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5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6.xml" ContentType="application/vnd.openxmlformats-officedocument.presentationml.notesSlide+xml"/>
  <Override PartName="/ppt/theme/themeOverride7.xml" ContentType="application/vnd.openxmlformats-officedocument.themeOverride+xml"/>
  <Override PartName="/ppt/notesSlides/notesSlide7.xml" ContentType="application/vnd.openxmlformats-officedocument.presentationml.notesSlide+xml"/>
  <Override PartName="/ppt/theme/themeOverride8.xml" ContentType="application/vnd.openxmlformats-officedocument.themeOverride+xml"/>
  <Override PartName="/ppt/notesSlides/notesSlide8.xml" ContentType="application/vnd.openxmlformats-officedocument.presentationml.notesSlide+xml"/>
  <Override PartName="/ppt/theme/themeOverride9.xml" ContentType="application/vnd.openxmlformats-officedocument.themeOverride+xml"/>
  <Override PartName="/ppt/notesSlides/notesSlide9.xml" ContentType="application/vnd.openxmlformats-officedocument.presentationml.notesSlide+xml"/>
  <Override PartName="/ppt/theme/themeOverride10.xml" ContentType="application/vnd.openxmlformats-officedocument.themeOverride+xml"/>
  <Override PartName="/ppt/notesSlides/notesSlide10.xml" ContentType="application/vnd.openxmlformats-officedocument.presentationml.notesSlide+xml"/>
  <Override PartName="/ppt/theme/themeOverride11.xml" ContentType="application/vnd.openxmlformats-officedocument.themeOverride+xml"/>
  <Override PartName="/ppt/notesSlides/notesSlide11.xml" ContentType="application/vnd.openxmlformats-officedocument.presentationml.notesSlide+xml"/>
  <Override PartName="/ppt/theme/themeOverride12.xml" ContentType="application/vnd.openxmlformats-officedocument.themeOverride+xml"/>
  <Override PartName="/ppt/notesSlides/notesSlide12.xml" ContentType="application/vnd.openxmlformats-officedocument.presentationml.notesSlide+xml"/>
  <Override PartName="/ppt/theme/themeOverride13.xml" ContentType="application/vnd.openxmlformats-officedocument.themeOverride+xml"/>
  <Override PartName="/ppt/notesSlides/notesSlide13.xml" ContentType="application/vnd.openxmlformats-officedocument.presentationml.notesSlide+xml"/>
  <Override PartName="/ppt/theme/themeOverride14.xml" ContentType="application/vnd.openxmlformats-officedocument.themeOverride+xml"/>
  <Override PartName="/ppt/notesSlides/notesSlide14.xml" ContentType="application/vnd.openxmlformats-officedocument.presentationml.notesSlide+xml"/>
  <Override PartName="/ppt/theme/themeOverride15.xml" ContentType="application/vnd.openxmlformats-officedocument.themeOverride+xml"/>
  <Override PartName="/ppt/notesSlides/notesSlide15.xml" ContentType="application/vnd.openxmlformats-officedocument.presentationml.notesSlide+xml"/>
  <Override PartName="/ppt/theme/themeOverride16.xml" ContentType="application/vnd.openxmlformats-officedocument.themeOverride+xml"/>
  <Override PartName="/ppt/notesSlides/notesSlide16.xml" ContentType="application/vnd.openxmlformats-officedocument.presentationml.notesSlide+xml"/>
  <Override PartName="/ppt/theme/themeOverride17.xml" ContentType="application/vnd.openxmlformats-officedocument.themeOverride+xml"/>
  <Override PartName="/ppt/notesSlides/notesSlide17.xml" ContentType="application/vnd.openxmlformats-officedocument.presentationml.notesSlide+xml"/>
  <Override PartName="/ppt/theme/themeOverride18.xml" ContentType="application/vnd.openxmlformats-officedocument.themeOverride+xml"/>
  <Override PartName="/ppt/notesSlides/notesSlide18.xml" ContentType="application/vnd.openxmlformats-officedocument.presentationml.notesSlide+xml"/>
  <Override PartName="/ppt/theme/themeOverride19.xml" ContentType="application/vnd.openxmlformats-officedocument.themeOverride+xml"/>
  <Override PartName="/ppt/notesSlides/notesSlide19.xml" ContentType="application/vnd.openxmlformats-officedocument.presentationml.notesSlide+xml"/>
  <Override PartName="/ppt/theme/themeOverride20.xml" ContentType="application/vnd.openxmlformats-officedocument.themeOverride+xml"/>
  <Override PartName="/ppt/notesSlides/notesSlide20.xml" ContentType="application/vnd.openxmlformats-officedocument.presentationml.notesSlide+xml"/>
  <Override PartName="/ppt/theme/themeOverride21.xml" ContentType="application/vnd.openxmlformats-officedocument.themeOverride+xml"/>
  <Override PartName="/ppt/notesSlides/notesSlide21.xml" ContentType="application/vnd.openxmlformats-officedocument.presentationml.notesSlide+xml"/>
  <Override PartName="/ppt/theme/themeOverride22.xml" ContentType="application/vnd.openxmlformats-officedocument.themeOverride+xml"/>
  <Override PartName="/ppt/notesSlides/notesSlide22.xml" ContentType="application/vnd.openxmlformats-officedocument.presentationml.notesSlide+xml"/>
  <Override PartName="/ppt/theme/themeOverride23.xml" ContentType="application/vnd.openxmlformats-officedocument.themeOverride+xml"/>
  <Override PartName="/ppt/notesSlides/notesSlide23.xml" ContentType="application/vnd.openxmlformats-officedocument.presentationml.notesSlide+xml"/>
  <Override PartName="/ppt/theme/themeOverride24.xml" ContentType="application/vnd.openxmlformats-officedocument.themeOverride+xml"/>
  <Override PartName="/ppt/notesSlides/notesSlide24.xml" ContentType="application/vnd.openxmlformats-officedocument.presentationml.notesSlide+xml"/>
  <Override PartName="/ppt/theme/themeOverride25.xml" ContentType="application/vnd.openxmlformats-officedocument.themeOverr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359" r:id="rId2"/>
    <p:sldId id="451" r:id="rId3"/>
    <p:sldId id="452" r:id="rId4"/>
    <p:sldId id="453" r:id="rId5"/>
    <p:sldId id="455" r:id="rId6"/>
    <p:sldId id="436" r:id="rId7"/>
    <p:sldId id="454" r:id="rId8"/>
    <p:sldId id="438" r:id="rId9"/>
    <p:sldId id="321" r:id="rId10"/>
    <p:sldId id="440" r:id="rId11"/>
    <p:sldId id="441" r:id="rId12"/>
    <p:sldId id="442" r:id="rId13"/>
    <p:sldId id="427" r:id="rId14"/>
    <p:sldId id="357" r:id="rId15"/>
    <p:sldId id="443" r:id="rId16"/>
    <p:sldId id="445" r:id="rId17"/>
    <p:sldId id="456" r:id="rId18"/>
    <p:sldId id="320" r:id="rId19"/>
    <p:sldId id="446" r:id="rId20"/>
    <p:sldId id="418" r:id="rId21"/>
    <p:sldId id="447" r:id="rId22"/>
    <p:sldId id="448" r:id="rId23"/>
    <p:sldId id="434" r:id="rId24"/>
    <p:sldId id="449" r:id="rId25"/>
    <p:sldId id="318" r:id="rId26"/>
  </p:sldIdLst>
  <p:sldSz cx="9144000" cy="5143500" type="screen16x9"/>
  <p:notesSz cx="6858000" cy="9144000"/>
  <p:custDataLst>
    <p:tags r:id="rId2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2880" userDrawn="1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706D"/>
    <a:srgbClr val="90B0AD"/>
    <a:srgbClr val="F0F5E1"/>
    <a:srgbClr val="6EC5B5"/>
    <a:srgbClr val="528D2B"/>
    <a:srgbClr val="F4EFE9"/>
    <a:srgbClr val="6B8866"/>
    <a:srgbClr val="5B795B"/>
    <a:srgbClr val="5AAD9E"/>
    <a:srgbClr val="256C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935" autoAdjust="0"/>
    <p:restoredTop sz="94660" autoAdjust="0"/>
  </p:normalViewPr>
  <p:slideViewPr>
    <p:cSldViewPr>
      <p:cViewPr varScale="1">
        <p:scale>
          <a:sx n="121" d="100"/>
          <a:sy n="121" d="100"/>
        </p:scale>
        <p:origin x="684" y="102"/>
      </p:cViewPr>
      <p:guideLst>
        <p:guide pos="2880"/>
        <p:guide orient="horz" pos="16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-3810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36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53A075-29DF-4CAE-8BA7-CDA0ED456C88}" type="datetimeFigureOut">
              <a:rPr lang="zh-CN" altLang="en-US" smtClean="0"/>
              <a:t>2020/5/4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3924EE-29F1-4E68-A53A-86CBCBDF82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38443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2B73EA-EE91-4E33-A9C1-8BF5DD7139A2}" type="datetimeFigureOut">
              <a:rPr lang="zh-CN" altLang="en-US" smtClean="0"/>
              <a:t>2020/5/4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92B679-AE23-4750-8FB0-6513430B895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9301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02316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94307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83525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13738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25068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32818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80783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60917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34939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35731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65503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64351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68131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49718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760693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592747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885978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549372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066205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788112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229353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408602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012077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783488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38935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airplane"/>
      </p:transition>
    </mc:Choice>
    <mc:Fallback xmlns="">
      <p:transition spd="slow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515B04F3-EEF7-4533-B6C6-AB561BF34A5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3878" b="11808"/>
          <a:stretch/>
        </p:blipFill>
        <p:spPr>
          <a:xfrm>
            <a:off x="0" y="1"/>
            <a:ext cx="9140407" cy="51435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xmlns="" id="{05D54B73-94CA-4308-A97F-AFB93BB03AC7}"/>
              </a:ext>
            </a:extLst>
          </p:cNvPr>
          <p:cNvSpPr/>
          <p:nvPr userDrawn="1"/>
        </p:nvSpPr>
        <p:spPr>
          <a:xfrm>
            <a:off x="179512" y="141480"/>
            <a:ext cx="8784976" cy="4860540"/>
          </a:xfrm>
          <a:prstGeom prst="rect">
            <a:avLst/>
          </a:prstGeom>
          <a:solidFill>
            <a:schemeClr val="bg1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31148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airplane"/>
      </p:transition>
    </mc:Choice>
    <mc:Fallback xmlns="">
      <p:transition spd="slow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51212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airplane"/>
      </p:transition>
    </mc:Choice>
    <mc:Fallback xmlns="">
      <p:transition spd="slow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2020/5/4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airplane"/>
      </p:transition>
    </mc:Choice>
    <mc:Fallback xmlns="">
      <p:transition spd="slow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2020/5/4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airplane"/>
      </p:transition>
    </mc:Choice>
    <mc:Fallback xmlns="">
      <p:transition spd="slow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2020/5/4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矩形 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8FF0CC9C-4855-47CB-8608-C72C1E8424FF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60" r:id="rId2"/>
    <p:sldLayoutId id="2147483661" r:id="rId3"/>
    <p:sldLayoutId id="2147483654" r:id="rId4"/>
    <p:sldLayoutId id="2147483655" r:id="rId5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airplane"/>
      </p:transition>
    </mc:Choice>
    <mc:Fallback xmlns="">
      <p:transition spd="slow" advTm="0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2.emf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Relationship Id="rId6" Type="http://schemas.openxmlformats.org/officeDocument/2006/relationships/image" Target="../media/image8.png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6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image" Target="../media/image7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7.xml"/><Relationship Id="rId6" Type="http://schemas.openxmlformats.org/officeDocument/2006/relationships/image" Target="../media/image9.jpg"/><Relationship Id="rId5" Type="http://schemas.openxmlformats.org/officeDocument/2006/relationships/image" Target="../media/image12.jpeg"/><Relationship Id="rId4" Type="http://schemas.openxmlformats.org/officeDocument/2006/relationships/image" Target="../media/image6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7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8.xml"/><Relationship Id="rId6" Type="http://schemas.openxmlformats.org/officeDocument/2006/relationships/image" Target="../media/image13.png"/><Relationship Id="rId5" Type="http://schemas.openxmlformats.org/officeDocument/2006/relationships/image" Target="../media/image10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9.xml"/><Relationship Id="rId4" Type="http://schemas.openxmlformats.org/officeDocument/2006/relationships/image" Target="../media/image2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0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9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1.xml"/><Relationship Id="rId4" Type="http://schemas.openxmlformats.org/officeDocument/2006/relationships/image" Target="../media/image9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2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9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3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9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4.xml"/><Relationship Id="rId4" Type="http://schemas.openxmlformats.org/officeDocument/2006/relationships/image" Target="../media/image2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5.xml"/><Relationship Id="rId6" Type="http://schemas.openxmlformats.org/officeDocument/2006/relationships/image" Target="../media/image9.jpg"/><Relationship Id="rId5" Type="http://schemas.openxmlformats.org/officeDocument/2006/relationships/image" Target="../media/image6.jpg"/><Relationship Id="rId4" Type="http://schemas.openxmlformats.org/officeDocument/2006/relationships/image" Target="../media/image7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6.xml"/><Relationship Id="rId6" Type="http://schemas.openxmlformats.org/officeDocument/2006/relationships/image" Target="../media/image18.png"/><Relationship Id="rId5" Type="http://schemas.openxmlformats.org/officeDocument/2006/relationships/image" Target="../media/image6.jpg"/><Relationship Id="rId4" Type="http://schemas.openxmlformats.org/officeDocument/2006/relationships/image" Target="../media/image9.jp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notesSlide" Target="../notesSlides/notesSlide17.xml"/><Relationship Id="rId7" Type="http://schemas.openxmlformats.org/officeDocument/2006/relationships/image" Target="../media/image20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7.xml"/><Relationship Id="rId6" Type="http://schemas.openxmlformats.org/officeDocument/2006/relationships/image" Target="../media/image9.jpg"/><Relationship Id="rId5" Type="http://schemas.openxmlformats.org/officeDocument/2006/relationships/image" Target="../media/image19.png"/><Relationship Id="rId4" Type="http://schemas.openxmlformats.org/officeDocument/2006/relationships/image" Target="../media/image6.jpg"/><Relationship Id="rId9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8.xml"/><Relationship Id="rId4" Type="http://schemas.openxmlformats.org/officeDocument/2006/relationships/image" Target="../media/image2.e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notesSlide" Target="../notesSlides/notesSlide19.xml"/><Relationship Id="rId7" Type="http://schemas.openxmlformats.org/officeDocument/2006/relationships/image" Target="../media/image22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9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9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0.xml"/><Relationship Id="rId5" Type="http://schemas.openxmlformats.org/officeDocument/2006/relationships/image" Target="../media/image7.jpg"/><Relationship Id="rId4" Type="http://schemas.openxmlformats.org/officeDocument/2006/relationships/image" Target="../media/image9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1.xml"/><Relationship Id="rId6" Type="http://schemas.openxmlformats.org/officeDocument/2006/relationships/image" Target="../media/image10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4.png"/><Relationship Id="rId3" Type="http://schemas.openxmlformats.org/officeDocument/2006/relationships/notesSlide" Target="../notesSlides/notesSlide22.xml"/><Relationship Id="rId7" Type="http://schemas.openxmlformats.org/officeDocument/2006/relationships/image" Target="../media/image29.png"/><Relationship Id="rId12" Type="http://schemas.openxmlformats.org/officeDocument/2006/relationships/image" Target="../media/image33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2.xml"/><Relationship Id="rId6" Type="http://schemas.openxmlformats.org/officeDocument/2006/relationships/image" Target="../media/image28.png"/><Relationship Id="rId11" Type="http://schemas.openxmlformats.org/officeDocument/2006/relationships/image" Target="../media/image10.png"/><Relationship Id="rId5" Type="http://schemas.openxmlformats.org/officeDocument/2006/relationships/image" Target="../media/image27.png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13" Type="http://schemas.openxmlformats.org/officeDocument/2006/relationships/image" Target="../media/image43.jpeg"/><Relationship Id="rId18" Type="http://schemas.openxmlformats.org/officeDocument/2006/relationships/image" Target="../media/image48.jpeg"/><Relationship Id="rId3" Type="http://schemas.openxmlformats.org/officeDocument/2006/relationships/notesSlide" Target="../notesSlides/notesSlide23.xml"/><Relationship Id="rId21" Type="http://schemas.openxmlformats.org/officeDocument/2006/relationships/image" Target="../media/image51.png"/><Relationship Id="rId7" Type="http://schemas.openxmlformats.org/officeDocument/2006/relationships/image" Target="../media/image37.jpeg"/><Relationship Id="rId12" Type="http://schemas.openxmlformats.org/officeDocument/2006/relationships/image" Target="../media/image42.jpeg"/><Relationship Id="rId17" Type="http://schemas.openxmlformats.org/officeDocument/2006/relationships/image" Target="../media/image47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6.jpeg"/><Relationship Id="rId20" Type="http://schemas.openxmlformats.org/officeDocument/2006/relationships/image" Target="../media/image50.png"/><Relationship Id="rId1" Type="http://schemas.openxmlformats.org/officeDocument/2006/relationships/themeOverride" Target="../theme/themeOverride23.xml"/><Relationship Id="rId6" Type="http://schemas.openxmlformats.org/officeDocument/2006/relationships/image" Target="../media/image36.jpeg"/><Relationship Id="rId11" Type="http://schemas.openxmlformats.org/officeDocument/2006/relationships/image" Target="../media/image41.jpeg"/><Relationship Id="rId5" Type="http://schemas.openxmlformats.org/officeDocument/2006/relationships/image" Target="../media/image7.jpg"/><Relationship Id="rId15" Type="http://schemas.openxmlformats.org/officeDocument/2006/relationships/image" Target="../media/image45.jpeg"/><Relationship Id="rId10" Type="http://schemas.openxmlformats.org/officeDocument/2006/relationships/image" Target="../media/image40.jpeg"/><Relationship Id="rId19" Type="http://schemas.openxmlformats.org/officeDocument/2006/relationships/image" Target="../media/image49.jpeg"/><Relationship Id="rId4" Type="http://schemas.openxmlformats.org/officeDocument/2006/relationships/image" Target="../media/image35.jpeg"/><Relationship Id="rId9" Type="http://schemas.openxmlformats.org/officeDocument/2006/relationships/image" Target="../media/image39.jpeg"/><Relationship Id="rId14" Type="http://schemas.openxmlformats.org/officeDocument/2006/relationships/image" Target="../media/image44.jpeg"/><Relationship Id="rId22" Type="http://schemas.openxmlformats.org/officeDocument/2006/relationships/image" Target="../media/image5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4.xml"/><Relationship Id="rId6" Type="http://schemas.openxmlformats.org/officeDocument/2006/relationships/image" Target="../media/image6.jpg"/><Relationship Id="rId5" Type="http://schemas.openxmlformats.org/officeDocument/2006/relationships/image" Target="../media/image7.jpg"/><Relationship Id="rId4" Type="http://schemas.openxmlformats.org/officeDocument/2006/relationships/image" Target="../media/image9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25.xml"/><Relationship Id="rId4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604577EA-0427-4C86-8BE1-25EBBE70EC0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3878" b="11808"/>
          <a:stretch/>
        </p:blipFill>
        <p:spPr>
          <a:xfrm>
            <a:off x="0" y="1"/>
            <a:ext cx="9140407" cy="5143500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xmlns="" id="{A16823D4-60E0-446B-80BF-07C613E99C7B}"/>
              </a:ext>
            </a:extLst>
          </p:cNvPr>
          <p:cNvSpPr/>
          <p:nvPr/>
        </p:nvSpPr>
        <p:spPr>
          <a:xfrm>
            <a:off x="2843808" y="2510195"/>
            <a:ext cx="3600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spc="300" dirty="0">
                <a:latin typeface="方正平和简体" panose="03000509000000000000" pitchFamily="65" charset="-122"/>
                <a:ea typeface="方正平和简体" panose="03000509000000000000" pitchFamily="65" charset="-122"/>
                <a:sym typeface="微软雅黑" pitchFamily="34" charset="-122"/>
              </a:rPr>
              <a:t>毕业生答辩元素</a:t>
            </a:r>
            <a:r>
              <a:rPr lang="en-US" altLang="zh-CN" sz="2000" spc="300" dirty="0" err="1">
                <a:latin typeface="方正平和简体" panose="03000509000000000000" pitchFamily="65" charset="-122"/>
                <a:ea typeface="方正平和简体" panose="03000509000000000000" pitchFamily="65" charset="-122"/>
                <a:sym typeface="微软雅黑" pitchFamily="34" charset="-122"/>
              </a:rPr>
              <a:t>ppt</a:t>
            </a:r>
            <a:r>
              <a:rPr lang="zh-CN" altLang="en-US" sz="2000" spc="300" dirty="0">
                <a:latin typeface="方正平和简体" panose="03000509000000000000" pitchFamily="65" charset="-122"/>
                <a:ea typeface="方正平和简体" panose="03000509000000000000" pitchFamily="65" charset="-122"/>
                <a:sym typeface="微软雅黑" pitchFamily="34" charset="-122"/>
              </a:rPr>
              <a:t>模板</a:t>
            </a:r>
            <a:endParaRPr lang="zh-CN" altLang="en-US" sz="2000" spc="300" dirty="0">
              <a:latin typeface="方正平和简体" panose="03000509000000000000" pitchFamily="65" charset="-122"/>
              <a:ea typeface="方正平和简体" panose="03000509000000000000" pitchFamily="65" charset="-122"/>
              <a:sym typeface="微软雅黑" pitchFamily="34" charset="-122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xmlns="" id="{53349AF3-A64F-41FC-A376-B8777DE7440D}"/>
              </a:ext>
            </a:extLst>
          </p:cNvPr>
          <p:cNvSpPr/>
          <p:nvPr/>
        </p:nvSpPr>
        <p:spPr>
          <a:xfrm>
            <a:off x="2843808" y="1851670"/>
            <a:ext cx="36004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000" b="1" spc="300" dirty="0">
                <a:latin typeface="DFPPOP1W7-B5" panose="040B0700000000000000" pitchFamily="82" charset="-120"/>
                <a:ea typeface="DFPPOP1W7-B5" panose="040B0700000000000000" pitchFamily="82" charset="-120"/>
                <a:cs typeface="Adobe Arabic" panose="02040503050201020203" pitchFamily="18" charset="-78"/>
                <a:sym typeface="微软雅黑" pitchFamily="34" charset="-122"/>
              </a:rPr>
              <a:t>POWERPOINT</a:t>
            </a:r>
            <a:endParaRPr lang="zh-CN" altLang="en-US" sz="4000" b="1" spc="300" dirty="0">
              <a:latin typeface="DFPPOP1W7-B5" panose="040B0700000000000000" pitchFamily="82" charset="-120"/>
              <a:ea typeface="DFPPOP1W7-B5" panose="040B0700000000000000" pitchFamily="82" charset="-120"/>
              <a:cs typeface="Adobe Arabic" panose="02040503050201020203" pitchFamily="18" charset="-78"/>
              <a:sym typeface="微软雅黑" pitchFamily="34" charset="-122"/>
            </a:endParaRPr>
          </a:p>
        </p:txBody>
      </p: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xmlns="" id="{E0E07BB2-0F18-428B-83D9-44BE99C813E1}"/>
              </a:ext>
            </a:extLst>
          </p:cNvPr>
          <p:cNvCxnSpPr>
            <a:cxnSpLocks/>
          </p:cNvCxnSpPr>
          <p:nvPr/>
        </p:nvCxnSpPr>
        <p:spPr>
          <a:xfrm>
            <a:off x="2843808" y="2517734"/>
            <a:ext cx="3289781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xmlns="" id="{B399469E-8110-4B1D-9C7E-6CCA7392E11E}"/>
              </a:ext>
            </a:extLst>
          </p:cNvPr>
          <p:cNvCxnSpPr>
            <a:cxnSpLocks/>
          </p:cNvCxnSpPr>
          <p:nvPr/>
        </p:nvCxnSpPr>
        <p:spPr>
          <a:xfrm>
            <a:off x="2843808" y="3063612"/>
            <a:ext cx="3289781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8065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CB9BF304-CBAD-460E-8E3E-425B2E0DAD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94736" y="1711761"/>
            <a:ext cx="4918232" cy="2698698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E4B5D032-2261-4CEC-8020-B6AFD88314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0176" y="2321237"/>
            <a:ext cx="3093696" cy="1689953"/>
          </a:xfrm>
          <a:prstGeom prst="rect">
            <a:avLst/>
          </a:prstGeom>
        </p:spPr>
      </p:pic>
      <p:grpSp>
        <p:nvGrpSpPr>
          <p:cNvPr id="35" name="组合 34">
            <a:extLst>
              <a:ext uri="{FF2B5EF4-FFF2-40B4-BE49-F238E27FC236}">
                <a16:creationId xmlns:a16="http://schemas.microsoft.com/office/drawing/2014/main" xmlns="" id="{ACC42992-5D2D-4630-8F9B-FEACEDD79E42}"/>
              </a:ext>
            </a:extLst>
          </p:cNvPr>
          <p:cNvGrpSpPr/>
          <p:nvPr/>
        </p:nvGrpSpPr>
        <p:grpSpPr>
          <a:xfrm>
            <a:off x="7358512" y="2754468"/>
            <a:ext cx="1389952" cy="1954740"/>
            <a:chOff x="7021326" y="2513068"/>
            <a:chExt cx="1389952" cy="1954740"/>
          </a:xfrm>
        </p:grpSpPr>
        <p:grpSp>
          <p:nvGrpSpPr>
            <p:cNvPr id="36" name="组合 35">
              <a:extLst>
                <a:ext uri="{FF2B5EF4-FFF2-40B4-BE49-F238E27FC236}">
                  <a16:creationId xmlns:a16="http://schemas.microsoft.com/office/drawing/2014/main" xmlns="" id="{23F155F5-B551-4B41-9B73-C463F3A6412E}"/>
                </a:ext>
              </a:extLst>
            </p:cNvPr>
            <p:cNvGrpSpPr/>
            <p:nvPr/>
          </p:nvGrpSpPr>
          <p:grpSpPr>
            <a:xfrm>
              <a:off x="7037354" y="2513068"/>
              <a:ext cx="1014942" cy="1084910"/>
              <a:chOff x="5896560" y="2849258"/>
              <a:chExt cx="1014942" cy="1084910"/>
            </a:xfrm>
          </p:grpSpPr>
          <p:sp>
            <p:nvSpPr>
              <p:cNvPr id="38" name="TextBox 9">
                <a:extLst>
                  <a:ext uri="{FF2B5EF4-FFF2-40B4-BE49-F238E27FC236}">
                    <a16:creationId xmlns:a16="http://schemas.microsoft.com/office/drawing/2014/main" xmlns="" id="{2245D51A-63F9-486A-8F3F-F20D424E3B18}"/>
                  </a:ext>
                </a:extLst>
              </p:cNvPr>
              <p:cNvSpPr txBox="1"/>
              <p:nvPr/>
            </p:nvSpPr>
            <p:spPr>
              <a:xfrm>
                <a:off x="5896560" y="2849258"/>
                <a:ext cx="1014942" cy="1084910"/>
              </a:xfrm>
              <a:prstGeom prst="rect">
                <a:avLst/>
              </a:prstGeom>
              <a:noFill/>
            </p:spPr>
            <p:txBody>
              <a:bodyPr wrap="none">
                <a:normAutofit fontScale="92500" lnSpcReduction="20000"/>
              </a:bodyPr>
              <a:lstStyle/>
              <a:p>
                <a:r>
                  <a:rPr lang="en-US" altLang="zh-CN" sz="8800" dirty="0">
                    <a:solidFill>
                      <a:schemeClr val="bg1"/>
                    </a:solidFill>
                    <a:latin typeface="DFPOP1W7-B5" panose="040B0709000000000000" pitchFamily="81" charset="-120"/>
                    <a:ea typeface="DFPOP1W7-B5" panose="040B0709000000000000" pitchFamily="81" charset="-120"/>
                    <a:cs typeface="+mn-ea"/>
                    <a:sym typeface="+mn-lt"/>
                  </a:rPr>
                  <a:t>04</a:t>
                </a:r>
              </a:p>
            </p:txBody>
          </p:sp>
          <p:cxnSp>
            <p:nvCxnSpPr>
              <p:cNvPr id="39" name="Straight Connector 17">
                <a:extLst>
                  <a:ext uri="{FF2B5EF4-FFF2-40B4-BE49-F238E27FC236}">
                    <a16:creationId xmlns:a16="http://schemas.microsoft.com/office/drawing/2014/main" xmlns="" id="{CB025ED5-7A30-4509-B047-74D3A4C451D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902332" y="3877965"/>
                <a:ext cx="1008112" cy="0"/>
              </a:xfrm>
              <a:prstGeom prst="line">
                <a:avLst/>
              </a:prstGeom>
              <a:ln w="12700" cap="flat" cmpd="sng" algn="ctr">
                <a:solidFill>
                  <a:schemeClr val="bg1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7" name="Rectangle 24">
              <a:extLst>
                <a:ext uri="{FF2B5EF4-FFF2-40B4-BE49-F238E27FC236}">
                  <a16:creationId xmlns:a16="http://schemas.microsoft.com/office/drawing/2014/main" xmlns="" id="{8816DAAA-E3C6-4CEE-840F-FD3165AD0D91}"/>
                </a:ext>
              </a:extLst>
            </p:cNvPr>
            <p:cNvSpPr/>
            <p:nvPr/>
          </p:nvSpPr>
          <p:spPr>
            <a:xfrm>
              <a:off x="7021326" y="3597978"/>
              <a:ext cx="1389952" cy="869830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r>
                <a:rPr lang="zh-CN" altLang="en-US" sz="1400" b="1" dirty="0">
                  <a:solidFill>
                    <a:schemeClr val="bg1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40" name="组合 39">
            <a:extLst>
              <a:ext uri="{FF2B5EF4-FFF2-40B4-BE49-F238E27FC236}">
                <a16:creationId xmlns:a16="http://schemas.microsoft.com/office/drawing/2014/main" xmlns="" id="{7794900B-DB89-4199-B588-1A1381ACA485}"/>
              </a:ext>
            </a:extLst>
          </p:cNvPr>
          <p:cNvGrpSpPr/>
          <p:nvPr/>
        </p:nvGrpSpPr>
        <p:grpSpPr>
          <a:xfrm>
            <a:off x="3947789" y="2993274"/>
            <a:ext cx="1393612" cy="1954740"/>
            <a:chOff x="4568340" y="2849258"/>
            <a:chExt cx="1393612" cy="1954740"/>
          </a:xfrm>
        </p:grpSpPr>
        <p:sp>
          <p:nvSpPr>
            <p:cNvPr id="41" name="TextBox 8">
              <a:extLst>
                <a:ext uri="{FF2B5EF4-FFF2-40B4-BE49-F238E27FC236}">
                  <a16:creationId xmlns:a16="http://schemas.microsoft.com/office/drawing/2014/main" xmlns="" id="{30EDBC9C-BA63-4265-9677-F22BF29494EA}"/>
                </a:ext>
              </a:extLst>
            </p:cNvPr>
            <p:cNvSpPr txBox="1"/>
            <p:nvPr/>
          </p:nvSpPr>
          <p:spPr>
            <a:xfrm>
              <a:off x="4568340" y="2849258"/>
              <a:ext cx="1040188" cy="1084910"/>
            </a:xfrm>
            <a:prstGeom prst="rect">
              <a:avLst/>
            </a:prstGeom>
            <a:noFill/>
          </p:spPr>
          <p:txBody>
            <a:bodyPr wrap="none">
              <a:normAutofit fontScale="92500" lnSpcReduction="20000"/>
            </a:bodyPr>
            <a:lstStyle/>
            <a:p>
              <a:r>
                <a:rPr lang="en-US" altLang="zh-CN" sz="8800" dirty="0">
                  <a:solidFill>
                    <a:schemeClr val="bg1"/>
                  </a:solidFill>
                  <a:latin typeface="DFPOP1W7-B5" panose="040B0709000000000000" pitchFamily="81" charset="-120"/>
                  <a:ea typeface="DFPOP1W7-B5" panose="040B0709000000000000" pitchFamily="81" charset="-120"/>
                  <a:cs typeface="+mn-ea"/>
                  <a:sym typeface="+mn-lt"/>
                </a:rPr>
                <a:t>03</a:t>
              </a:r>
            </a:p>
          </p:txBody>
        </p:sp>
        <p:cxnSp>
          <p:nvCxnSpPr>
            <p:cNvPr id="42" name="Straight Connector 17">
              <a:extLst>
                <a:ext uri="{FF2B5EF4-FFF2-40B4-BE49-F238E27FC236}">
                  <a16:creationId xmlns:a16="http://schemas.microsoft.com/office/drawing/2014/main" xmlns="" id="{E910FC49-94C2-43B3-8FEA-4CF48DE94674}"/>
                </a:ext>
              </a:extLst>
            </p:cNvPr>
            <p:cNvCxnSpPr>
              <a:cxnSpLocks/>
            </p:cNvCxnSpPr>
            <p:nvPr/>
          </p:nvCxnSpPr>
          <p:spPr>
            <a:xfrm>
              <a:off x="4593800" y="3877965"/>
              <a:ext cx="1008112" cy="0"/>
            </a:xfrm>
            <a:prstGeom prst="line">
              <a:avLst/>
            </a:prstGeom>
            <a:ln w="12700" cap="flat" cmpd="sng" algn="ctr">
              <a:solidFill>
                <a:schemeClr val="bg1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Rectangle 24">
              <a:extLst>
                <a:ext uri="{FF2B5EF4-FFF2-40B4-BE49-F238E27FC236}">
                  <a16:creationId xmlns:a16="http://schemas.microsoft.com/office/drawing/2014/main" xmlns="" id="{929DEF5C-00B1-4258-82F7-45E8FF32B3C4}"/>
                </a:ext>
              </a:extLst>
            </p:cNvPr>
            <p:cNvSpPr/>
            <p:nvPr/>
          </p:nvSpPr>
          <p:spPr>
            <a:xfrm>
              <a:off x="4572000" y="3934168"/>
              <a:ext cx="1389952" cy="869830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r>
                <a:rPr lang="zh-CN" altLang="en-US" sz="1400" b="1" dirty="0">
                  <a:solidFill>
                    <a:schemeClr val="bg1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44" name="组合 43">
            <a:extLst>
              <a:ext uri="{FF2B5EF4-FFF2-40B4-BE49-F238E27FC236}">
                <a16:creationId xmlns:a16="http://schemas.microsoft.com/office/drawing/2014/main" xmlns="" id="{266ACC73-E1BE-40B6-A535-F27FE3AF801C}"/>
              </a:ext>
            </a:extLst>
          </p:cNvPr>
          <p:cNvGrpSpPr/>
          <p:nvPr/>
        </p:nvGrpSpPr>
        <p:grpSpPr>
          <a:xfrm>
            <a:off x="4672433" y="1699510"/>
            <a:ext cx="1389952" cy="1954740"/>
            <a:chOff x="3258743" y="2849258"/>
            <a:chExt cx="1389952" cy="1954740"/>
          </a:xfrm>
        </p:grpSpPr>
        <p:sp>
          <p:nvSpPr>
            <p:cNvPr id="45" name="TextBox 7">
              <a:extLst>
                <a:ext uri="{FF2B5EF4-FFF2-40B4-BE49-F238E27FC236}">
                  <a16:creationId xmlns:a16="http://schemas.microsoft.com/office/drawing/2014/main" xmlns="" id="{97E5E10B-7341-4292-8F5B-367C8FBDF20B}"/>
                </a:ext>
              </a:extLst>
            </p:cNvPr>
            <p:cNvSpPr txBox="1"/>
            <p:nvPr/>
          </p:nvSpPr>
          <p:spPr>
            <a:xfrm>
              <a:off x="3296145" y="2849258"/>
              <a:ext cx="1016143" cy="1084910"/>
            </a:xfrm>
            <a:prstGeom prst="rect">
              <a:avLst/>
            </a:prstGeom>
            <a:noFill/>
          </p:spPr>
          <p:txBody>
            <a:bodyPr wrap="none">
              <a:normAutofit fontScale="92500" lnSpcReduction="20000"/>
            </a:bodyPr>
            <a:lstStyle/>
            <a:p>
              <a:r>
                <a:rPr lang="en-US" altLang="zh-CN" sz="8800" dirty="0">
                  <a:solidFill>
                    <a:schemeClr val="bg1"/>
                  </a:solidFill>
                  <a:latin typeface="DFPOP1W7-B5" panose="040B0709000000000000" pitchFamily="81" charset="-120"/>
                  <a:ea typeface="DFPOP1W7-B5" panose="040B0709000000000000" pitchFamily="81" charset="-120"/>
                  <a:cs typeface="+mn-ea"/>
                  <a:sym typeface="+mn-lt"/>
                </a:rPr>
                <a:t>02</a:t>
              </a:r>
            </a:p>
          </p:txBody>
        </p:sp>
        <p:cxnSp>
          <p:nvCxnSpPr>
            <p:cNvPr id="46" name="Straight Connector 17">
              <a:extLst>
                <a:ext uri="{FF2B5EF4-FFF2-40B4-BE49-F238E27FC236}">
                  <a16:creationId xmlns:a16="http://schemas.microsoft.com/office/drawing/2014/main" xmlns="" id="{C929ECED-EFD0-4B2A-A840-E8B110B84851}"/>
                </a:ext>
              </a:extLst>
            </p:cNvPr>
            <p:cNvCxnSpPr>
              <a:cxnSpLocks/>
            </p:cNvCxnSpPr>
            <p:nvPr/>
          </p:nvCxnSpPr>
          <p:spPr>
            <a:xfrm>
              <a:off x="3280543" y="3877965"/>
              <a:ext cx="1008112" cy="0"/>
            </a:xfrm>
            <a:prstGeom prst="line">
              <a:avLst/>
            </a:prstGeom>
            <a:ln w="12700" cap="flat" cmpd="sng" algn="ctr">
              <a:solidFill>
                <a:schemeClr val="bg1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Rectangle 24">
              <a:extLst>
                <a:ext uri="{FF2B5EF4-FFF2-40B4-BE49-F238E27FC236}">
                  <a16:creationId xmlns:a16="http://schemas.microsoft.com/office/drawing/2014/main" xmlns="" id="{9E55F036-8631-4B3A-8EC0-8B018523F671}"/>
                </a:ext>
              </a:extLst>
            </p:cNvPr>
            <p:cNvSpPr/>
            <p:nvPr/>
          </p:nvSpPr>
          <p:spPr>
            <a:xfrm>
              <a:off x="3258743" y="3934168"/>
              <a:ext cx="1389952" cy="869830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r>
                <a:rPr lang="zh-CN" altLang="en-US" sz="1400" b="1">
                  <a:solidFill>
                    <a:schemeClr val="bg1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48" name="组合 47">
            <a:extLst>
              <a:ext uri="{FF2B5EF4-FFF2-40B4-BE49-F238E27FC236}">
                <a16:creationId xmlns:a16="http://schemas.microsoft.com/office/drawing/2014/main" xmlns="" id="{41E66E42-CA2D-4C40-829E-E72993C79949}"/>
              </a:ext>
            </a:extLst>
          </p:cNvPr>
          <p:cNvGrpSpPr/>
          <p:nvPr/>
        </p:nvGrpSpPr>
        <p:grpSpPr>
          <a:xfrm>
            <a:off x="1857933" y="2134425"/>
            <a:ext cx="1389952" cy="2146437"/>
            <a:chOff x="1696054" y="2657561"/>
            <a:chExt cx="1389952" cy="2146437"/>
          </a:xfrm>
        </p:grpSpPr>
        <p:sp>
          <p:nvSpPr>
            <p:cNvPr id="49" name="TextBox 5">
              <a:extLst>
                <a:ext uri="{FF2B5EF4-FFF2-40B4-BE49-F238E27FC236}">
                  <a16:creationId xmlns:a16="http://schemas.microsoft.com/office/drawing/2014/main" xmlns="" id="{AE8E0445-152C-40DA-A01D-419F54326DFE}"/>
                </a:ext>
              </a:extLst>
            </p:cNvPr>
            <p:cNvSpPr txBox="1"/>
            <p:nvPr/>
          </p:nvSpPr>
          <p:spPr>
            <a:xfrm>
              <a:off x="1823621" y="2657561"/>
              <a:ext cx="913952" cy="1084911"/>
            </a:xfrm>
            <a:prstGeom prst="rect">
              <a:avLst/>
            </a:prstGeom>
            <a:noFill/>
          </p:spPr>
          <p:txBody>
            <a:bodyPr wrap="none">
              <a:noAutofit/>
            </a:bodyPr>
            <a:lstStyle/>
            <a:p>
              <a:r>
                <a:rPr lang="en-US" altLang="zh-CN" sz="8000" dirty="0">
                  <a:solidFill>
                    <a:schemeClr val="bg1"/>
                  </a:solidFill>
                  <a:latin typeface="DFPOP1W7-B5" panose="040B0709000000000000" pitchFamily="81" charset="-120"/>
                  <a:ea typeface="DFPOP1W7-B5" panose="040B0709000000000000" pitchFamily="81" charset="-120"/>
                  <a:cs typeface="+mn-ea"/>
                  <a:sym typeface="+mn-lt"/>
                </a:rPr>
                <a:t>01</a:t>
              </a:r>
            </a:p>
          </p:txBody>
        </p:sp>
        <p:cxnSp>
          <p:nvCxnSpPr>
            <p:cNvPr id="50" name="Straight Connector 17">
              <a:extLst>
                <a:ext uri="{FF2B5EF4-FFF2-40B4-BE49-F238E27FC236}">
                  <a16:creationId xmlns:a16="http://schemas.microsoft.com/office/drawing/2014/main" xmlns="" id="{E53E4C8D-86EF-4E61-AB22-B72E99E33A39}"/>
                </a:ext>
              </a:extLst>
            </p:cNvPr>
            <p:cNvCxnSpPr>
              <a:cxnSpLocks/>
            </p:cNvCxnSpPr>
            <p:nvPr/>
          </p:nvCxnSpPr>
          <p:spPr>
            <a:xfrm>
              <a:off x="1717854" y="3877965"/>
              <a:ext cx="1008112" cy="0"/>
            </a:xfrm>
            <a:prstGeom prst="line">
              <a:avLst/>
            </a:prstGeom>
            <a:ln w="12700" cap="flat" cmpd="sng" algn="ctr">
              <a:solidFill>
                <a:schemeClr val="bg1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Rectangle 24">
              <a:extLst>
                <a:ext uri="{FF2B5EF4-FFF2-40B4-BE49-F238E27FC236}">
                  <a16:creationId xmlns:a16="http://schemas.microsoft.com/office/drawing/2014/main" xmlns="" id="{F06E7842-8DB5-4857-9865-CA6433737716}"/>
                </a:ext>
              </a:extLst>
            </p:cNvPr>
            <p:cNvSpPr/>
            <p:nvPr/>
          </p:nvSpPr>
          <p:spPr>
            <a:xfrm>
              <a:off x="1696054" y="3934168"/>
              <a:ext cx="1389952" cy="869830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r>
                <a:rPr lang="zh-CN" altLang="en-US" sz="1400" b="1" dirty="0">
                  <a:solidFill>
                    <a:schemeClr val="bg1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2E5A2D82-787E-4D22-8D2F-97C772F80F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266" y="92760"/>
            <a:ext cx="2356443" cy="2118950"/>
          </a:xfrm>
          <a:prstGeom prst="rect">
            <a:avLst/>
          </a:prstGeom>
        </p:spPr>
      </p:pic>
      <p:sp>
        <p:nvSpPr>
          <p:cNvPr id="33" name="Arrow: Pentagon 2">
            <a:extLst>
              <a:ext uri="{FF2B5EF4-FFF2-40B4-BE49-F238E27FC236}">
                <a16:creationId xmlns:a16="http://schemas.microsoft.com/office/drawing/2014/main" xmlns="" id="{D61F24ED-08BF-4623-AC2F-EBC1889F338B}"/>
              </a:ext>
            </a:extLst>
          </p:cNvPr>
          <p:cNvSpPr/>
          <p:nvPr/>
        </p:nvSpPr>
        <p:spPr bwMode="auto">
          <a:xfrm>
            <a:off x="722392" y="45767"/>
            <a:ext cx="1689368" cy="1584176"/>
          </a:xfrm>
          <a:prstGeom prst="homePlate">
            <a:avLst>
              <a:gd name="adj" fmla="val 0"/>
            </a:avLst>
          </a:prstGeom>
          <a:noFill/>
          <a:ln w="19050">
            <a:noFill/>
            <a:round/>
            <a:headEnd/>
            <a:tailEnd/>
          </a:ln>
        </p:spPr>
        <p:txBody>
          <a:bodyPr rot="0" spcFirstLastPara="0" vert="horz" wrap="square" lIns="91440" tIns="45720" rIns="91440" bIns="45720" anchor="ctr" anchorCtr="1" forceAA="0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</a:t>
            </a:r>
            <a:endParaRPr lang="en-US" altLang="zh-CN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555349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E0E79164-05D5-4F4A-8E61-221583D71DF3}"/>
              </a:ext>
            </a:extLst>
          </p:cNvPr>
          <p:cNvSpPr/>
          <p:nvPr/>
        </p:nvSpPr>
        <p:spPr>
          <a:xfrm>
            <a:off x="4139952" y="1653760"/>
            <a:ext cx="108012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400" spc="300" dirty="0">
                <a:latin typeface="迷你简启体" panose="03000509000000000000" pitchFamily="65" charset="-122"/>
                <a:ea typeface="迷你简启体" panose="03000509000000000000" pitchFamily="65" charset="-122"/>
                <a:sym typeface="微软雅黑" pitchFamily="34" charset="-122"/>
              </a:rPr>
              <a:t>01</a:t>
            </a:r>
            <a:endParaRPr lang="zh-CN" altLang="en-US" sz="4400" spc="300" dirty="0">
              <a:latin typeface="迷你简启体" panose="03000509000000000000" pitchFamily="65" charset="-122"/>
              <a:ea typeface="迷你简启体" panose="03000509000000000000" pitchFamily="65" charset="-122"/>
              <a:sym typeface="微软雅黑" pitchFamily="34" charset="-122"/>
            </a:endParaRPr>
          </a:p>
        </p:txBody>
      </p:sp>
      <p:sp>
        <p:nvSpPr>
          <p:cNvPr id="12" name="TextBox 71">
            <a:extLst>
              <a:ext uri="{FF2B5EF4-FFF2-40B4-BE49-F238E27FC236}">
                <a16:creationId xmlns:a16="http://schemas.microsoft.com/office/drawing/2014/main" xmlns="" id="{CBEA345C-FD11-4776-85CE-CCD2DC29EDBB}"/>
              </a:ext>
            </a:extLst>
          </p:cNvPr>
          <p:cNvSpPr txBox="1"/>
          <p:nvPr/>
        </p:nvSpPr>
        <p:spPr>
          <a:xfrm>
            <a:off x="2987824" y="2366401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dirty="0">
                <a:latin typeface="微软雅黑" pitchFamily="34" charset="-122"/>
                <a:ea typeface="微软雅黑" pitchFamily="34" charset="-122"/>
              </a:rPr>
              <a:t>标题文本预设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CDAA0DDA-F251-4671-BD45-6EB7F130E6F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878" b="11808"/>
          <a:stretch/>
        </p:blipFill>
        <p:spPr>
          <a:xfrm>
            <a:off x="0" y="1"/>
            <a:ext cx="9140407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3179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1AEB7B2E-C2DE-4283-8907-B6954A68F2E6}"/>
              </a:ext>
            </a:extLst>
          </p:cNvPr>
          <p:cNvGrpSpPr/>
          <p:nvPr/>
        </p:nvGrpSpPr>
        <p:grpSpPr>
          <a:xfrm>
            <a:off x="3443782" y="1544007"/>
            <a:ext cx="2439507" cy="2205325"/>
            <a:chOff x="4591709" y="2058677"/>
            <a:chExt cx="3252676" cy="2940433"/>
          </a:xfrm>
        </p:grpSpPr>
        <p:grpSp>
          <p:nvGrpSpPr>
            <p:cNvPr id="20" name="Group 4">
              <a:extLst>
                <a:ext uri="{FF2B5EF4-FFF2-40B4-BE49-F238E27FC236}">
                  <a16:creationId xmlns:a16="http://schemas.microsoft.com/office/drawing/2014/main" xmlns="" id="{895B86C2-2D53-427F-B95F-44157E8F4A29}"/>
                </a:ext>
              </a:extLst>
            </p:cNvPr>
            <p:cNvGrpSpPr/>
            <p:nvPr/>
          </p:nvGrpSpPr>
          <p:grpSpPr>
            <a:xfrm>
              <a:off x="4591709" y="2058677"/>
              <a:ext cx="3252676" cy="2940433"/>
              <a:chOff x="4683153" y="2682940"/>
              <a:chExt cx="2890404" cy="2612939"/>
            </a:xfrm>
          </p:grpSpPr>
          <p:sp>
            <p:nvSpPr>
              <p:cNvPr id="24" name="Freeform: Shape 5">
                <a:extLst>
                  <a:ext uri="{FF2B5EF4-FFF2-40B4-BE49-F238E27FC236}">
                    <a16:creationId xmlns:a16="http://schemas.microsoft.com/office/drawing/2014/main" xmlns="" id="{89B884FD-7114-49E1-83E6-8F1F7B5E38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78492" y="3765234"/>
                <a:ext cx="161701" cy="113926"/>
              </a:xfrm>
              <a:custGeom>
                <a:avLst/>
                <a:gdLst>
                  <a:gd name="T0" fmla="*/ 88 w 88"/>
                  <a:gd name="T1" fmla="*/ 0 h 62"/>
                  <a:gd name="T2" fmla="*/ 0 w 88"/>
                  <a:gd name="T3" fmla="*/ 9 h 62"/>
                  <a:gd name="T4" fmla="*/ 61 w 88"/>
                  <a:gd name="T5" fmla="*/ 62 h 62"/>
                  <a:gd name="T6" fmla="*/ 88 w 88"/>
                  <a:gd name="T7" fmla="*/ 0 h 62"/>
                  <a:gd name="T8" fmla="*/ 88 w 88"/>
                  <a:gd name="T9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8" h="62">
                    <a:moveTo>
                      <a:pt x="88" y="0"/>
                    </a:moveTo>
                    <a:lnTo>
                      <a:pt x="0" y="9"/>
                    </a:lnTo>
                    <a:lnTo>
                      <a:pt x="61" y="62"/>
                    </a:lnTo>
                    <a:lnTo>
                      <a:pt x="88" y="0"/>
                    </a:lnTo>
                    <a:lnTo>
                      <a:pt x="88" y="0"/>
                    </a:lnTo>
                    <a:close/>
                  </a:path>
                </a:pathLst>
              </a:custGeom>
              <a:solidFill>
                <a:srgbClr val="804A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" name="Freeform: Shape 6">
                <a:extLst>
                  <a:ext uri="{FF2B5EF4-FFF2-40B4-BE49-F238E27FC236}">
                    <a16:creationId xmlns:a16="http://schemas.microsoft.com/office/drawing/2014/main" xmlns="" id="{4FCDE94C-EF76-4E6D-82BB-CDFCF99FD8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27922" y="4955940"/>
                <a:ext cx="139651" cy="126789"/>
              </a:xfrm>
              <a:custGeom>
                <a:avLst/>
                <a:gdLst>
                  <a:gd name="T0" fmla="*/ 29 w 76"/>
                  <a:gd name="T1" fmla="*/ 0 h 69"/>
                  <a:gd name="T2" fmla="*/ 76 w 76"/>
                  <a:gd name="T3" fmla="*/ 55 h 69"/>
                  <a:gd name="T4" fmla="*/ 12 w 76"/>
                  <a:gd name="T5" fmla="*/ 69 h 69"/>
                  <a:gd name="T6" fmla="*/ 0 w 76"/>
                  <a:gd name="T7" fmla="*/ 69 h 69"/>
                  <a:gd name="T8" fmla="*/ 29 w 76"/>
                  <a:gd name="T9" fmla="*/ 0 h 69"/>
                  <a:gd name="T10" fmla="*/ 29 w 76"/>
                  <a:gd name="T11" fmla="*/ 0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6" h="69">
                    <a:moveTo>
                      <a:pt x="29" y="0"/>
                    </a:moveTo>
                    <a:lnTo>
                      <a:pt x="76" y="55"/>
                    </a:lnTo>
                    <a:lnTo>
                      <a:pt x="12" y="69"/>
                    </a:lnTo>
                    <a:lnTo>
                      <a:pt x="0" y="69"/>
                    </a:lnTo>
                    <a:lnTo>
                      <a:pt x="29" y="0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rgbClr val="804A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" name="Freeform: Shape 7">
                <a:extLst>
                  <a:ext uri="{FF2B5EF4-FFF2-40B4-BE49-F238E27FC236}">
                    <a16:creationId xmlns:a16="http://schemas.microsoft.com/office/drawing/2014/main" xmlns="" id="{35E1F8B9-F656-49A0-97DD-97EAD263F7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36532" y="4838340"/>
                <a:ext cx="143326" cy="134139"/>
              </a:xfrm>
              <a:custGeom>
                <a:avLst/>
                <a:gdLst>
                  <a:gd name="T0" fmla="*/ 78 w 78"/>
                  <a:gd name="T1" fmla="*/ 0 h 73"/>
                  <a:gd name="T2" fmla="*/ 0 w 78"/>
                  <a:gd name="T3" fmla="*/ 14 h 73"/>
                  <a:gd name="T4" fmla="*/ 50 w 78"/>
                  <a:gd name="T5" fmla="*/ 73 h 73"/>
                  <a:gd name="T6" fmla="*/ 78 w 78"/>
                  <a:gd name="T7" fmla="*/ 0 h 73"/>
                  <a:gd name="T8" fmla="*/ 78 w 78"/>
                  <a:gd name="T9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8" h="73">
                    <a:moveTo>
                      <a:pt x="78" y="0"/>
                    </a:moveTo>
                    <a:lnTo>
                      <a:pt x="0" y="14"/>
                    </a:lnTo>
                    <a:lnTo>
                      <a:pt x="50" y="73"/>
                    </a:lnTo>
                    <a:lnTo>
                      <a:pt x="78" y="0"/>
                    </a:lnTo>
                    <a:lnTo>
                      <a:pt x="78" y="0"/>
                    </a:lnTo>
                    <a:close/>
                  </a:path>
                </a:pathLst>
              </a:custGeom>
              <a:solidFill>
                <a:srgbClr val="804A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" name="Freeform: Shape 8">
                <a:extLst>
                  <a:ext uri="{FF2B5EF4-FFF2-40B4-BE49-F238E27FC236}">
                    <a16:creationId xmlns:a16="http://schemas.microsoft.com/office/drawing/2014/main" xmlns="" id="{23C1BF6E-8AA3-48D4-93CB-0BE726A748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8643" y="2682940"/>
                <a:ext cx="2454914" cy="999605"/>
              </a:xfrm>
              <a:custGeom>
                <a:avLst/>
                <a:gdLst>
                  <a:gd name="T0" fmla="*/ 232 w 1336"/>
                  <a:gd name="T1" fmla="*/ 38 h 544"/>
                  <a:gd name="T2" fmla="*/ 723 w 1336"/>
                  <a:gd name="T3" fmla="*/ 43 h 544"/>
                  <a:gd name="T4" fmla="*/ 1130 w 1336"/>
                  <a:gd name="T5" fmla="*/ 361 h 544"/>
                  <a:gd name="T6" fmla="*/ 1123 w 1336"/>
                  <a:gd name="T7" fmla="*/ 380 h 544"/>
                  <a:gd name="T8" fmla="*/ 1175 w 1336"/>
                  <a:gd name="T9" fmla="*/ 423 h 544"/>
                  <a:gd name="T10" fmla="*/ 1102 w 1336"/>
                  <a:gd name="T11" fmla="*/ 427 h 544"/>
                  <a:gd name="T12" fmla="*/ 611 w 1336"/>
                  <a:gd name="T13" fmla="*/ 463 h 544"/>
                  <a:gd name="T14" fmla="*/ 609 w 1336"/>
                  <a:gd name="T15" fmla="*/ 463 h 544"/>
                  <a:gd name="T16" fmla="*/ 607 w 1336"/>
                  <a:gd name="T17" fmla="*/ 461 h 544"/>
                  <a:gd name="T18" fmla="*/ 211 w 1336"/>
                  <a:gd name="T19" fmla="*/ 104 h 544"/>
                  <a:gd name="T20" fmla="*/ 211 w 1336"/>
                  <a:gd name="T21" fmla="*/ 104 h 544"/>
                  <a:gd name="T22" fmla="*/ 156 w 1336"/>
                  <a:gd name="T23" fmla="*/ 57 h 544"/>
                  <a:gd name="T24" fmla="*/ 225 w 1336"/>
                  <a:gd name="T25" fmla="*/ 57 h 544"/>
                  <a:gd name="T26" fmla="*/ 232 w 1336"/>
                  <a:gd name="T27" fmla="*/ 38 h 544"/>
                  <a:gd name="T28" fmla="*/ 232 w 1336"/>
                  <a:gd name="T29" fmla="*/ 38 h 544"/>
                  <a:gd name="T30" fmla="*/ 730 w 1336"/>
                  <a:gd name="T31" fmla="*/ 12 h 544"/>
                  <a:gd name="T32" fmla="*/ 1336 w 1336"/>
                  <a:gd name="T33" fmla="*/ 480 h 544"/>
                  <a:gd name="T34" fmla="*/ 590 w 1336"/>
                  <a:gd name="T35" fmla="*/ 544 h 544"/>
                  <a:gd name="T36" fmla="*/ 0 w 1336"/>
                  <a:gd name="T37" fmla="*/ 0 h 544"/>
                  <a:gd name="T38" fmla="*/ 730 w 1336"/>
                  <a:gd name="T39" fmla="*/ 12 h 544"/>
                  <a:gd name="T40" fmla="*/ 730 w 1336"/>
                  <a:gd name="T41" fmla="*/ 12 h 5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336" h="544">
                    <a:moveTo>
                      <a:pt x="232" y="38"/>
                    </a:moveTo>
                    <a:lnTo>
                      <a:pt x="723" y="43"/>
                    </a:lnTo>
                    <a:lnTo>
                      <a:pt x="1130" y="361"/>
                    </a:lnTo>
                    <a:lnTo>
                      <a:pt x="1123" y="380"/>
                    </a:lnTo>
                    <a:lnTo>
                      <a:pt x="1175" y="423"/>
                    </a:lnTo>
                    <a:lnTo>
                      <a:pt x="1102" y="427"/>
                    </a:lnTo>
                    <a:lnTo>
                      <a:pt x="611" y="463"/>
                    </a:lnTo>
                    <a:lnTo>
                      <a:pt x="609" y="463"/>
                    </a:lnTo>
                    <a:lnTo>
                      <a:pt x="607" y="461"/>
                    </a:lnTo>
                    <a:lnTo>
                      <a:pt x="211" y="104"/>
                    </a:lnTo>
                    <a:lnTo>
                      <a:pt x="211" y="104"/>
                    </a:lnTo>
                    <a:lnTo>
                      <a:pt x="156" y="57"/>
                    </a:lnTo>
                    <a:lnTo>
                      <a:pt x="225" y="57"/>
                    </a:lnTo>
                    <a:lnTo>
                      <a:pt x="232" y="38"/>
                    </a:lnTo>
                    <a:lnTo>
                      <a:pt x="232" y="38"/>
                    </a:lnTo>
                    <a:close/>
                    <a:moveTo>
                      <a:pt x="730" y="12"/>
                    </a:moveTo>
                    <a:lnTo>
                      <a:pt x="1336" y="480"/>
                    </a:lnTo>
                    <a:lnTo>
                      <a:pt x="590" y="544"/>
                    </a:lnTo>
                    <a:lnTo>
                      <a:pt x="0" y="0"/>
                    </a:lnTo>
                    <a:lnTo>
                      <a:pt x="730" y="12"/>
                    </a:lnTo>
                    <a:lnTo>
                      <a:pt x="730" y="12"/>
                    </a:lnTo>
                    <a:close/>
                  </a:path>
                </a:pathLst>
              </a:custGeom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" name="Freeform: Shape 9">
                <a:extLst>
                  <a:ext uri="{FF2B5EF4-FFF2-40B4-BE49-F238E27FC236}">
                    <a16:creationId xmlns:a16="http://schemas.microsoft.com/office/drawing/2014/main" xmlns="" id="{7013B749-3A99-4E88-A211-9D0FCEE4E2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44946" y="2752765"/>
                <a:ext cx="1650084" cy="644967"/>
              </a:xfrm>
              <a:custGeom>
                <a:avLst/>
                <a:gdLst>
                  <a:gd name="T0" fmla="*/ 0 w 898"/>
                  <a:gd name="T1" fmla="*/ 0 h 351"/>
                  <a:gd name="T2" fmla="*/ 491 w 898"/>
                  <a:gd name="T3" fmla="*/ 5 h 351"/>
                  <a:gd name="T4" fmla="*/ 898 w 898"/>
                  <a:gd name="T5" fmla="*/ 323 h 351"/>
                  <a:gd name="T6" fmla="*/ 401 w 898"/>
                  <a:gd name="T7" fmla="*/ 351 h 351"/>
                  <a:gd name="T8" fmla="*/ 0 w 898"/>
                  <a:gd name="T9" fmla="*/ 0 h 351"/>
                  <a:gd name="T10" fmla="*/ 0 w 898"/>
                  <a:gd name="T11" fmla="*/ 0 h 3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98" h="351">
                    <a:moveTo>
                      <a:pt x="0" y="0"/>
                    </a:moveTo>
                    <a:lnTo>
                      <a:pt x="491" y="5"/>
                    </a:lnTo>
                    <a:lnTo>
                      <a:pt x="898" y="323"/>
                    </a:lnTo>
                    <a:lnTo>
                      <a:pt x="401" y="35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BEB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" name="Freeform: Shape 10">
                <a:extLst>
                  <a:ext uri="{FF2B5EF4-FFF2-40B4-BE49-F238E27FC236}">
                    <a16:creationId xmlns:a16="http://schemas.microsoft.com/office/drawing/2014/main" xmlns="" id="{E3138180-7BC8-425E-A041-ABD9D646CC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92721" y="2769304"/>
                <a:ext cx="1554534" cy="611891"/>
              </a:xfrm>
              <a:custGeom>
                <a:avLst/>
                <a:gdLst>
                  <a:gd name="T0" fmla="*/ 0 w 846"/>
                  <a:gd name="T1" fmla="*/ 0 h 333"/>
                  <a:gd name="T2" fmla="*/ 460 w 846"/>
                  <a:gd name="T3" fmla="*/ 5 h 333"/>
                  <a:gd name="T4" fmla="*/ 846 w 846"/>
                  <a:gd name="T5" fmla="*/ 307 h 333"/>
                  <a:gd name="T6" fmla="*/ 377 w 846"/>
                  <a:gd name="T7" fmla="*/ 333 h 333"/>
                  <a:gd name="T8" fmla="*/ 0 w 846"/>
                  <a:gd name="T9" fmla="*/ 0 h 3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6" h="333">
                    <a:moveTo>
                      <a:pt x="0" y="0"/>
                    </a:moveTo>
                    <a:lnTo>
                      <a:pt x="460" y="5"/>
                    </a:lnTo>
                    <a:lnTo>
                      <a:pt x="846" y="307"/>
                    </a:lnTo>
                    <a:lnTo>
                      <a:pt x="377" y="333"/>
                    </a:lnTo>
                    <a:lnTo>
                      <a:pt x="0" y="0"/>
                    </a:lnTo>
                    <a:close/>
                  </a:path>
                </a:pathLst>
              </a:custGeom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" name="Freeform: Shape 11">
                <a:extLst>
                  <a:ext uri="{FF2B5EF4-FFF2-40B4-BE49-F238E27FC236}">
                    <a16:creationId xmlns:a16="http://schemas.microsoft.com/office/drawing/2014/main" xmlns="" id="{A12365E3-6B14-48BB-95AE-3381DD5CEF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34012" y="3346282"/>
                <a:ext cx="961017" cy="187426"/>
              </a:xfrm>
              <a:custGeom>
                <a:avLst/>
                <a:gdLst>
                  <a:gd name="T0" fmla="*/ 523 w 523"/>
                  <a:gd name="T1" fmla="*/ 0 h 102"/>
                  <a:gd name="T2" fmla="*/ 516 w 523"/>
                  <a:gd name="T3" fmla="*/ 19 h 102"/>
                  <a:gd name="T4" fmla="*/ 495 w 523"/>
                  <a:gd name="T5" fmla="*/ 66 h 102"/>
                  <a:gd name="T6" fmla="*/ 4 w 523"/>
                  <a:gd name="T7" fmla="*/ 102 h 102"/>
                  <a:gd name="T8" fmla="*/ 2 w 523"/>
                  <a:gd name="T9" fmla="*/ 102 h 102"/>
                  <a:gd name="T10" fmla="*/ 0 w 523"/>
                  <a:gd name="T11" fmla="*/ 100 h 102"/>
                  <a:gd name="T12" fmla="*/ 26 w 523"/>
                  <a:gd name="T13" fmla="*/ 28 h 102"/>
                  <a:gd name="T14" fmla="*/ 523 w 523"/>
                  <a:gd name="T15" fmla="*/ 0 h 102"/>
                  <a:gd name="T16" fmla="*/ 523 w 523"/>
                  <a:gd name="T17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3" h="102">
                    <a:moveTo>
                      <a:pt x="523" y="0"/>
                    </a:moveTo>
                    <a:lnTo>
                      <a:pt x="516" y="19"/>
                    </a:lnTo>
                    <a:lnTo>
                      <a:pt x="495" y="66"/>
                    </a:lnTo>
                    <a:lnTo>
                      <a:pt x="4" y="102"/>
                    </a:lnTo>
                    <a:lnTo>
                      <a:pt x="2" y="102"/>
                    </a:lnTo>
                    <a:lnTo>
                      <a:pt x="0" y="100"/>
                    </a:lnTo>
                    <a:lnTo>
                      <a:pt x="26" y="28"/>
                    </a:lnTo>
                    <a:lnTo>
                      <a:pt x="523" y="0"/>
                    </a:lnTo>
                    <a:lnTo>
                      <a:pt x="523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2"/>
                  </a:gs>
                  <a:gs pos="46000">
                    <a:schemeClr val="accent2"/>
                  </a:gs>
                  <a:gs pos="82000">
                    <a:schemeClr val="tx1">
                      <a:lumMod val="85000"/>
                      <a:lumOff val="15000"/>
                    </a:schemeClr>
                  </a:gs>
                  <a:gs pos="100000">
                    <a:schemeClr val="tx1">
                      <a:lumMod val="85000"/>
                      <a:lumOff val="15000"/>
                    </a:schemeClr>
                  </a:gs>
                </a:gsLst>
                <a:lin ang="5160000" scaled="0"/>
                <a:tileRect/>
              </a:gra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Freeform: Shape 12">
                <a:extLst>
                  <a:ext uri="{FF2B5EF4-FFF2-40B4-BE49-F238E27FC236}">
                    <a16:creationId xmlns:a16="http://schemas.microsoft.com/office/drawing/2014/main" xmlns="" id="{A9667771-2FAC-4BFA-917B-D632218ABF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06358" y="2752765"/>
                <a:ext cx="775429" cy="777267"/>
              </a:xfrm>
              <a:custGeom>
                <a:avLst/>
                <a:gdLst>
                  <a:gd name="T0" fmla="*/ 21 w 422"/>
                  <a:gd name="T1" fmla="*/ 0 h 423"/>
                  <a:gd name="T2" fmla="*/ 14 w 422"/>
                  <a:gd name="T3" fmla="*/ 19 h 423"/>
                  <a:gd name="T4" fmla="*/ 14 w 422"/>
                  <a:gd name="T5" fmla="*/ 19 h 423"/>
                  <a:gd name="T6" fmla="*/ 0 w 422"/>
                  <a:gd name="T7" fmla="*/ 66 h 423"/>
                  <a:gd name="T8" fmla="*/ 0 w 422"/>
                  <a:gd name="T9" fmla="*/ 66 h 423"/>
                  <a:gd name="T10" fmla="*/ 396 w 422"/>
                  <a:gd name="T11" fmla="*/ 423 h 423"/>
                  <a:gd name="T12" fmla="*/ 422 w 422"/>
                  <a:gd name="T13" fmla="*/ 351 h 423"/>
                  <a:gd name="T14" fmla="*/ 21 w 422"/>
                  <a:gd name="T15" fmla="*/ 0 h 423"/>
                  <a:gd name="T16" fmla="*/ 21 w 422"/>
                  <a:gd name="T17" fmla="*/ 0 h 4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22" h="423">
                    <a:moveTo>
                      <a:pt x="21" y="0"/>
                    </a:moveTo>
                    <a:lnTo>
                      <a:pt x="14" y="19"/>
                    </a:lnTo>
                    <a:lnTo>
                      <a:pt x="14" y="19"/>
                    </a:lnTo>
                    <a:lnTo>
                      <a:pt x="0" y="66"/>
                    </a:lnTo>
                    <a:lnTo>
                      <a:pt x="0" y="66"/>
                    </a:lnTo>
                    <a:lnTo>
                      <a:pt x="396" y="423"/>
                    </a:lnTo>
                    <a:lnTo>
                      <a:pt x="422" y="351"/>
                    </a:lnTo>
                    <a:lnTo>
                      <a:pt x="21" y="0"/>
                    </a:lnTo>
                    <a:lnTo>
                      <a:pt x="21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2"/>
                  </a:gs>
                  <a:gs pos="46000">
                    <a:schemeClr val="accent2"/>
                  </a:gs>
                  <a:gs pos="61000">
                    <a:schemeClr val="tx1">
                      <a:lumMod val="85000"/>
                      <a:lumOff val="15000"/>
                    </a:schemeClr>
                  </a:gs>
                  <a:gs pos="100000">
                    <a:schemeClr val="tx1">
                      <a:lumMod val="85000"/>
                      <a:lumOff val="15000"/>
                    </a:schemeClr>
                  </a:gs>
                </a:gsLst>
                <a:lin ang="7740000" scaled="0"/>
                <a:tileRect/>
              </a:gra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Freeform: Shape 13">
                <a:extLst>
                  <a:ext uri="{FF2B5EF4-FFF2-40B4-BE49-F238E27FC236}">
                    <a16:creationId xmlns:a16="http://schemas.microsoft.com/office/drawing/2014/main" xmlns="" id="{0B26A80B-CD82-4342-B5DC-D8975D6CD9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05295" y="2787679"/>
                <a:ext cx="126788" cy="86364"/>
              </a:xfrm>
              <a:custGeom>
                <a:avLst/>
                <a:gdLst>
                  <a:gd name="T0" fmla="*/ 69 w 69"/>
                  <a:gd name="T1" fmla="*/ 0 h 47"/>
                  <a:gd name="T2" fmla="*/ 69 w 69"/>
                  <a:gd name="T3" fmla="*/ 0 h 47"/>
                  <a:gd name="T4" fmla="*/ 55 w 69"/>
                  <a:gd name="T5" fmla="*/ 47 h 47"/>
                  <a:gd name="T6" fmla="*/ 0 w 69"/>
                  <a:gd name="T7" fmla="*/ 0 h 47"/>
                  <a:gd name="T8" fmla="*/ 69 w 69"/>
                  <a:gd name="T9" fmla="*/ 0 h 47"/>
                  <a:gd name="T10" fmla="*/ 69 w 69"/>
                  <a:gd name="T11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9" h="47">
                    <a:moveTo>
                      <a:pt x="69" y="0"/>
                    </a:moveTo>
                    <a:lnTo>
                      <a:pt x="69" y="0"/>
                    </a:lnTo>
                    <a:lnTo>
                      <a:pt x="55" y="47"/>
                    </a:lnTo>
                    <a:lnTo>
                      <a:pt x="0" y="0"/>
                    </a:lnTo>
                    <a:lnTo>
                      <a:pt x="69" y="0"/>
                    </a:lnTo>
                    <a:lnTo>
                      <a:pt x="69" y="0"/>
                    </a:lnTo>
                    <a:close/>
                  </a:path>
                </a:pathLst>
              </a:custGeom>
              <a:solidFill>
                <a:srgbClr val="804A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Freeform: Shape 14">
                <a:extLst>
                  <a:ext uri="{FF2B5EF4-FFF2-40B4-BE49-F238E27FC236}">
                    <a16:creationId xmlns:a16="http://schemas.microsoft.com/office/drawing/2014/main" xmlns="" id="{3E675BDA-3E0D-45EE-956E-23DFF6BBEC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43580" y="3381194"/>
                <a:ext cx="134138" cy="86364"/>
              </a:xfrm>
              <a:custGeom>
                <a:avLst/>
                <a:gdLst>
                  <a:gd name="T0" fmla="*/ 21 w 73"/>
                  <a:gd name="T1" fmla="*/ 0 h 47"/>
                  <a:gd name="T2" fmla="*/ 0 w 73"/>
                  <a:gd name="T3" fmla="*/ 47 h 47"/>
                  <a:gd name="T4" fmla="*/ 73 w 73"/>
                  <a:gd name="T5" fmla="*/ 43 h 47"/>
                  <a:gd name="T6" fmla="*/ 21 w 73"/>
                  <a:gd name="T7" fmla="*/ 0 h 47"/>
                  <a:gd name="T8" fmla="*/ 21 w 73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3" h="47">
                    <a:moveTo>
                      <a:pt x="21" y="0"/>
                    </a:moveTo>
                    <a:lnTo>
                      <a:pt x="0" y="47"/>
                    </a:lnTo>
                    <a:lnTo>
                      <a:pt x="73" y="43"/>
                    </a:lnTo>
                    <a:lnTo>
                      <a:pt x="21" y="0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804A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Freeform: Shape 15">
                <a:extLst>
                  <a:ext uri="{FF2B5EF4-FFF2-40B4-BE49-F238E27FC236}">
                    <a16:creationId xmlns:a16="http://schemas.microsoft.com/office/drawing/2014/main" xmlns="" id="{FA2319AB-B5AE-4565-B9C3-C91F787BEB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89046" y="3564945"/>
                <a:ext cx="1984511" cy="1730934"/>
              </a:xfrm>
              <a:custGeom>
                <a:avLst/>
                <a:gdLst>
                  <a:gd name="T0" fmla="*/ 953 w 1080"/>
                  <a:gd name="T1" fmla="*/ 109 h 942"/>
                  <a:gd name="T2" fmla="*/ 865 w 1080"/>
                  <a:gd name="T3" fmla="*/ 118 h 942"/>
                  <a:gd name="T4" fmla="*/ 389 w 1080"/>
                  <a:gd name="T5" fmla="*/ 171 h 942"/>
                  <a:gd name="T6" fmla="*/ 384 w 1080"/>
                  <a:gd name="T7" fmla="*/ 185 h 942"/>
                  <a:gd name="T8" fmla="*/ 159 w 1080"/>
                  <a:gd name="T9" fmla="*/ 757 h 942"/>
                  <a:gd name="T10" fmla="*/ 130 w 1080"/>
                  <a:gd name="T11" fmla="*/ 826 h 942"/>
                  <a:gd name="T12" fmla="*/ 142 w 1080"/>
                  <a:gd name="T13" fmla="*/ 826 h 942"/>
                  <a:gd name="T14" fmla="*/ 206 w 1080"/>
                  <a:gd name="T15" fmla="*/ 812 h 942"/>
                  <a:gd name="T16" fmla="*/ 213 w 1080"/>
                  <a:gd name="T17" fmla="*/ 816 h 942"/>
                  <a:gd name="T18" fmla="*/ 213 w 1080"/>
                  <a:gd name="T19" fmla="*/ 816 h 942"/>
                  <a:gd name="T20" fmla="*/ 223 w 1080"/>
                  <a:gd name="T21" fmla="*/ 814 h 942"/>
                  <a:gd name="T22" fmla="*/ 697 w 1080"/>
                  <a:gd name="T23" fmla="*/ 707 h 942"/>
                  <a:gd name="T24" fmla="*/ 941 w 1080"/>
                  <a:gd name="T25" fmla="*/ 180 h 942"/>
                  <a:gd name="T26" fmla="*/ 926 w 1080"/>
                  <a:gd name="T27" fmla="*/ 171 h 942"/>
                  <a:gd name="T28" fmla="*/ 953 w 1080"/>
                  <a:gd name="T29" fmla="*/ 109 h 942"/>
                  <a:gd name="T30" fmla="*/ 953 w 1080"/>
                  <a:gd name="T31" fmla="*/ 109 h 942"/>
                  <a:gd name="T32" fmla="*/ 334 w 1080"/>
                  <a:gd name="T33" fmla="*/ 64 h 942"/>
                  <a:gd name="T34" fmla="*/ 1080 w 1080"/>
                  <a:gd name="T35" fmla="*/ 0 h 942"/>
                  <a:gd name="T36" fmla="*/ 720 w 1080"/>
                  <a:gd name="T37" fmla="*/ 771 h 942"/>
                  <a:gd name="T38" fmla="*/ 0 w 1080"/>
                  <a:gd name="T39" fmla="*/ 942 h 942"/>
                  <a:gd name="T40" fmla="*/ 334 w 1080"/>
                  <a:gd name="T41" fmla="*/ 64 h 942"/>
                  <a:gd name="T42" fmla="*/ 334 w 1080"/>
                  <a:gd name="T43" fmla="*/ 64 h 9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080" h="942">
                    <a:moveTo>
                      <a:pt x="953" y="109"/>
                    </a:moveTo>
                    <a:lnTo>
                      <a:pt x="865" y="118"/>
                    </a:lnTo>
                    <a:lnTo>
                      <a:pt x="389" y="171"/>
                    </a:lnTo>
                    <a:lnTo>
                      <a:pt x="384" y="185"/>
                    </a:lnTo>
                    <a:lnTo>
                      <a:pt x="159" y="757"/>
                    </a:lnTo>
                    <a:lnTo>
                      <a:pt x="130" y="826"/>
                    </a:lnTo>
                    <a:lnTo>
                      <a:pt x="142" y="826"/>
                    </a:lnTo>
                    <a:lnTo>
                      <a:pt x="206" y="812"/>
                    </a:lnTo>
                    <a:lnTo>
                      <a:pt x="213" y="816"/>
                    </a:lnTo>
                    <a:lnTo>
                      <a:pt x="213" y="816"/>
                    </a:lnTo>
                    <a:lnTo>
                      <a:pt x="223" y="814"/>
                    </a:lnTo>
                    <a:lnTo>
                      <a:pt x="697" y="707"/>
                    </a:lnTo>
                    <a:lnTo>
                      <a:pt x="941" y="180"/>
                    </a:lnTo>
                    <a:lnTo>
                      <a:pt x="926" y="171"/>
                    </a:lnTo>
                    <a:lnTo>
                      <a:pt x="953" y="109"/>
                    </a:lnTo>
                    <a:lnTo>
                      <a:pt x="953" y="109"/>
                    </a:lnTo>
                    <a:close/>
                    <a:moveTo>
                      <a:pt x="334" y="64"/>
                    </a:moveTo>
                    <a:lnTo>
                      <a:pt x="1080" y="0"/>
                    </a:lnTo>
                    <a:lnTo>
                      <a:pt x="720" y="771"/>
                    </a:lnTo>
                    <a:lnTo>
                      <a:pt x="0" y="942"/>
                    </a:lnTo>
                    <a:lnTo>
                      <a:pt x="334" y="64"/>
                    </a:lnTo>
                    <a:lnTo>
                      <a:pt x="334" y="64"/>
                    </a:lnTo>
                    <a:close/>
                  </a:path>
                </a:pathLst>
              </a:custGeom>
              <a:blipFill dpi="0"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Freeform: Shape 16">
                <a:extLst>
                  <a:ext uri="{FF2B5EF4-FFF2-40B4-BE49-F238E27FC236}">
                    <a16:creationId xmlns:a16="http://schemas.microsoft.com/office/drawing/2014/main" xmlns="" id="{F0CB1316-C5DF-40F0-9015-AD05C2DCB5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94650" y="3781771"/>
                <a:ext cx="1023493" cy="227851"/>
              </a:xfrm>
              <a:custGeom>
                <a:avLst/>
                <a:gdLst>
                  <a:gd name="T0" fmla="*/ 542 w 557"/>
                  <a:gd name="T1" fmla="*/ 53 h 124"/>
                  <a:gd name="T2" fmla="*/ 481 w 557"/>
                  <a:gd name="T3" fmla="*/ 0 h 124"/>
                  <a:gd name="T4" fmla="*/ 5 w 557"/>
                  <a:gd name="T5" fmla="*/ 53 h 124"/>
                  <a:gd name="T6" fmla="*/ 0 w 557"/>
                  <a:gd name="T7" fmla="*/ 67 h 124"/>
                  <a:gd name="T8" fmla="*/ 61 w 557"/>
                  <a:gd name="T9" fmla="*/ 124 h 124"/>
                  <a:gd name="T10" fmla="*/ 557 w 557"/>
                  <a:gd name="T11" fmla="*/ 62 h 124"/>
                  <a:gd name="T12" fmla="*/ 542 w 557"/>
                  <a:gd name="T13" fmla="*/ 53 h 124"/>
                  <a:gd name="T14" fmla="*/ 542 w 557"/>
                  <a:gd name="T15" fmla="*/ 53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7" h="124">
                    <a:moveTo>
                      <a:pt x="542" y="53"/>
                    </a:moveTo>
                    <a:lnTo>
                      <a:pt x="481" y="0"/>
                    </a:lnTo>
                    <a:lnTo>
                      <a:pt x="5" y="53"/>
                    </a:lnTo>
                    <a:lnTo>
                      <a:pt x="0" y="67"/>
                    </a:lnTo>
                    <a:lnTo>
                      <a:pt x="61" y="124"/>
                    </a:lnTo>
                    <a:lnTo>
                      <a:pt x="557" y="62"/>
                    </a:lnTo>
                    <a:lnTo>
                      <a:pt x="542" y="53"/>
                    </a:lnTo>
                    <a:lnTo>
                      <a:pt x="542" y="53"/>
                    </a:lnTo>
                    <a:close/>
                  </a:path>
                </a:pathLst>
              </a:custGeom>
              <a:gradFill flip="none" rotWithShape="1">
                <a:gsLst>
                  <a:gs pos="46000">
                    <a:schemeClr val="accent3"/>
                  </a:gs>
                  <a:gs pos="0">
                    <a:schemeClr val="accent3"/>
                  </a:gs>
                  <a:gs pos="76000">
                    <a:schemeClr val="tx1">
                      <a:lumMod val="85000"/>
                      <a:lumOff val="15000"/>
                    </a:schemeClr>
                  </a:gs>
                  <a:gs pos="100000">
                    <a:schemeClr val="tx1">
                      <a:lumMod val="85000"/>
                      <a:lumOff val="15000"/>
                    </a:schemeClr>
                  </a:gs>
                </a:gsLst>
                <a:lin ang="15780000" scaled="0"/>
                <a:tileRect/>
              </a:gra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" name="Freeform: Shape 17">
                <a:extLst>
                  <a:ext uri="{FF2B5EF4-FFF2-40B4-BE49-F238E27FC236}">
                    <a16:creationId xmlns:a16="http://schemas.microsoft.com/office/drawing/2014/main" xmlns="" id="{ACE7E337-E7BC-46B7-8084-E95047048C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83153" y="2682940"/>
                <a:ext cx="1519620" cy="2612939"/>
              </a:xfrm>
              <a:custGeom>
                <a:avLst/>
                <a:gdLst>
                  <a:gd name="T0" fmla="*/ 247 w 827"/>
                  <a:gd name="T1" fmla="*/ 230 h 1422"/>
                  <a:gd name="T2" fmla="*/ 266 w 827"/>
                  <a:gd name="T3" fmla="*/ 173 h 1422"/>
                  <a:gd name="T4" fmla="*/ 699 w 827"/>
                  <a:gd name="T5" fmla="*/ 596 h 1422"/>
                  <a:gd name="T6" fmla="*/ 699 w 827"/>
                  <a:gd name="T7" fmla="*/ 596 h 1422"/>
                  <a:gd name="T8" fmla="*/ 699 w 827"/>
                  <a:gd name="T9" fmla="*/ 596 h 1422"/>
                  <a:gd name="T10" fmla="*/ 488 w 827"/>
                  <a:gd name="T11" fmla="*/ 1173 h 1422"/>
                  <a:gd name="T12" fmla="*/ 460 w 827"/>
                  <a:gd name="T13" fmla="*/ 1246 h 1422"/>
                  <a:gd name="T14" fmla="*/ 410 w 827"/>
                  <a:gd name="T15" fmla="*/ 1187 h 1422"/>
                  <a:gd name="T16" fmla="*/ 405 w 827"/>
                  <a:gd name="T17" fmla="*/ 1187 h 1422"/>
                  <a:gd name="T18" fmla="*/ 66 w 827"/>
                  <a:gd name="T19" fmla="*/ 788 h 1422"/>
                  <a:gd name="T20" fmla="*/ 102 w 827"/>
                  <a:gd name="T21" fmla="*/ 672 h 1422"/>
                  <a:gd name="T22" fmla="*/ 102 w 827"/>
                  <a:gd name="T23" fmla="*/ 670 h 1422"/>
                  <a:gd name="T24" fmla="*/ 104 w 827"/>
                  <a:gd name="T25" fmla="*/ 660 h 1422"/>
                  <a:gd name="T26" fmla="*/ 104 w 827"/>
                  <a:gd name="T27" fmla="*/ 660 h 1422"/>
                  <a:gd name="T28" fmla="*/ 232 w 827"/>
                  <a:gd name="T29" fmla="*/ 230 h 1422"/>
                  <a:gd name="T30" fmla="*/ 247 w 827"/>
                  <a:gd name="T31" fmla="*/ 230 h 1422"/>
                  <a:gd name="T32" fmla="*/ 247 w 827"/>
                  <a:gd name="T33" fmla="*/ 230 h 1422"/>
                  <a:gd name="T34" fmla="*/ 827 w 827"/>
                  <a:gd name="T35" fmla="*/ 544 h 1422"/>
                  <a:gd name="T36" fmla="*/ 237 w 827"/>
                  <a:gd name="T37" fmla="*/ 0 h 1422"/>
                  <a:gd name="T38" fmla="*/ 0 w 827"/>
                  <a:gd name="T39" fmla="*/ 819 h 1422"/>
                  <a:gd name="T40" fmla="*/ 493 w 827"/>
                  <a:gd name="T41" fmla="*/ 1422 h 1422"/>
                  <a:gd name="T42" fmla="*/ 827 w 827"/>
                  <a:gd name="T43" fmla="*/ 544 h 1422"/>
                  <a:gd name="T44" fmla="*/ 827 w 827"/>
                  <a:gd name="T45" fmla="*/ 544 h 14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827" h="1422">
                    <a:moveTo>
                      <a:pt x="247" y="230"/>
                    </a:moveTo>
                    <a:lnTo>
                      <a:pt x="266" y="173"/>
                    </a:lnTo>
                    <a:lnTo>
                      <a:pt x="699" y="596"/>
                    </a:lnTo>
                    <a:lnTo>
                      <a:pt x="699" y="596"/>
                    </a:lnTo>
                    <a:lnTo>
                      <a:pt x="699" y="596"/>
                    </a:lnTo>
                    <a:lnTo>
                      <a:pt x="488" y="1173"/>
                    </a:lnTo>
                    <a:lnTo>
                      <a:pt x="460" y="1246"/>
                    </a:lnTo>
                    <a:lnTo>
                      <a:pt x="410" y="1187"/>
                    </a:lnTo>
                    <a:lnTo>
                      <a:pt x="405" y="1187"/>
                    </a:lnTo>
                    <a:lnTo>
                      <a:pt x="66" y="788"/>
                    </a:lnTo>
                    <a:lnTo>
                      <a:pt x="102" y="672"/>
                    </a:lnTo>
                    <a:lnTo>
                      <a:pt x="102" y="670"/>
                    </a:lnTo>
                    <a:lnTo>
                      <a:pt x="104" y="660"/>
                    </a:lnTo>
                    <a:lnTo>
                      <a:pt x="104" y="660"/>
                    </a:lnTo>
                    <a:lnTo>
                      <a:pt x="232" y="230"/>
                    </a:lnTo>
                    <a:lnTo>
                      <a:pt x="247" y="230"/>
                    </a:lnTo>
                    <a:lnTo>
                      <a:pt x="247" y="230"/>
                    </a:lnTo>
                    <a:close/>
                    <a:moveTo>
                      <a:pt x="827" y="544"/>
                    </a:moveTo>
                    <a:lnTo>
                      <a:pt x="237" y="0"/>
                    </a:lnTo>
                    <a:lnTo>
                      <a:pt x="0" y="819"/>
                    </a:lnTo>
                    <a:lnTo>
                      <a:pt x="493" y="1422"/>
                    </a:lnTo>
                    <a:lnTo>
                      <a:pt x="827" y="544"/>
                    </a:lnTo>
                    <a:lnTo>
                      <a:pt x="827" y="544"/>
                    </a:lnTo>
                    <a:close/>
                  </a:path>
                </a:pathLst>
              </a:custGeom>
              <a:blipFill dpi="0" rotWithShape="1"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7" name="Freeform: Shape 18">
                <a:extLst>
                  <a:ext uri="{FF2B5EF4-FFF2-40B4-BE49-F238E27FC236}">
                    <a16:creationId xmlns:a16="http://schemas.microsoft.com/office/drawing/2014/main" xmlns="" id="{9DD403A1-807A-4C2B-9D3F-2C38C1DCEE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37019" y="3000830"/>
                <a:ext cx="134138" cy="104739"/>
              </a:xfrm>
              <a:custGeom>
                <a:avLst/>
                <a:gdLst>
                  <a:gd name="T0" fmla="*/ 0 w 73"/>
                  <a:gd name="T1" fmla="*/ 57 h 57"/>
                  <a:gd name="T2" fmla="*/ 19 w 73"/>
                  <a:gd name="T3" fmla="*/ 0 h 57"/>
                  <a:gd name="T4" fmla="*/ 73 w 73"/>
                  <a:gd name="T5" fmla="*/ 55 h 57"/>
                  <a:gd name="T6" fmla="*/ 0 w 73"/>
                  <a:gd name="T7" fmla="*/ 57 h 57"/>
                  <a:gd name="T8" fmla="*/ 0 w 73"/>
                  <a:gd name="T9" fmla="*/ 5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3" h="57">
                    <a:moveTo>
                      <a:pt x="0" y="57"/>
                    </a:moveTo>
                    <a:lnTo>
                      <a:pt x="19" y="0"/>
                    </a:lnTo>
                    <a:lnTo>
                      <a:pt x="73" y="55"/>
                    </a:lnTo>
                    <a:lnTo>
                      <a:pt x="0" y="57"/>
                    </a:ln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804A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8" name="Freeform: Shape 19">
                <a:extLst>
                  <a:ext uri="{FF2B5EF4-FFF2-40B4-BE49-F238E27FC236}">
                    <a16:creationId xmlns:a16="http://schemas.microsoft.com/office/drawing/2014/main" xmlns="" id="{CE3588EA-2977-43DF-97E1-D5BE96874D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3130" y="3101489"/>
                <a:ext cx="858117" cy="692742"/>
              </a:xfrm>
              <a:custGeom>
                <a:avLst/>
                <a:gdLst>
                  <a:gd name="T0" fmla="*/ 15 w 467"/>
                  <a:gd name="T1" fmla="*/ 2 h 377"/>
                  <a:gd name="T2" fmla="*/ 88 w 467"/>
                  <a:gd name="T3" fmla="*/ 0 h 377"/>
                  <a:gd name="T4" fmla="*/ 467 w 467"/>
                  <a:gd name="T5" fmla="*/ 368 h 377"/>
                  <a:gd name="T6" fmla="*/ 467 w 467"/>
                  <a:gd name="T7" fmla="*/ 368 h 377"/>
                  <a:gd name="T8" fmla="*/ 382 w 467"/>
                  <a:gd name="T9" fmla="*/ 377 h 377"/>
                  <a:gd name="T10" fmla="*/ 0 w 467"/>
                  <a:gd name="T11" fmla="*/ 2 h 377"/>
                  <a:gd name="T12" fmla="*/ 15 w 467"/>
                  <a:gd name="T13" fmla="*/ 2 h 377"/>
                  <a:gd name="T14" fmla="*/ 15 w 467"/>
                  <a:gd name="T15" fmla="*/ 2 h 3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67" h="377">
                    <a:moveTo>
                      <a:pt x="15" y="2"/>
                    </a:moveTo>
                    <a:lnTo>
                      <a:pt x="88" y="0"/>
                    </a:lnTo>
                    <a:lnTo>
                      <a:pt x="467" y="368"/>
                    </a:lnTo>
                    <a:lnTo>
                      <a:pt x="467" y="368"/>
                    </a:lnTo>
                    <a:lnTo>
                      <a:pt x="382" y="377"/>
                    </a:lnTo>
                    <a:lnTo>
                      <a:pt x="0" y="2"/>
                    </a:lnTo>
                    <a:lnTo>
                      <a:pt x="15" y="2"/>
                    </a:lnTo>
                    <a:lnTo>
                      <a:pt x="15" y="2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46000">
                    <a:schemeClr val="accent1"/>
                  </a:gs>
                  <a:gs pos="60000">
                    <a:schemeClr val="tx1">
                      <a:lumMod val="85000"/>
                      <a:lumOff val="15000"/>
                    </a:schemeClr>
                  </a:gs>
                  <a:gs pos="100000">
                    <a:schemeClr val="tx1">
                      <a:lumMod val="85000"/>
                      <a:lumOff val="15000"/>
                    </a:schemeClr>
                  </a:gs>
                </a:gsLst>
                <a:lin ang="19140000" scaled="0"/>
                <a:tileRect/>
              </a:gra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" name="Freeform: Shape 20">
                <a:extLst>
                  <a:ext uri="{FF2B5EF4-FFF2-40B4-BE49-F238E27FC236}">
                    <a16:creationId xmlns:a16="http://schemas.microsoft.com/office/drawing/2014/main" xmlns="" id="{D7E2B3BD-92AB-4760-ACDF-CE2FDADF09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81210" y="3904885"/>
                <a:ext cx="525528" cy="1159469"/>
              </a:xfrm>
              <a:custGeom>
                <a:avLst/>
                <a:gdLst>
                  <a:gd name="T0" fmla="*/ 286 w 286"/>
                  <a:gd name="T1" fmla="*/ 57 h 631"/>
                  <a:gd name="T2" fmla="*/ 225 w 286"/>
                  <a:gd name="T3" fmla="*/ 0 h 631"/>
                  <a:gd name="T4" fmla="*/ 0 w 286"/>
                  <a:gd name="T5" fmla="*/ 572 h 631"/>
                  <a:gd name="T6" fmla="*/ 47 w 286"/>
                  <a:gd name="T7" fmla="*/ 627 h 631"/>
                  <a:gd name="T8" fmla="*/ 54 w 286"/>
                  <a:gd name="T9" fmla="*/ 631 h 631"/>
                  <a:gd name="T10" fmla="*/ 286 w 286"/>
                  <a:gd name="T11" fmla="*/ 57 h 631"/>
                  <a:gd name="T12" fmla="*/ 286 w 286"/>
                  <a:gd name="T13" fmla="*/ 57 h 6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6" h="631">
                    <a:moveTo>
                      <a:pt x="286" y="57"/>
                    </a:moveTo>
                    <a:lnTo>
                      <a:pt x="225" y="0"/>
                    </a:lnTo>
                    <a:lnTo>
                      <a:pt x="0" y="572"/>
                    </a:lnTo>
                    <a:lnTo>
                      <a:pt x="47" y="627"/>
                    </a:lnTo>
                    <a:lnTo>
                      <a:pt x="54" y="631"/>
                    </a:lnTo>
                    <a:lnTo>
                      <a:pt x="286" y="57"/>
                    </a:lnTo>
                    <a:lnTo>
                      <a:pt x="286" y="57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3"/>
                  </a:gs>
                  <a:gs pos="46000">
                    <a:schemeClr val="accent3"/>
                  </a:gs>
                  <a:gs pos="67000">
                    <a:schemeClr val="tx1">
                      <a:lumMod val="85000"/>
                      <a:lumOff val="15000"/>
                    </a:schemeClr>
                  </a:gs>
                  <a:gs pos="100000">
                    <a:schemeClr val="tx1">
                      <a:lumMod val="85000"/>
                      <a:lumOff val="15000"/>
                    </a:schemeClr>
                  </a:gs>
                </a:gsLst>
                <a:lin ang="12060000" scaled="0"/>
                <a:tileRect/>
              </a:gradFill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0" name="Freeform: Shape 21">
                <a:extLst>
                  <a:ext uri="{FF2B5EF4-FFF2-40B4-BE49-F238E27FC236}">
                    <a16:creationId xmlns:a16="http://schemas.microsoft.com/office/drawing/2014/main" xmlns="" id="{136E3891-491E-4351-A2FC-F109D1EACF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80435" y="3895696"/>
                <a:ext cx="1337707" cy="1168656"/>
              </a:xfrm>
              <a:custGeom>
                <a:avLst/>
                <a:gdLst>
                  <a:gd name="T0" fmla="*/ 232 w 728"/>
                  <a:gd name="T1" fmla="*/ 62 h 636"/>
                  <a:gd name="T2" fmla="*/ 728 w 728"/>
                  <a:gd name="T3" fmla="*/ 0 h 636"/>
                  <a:gd name="T4" fmla="*/ 484 w 728"/>
                  <a:gd name="T5" fmla="*/ 527 h 636"/>
                  <a:gd name="T6" fmla="*/ 10 w 728"/>
                  <a:gd name="T7" fmla="*/ 634 h 636"/>
                  <a:gd name="T8" fmla="*/ 0 w 728"/>
                  <a:gd name="T9" fmla="*/ 636 h 636"/>
                  <a:gd name="T10" fmla="*/ 0 w 728"/>
                  <a:gd name="T11" fmla="*/ 636 h 636"/>
                  <a:gd name="T12" fmla="*/ 232 w 728"/>
                  <a:gd name="T13" fmla="*/ 62 h 636"/>
                  <a:gd name="T14" fmla="*/ 232 w 728"/>
                  <a:gd name="T15" fmla="*/ 62 h 6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28" h="636">
                    <a:moveTo>
                      <a:pt x="232" y="62"/>
                    </a:moveTo>
                    <a:lnTo>
                      <a:pt x="728" y="0"/>
                    </a:lnTo>
                    <a:lnTo>
                      <a:pt x="484" y="527"/>
                    </a:lnTo>
                    <a:lnTo>
                      <a:pt x="10" y="634"/>
                    </a:lnTo>
                    <a:lnTo>
                      <a:pt x="0" y="636"/>
                    </a:lnTo>
                    <a:lnTo>
                      <a:pt x="0" y="636"/>
                    </a:lnTo>
                    <a:lnTo>
                      <a:pt x="232" y="62"/>
                    </a:lnTo>
                    <a:lnTo>
                      <a:pt x="232" y="62"/>
                    </a:lnTo>
                    <a:close/>
                  </a:path>
                </a:pathLst>
              </a:custGeom>
              <a:solidFill>
                <a:srgbClr val="F8F5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1" name="Freeform: Shape 22">
                <a:extLst>
                  <a:ext uri="{FF2B5EF4-FFF2-40B4-BE49-F238E27FC236}">
                    <a16:creationId xmlns:a16="http://schemas.microsoft.com/office/drawing/2014/main" xmlns="" id="{77BB73FB-105F-4EEC-852A-F0AEEC87EB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06160" y="3917747"/>
                <a:ext cx="1280744" cy="1124556"/>
              </a:xfrm>
              <a:custGeom>
                <a:avLst/>
                <a:gdLst>
                  <a:gd name="T0" fmla="*/ 223 w 697"/>
                  <a:gd name="T1" fmla="*/ 59 h 612"/>
                  <a:gd name="T2" fmla="*/ 697 w 697"/>
                  <a:gd name="T3" fmla="*/ 0 h 612"/>
                  <a:gd name="T4" fmla="*/ 463 w 697"/>
                  <a:gd name="T5" fmla="*/ 508 h 612"/>
                  <a:gd name="T6" fmla="*/ 0 w 697"/>
                  <a:gd name="T7" fmla="*/ 612 h 612"/>
                  <a:gd name="T8" fmla="*/ 223 w 697"/>
                  <a:gd name="T9" fmla="*/ 59 h 6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97" h="612">
                    <a:moveTo>
                      <a:pt x="223" y="59"/>
                    </a:moveTo>
                    <a:lnTo>
                      <a:pt x="697" y="0"/>
                    </a:lnTo>
                    <a:lnTo>
                      <a:pt x="463" y="508"/>
                    </a:lnTo>
                    <a:lnTo>
                      <a:pt x="0" y="612"/>
                    </a:lnTo>
                    <a:lnTo>
                      <a:pt x="223" y="59"/>
                    </a:lnTo>
                    <a:close/>
                  </a:path>
                </a:pathLst>
              </a:custGeom>
              <a:blipFill dpi="0"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2" name="Freeform: Shape 23">
                <a:extLst>
                  <a:ext uri="{FF2B5EF4-FFF2-40B4-BE49-F238E27FC236}">
                    <a16:creationId xmlns:a16="http://schemas.microsoft.com/office/drawing/2014/main" xmlns="" id="{0067D1C6-0C2B-40F8-96FF-44187DC26D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04429" y="3105567"/>
                <a:ext cx="1006956" cy="1758498"/>
              </a:xfrm>
              <a:custGeom>
                <a:avLst/>
                <a:gdLst>
                  <a:gd name="T0" fmla="*/ 548 w 548"/>
                  <a:gd name="T1" fmla="*/ 375 h 957"/>
                  <a:gd name="T2" fmla="*/ 166 w 548"/>
                  <a:gd name="T3" fmla="*/ 0 h 957"/>
                  <a:gd name="T4" fmla="*/ 38 w 548"/>
                  <a:gd name="T5" fmla="*/ 430 h 957"/>
                  <a:gd name="T6" fmla="*/ 38 w 548"/>
                  <a:gd name="T7" fmla="*/ 430 h 957"/>
                  <a:gd name="T8" fmla="*/ 36 w 548"/>
                  <a:gd name="T9" fmla="*/ 440 h 957"/>
                  <a:gd name="T10" fmla="*/ 36 w 548"/>
                  <a:gd name="T11" fmla="*/ 442 h 957"/>
                  <a:gd name="T12" fmla="*/ 0 w 548"/>
                  <a:gd name="T13" fmla="*/ 558 h 957"/>
                  <a:gd name="T14" fmla="*/ 339 w 548"/>
                  <a:gd name="T15" fmla="*/ 957 h 957"/>
                  <a:gd name="T16" fmla="*/ 548 w 548"/>
                  <a:gd name="T17" fmla="*/ 375 h 957"/>
                  <a:gd name="T18" fmla="*/ 548 w 548"/>
                  <a:gd name="T19" fmla="*/ 375 h 9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48" h="957">
                    <a:moveTo>
                      <a:pt x="548" y="375"/>
                    </a:moveTo>
                    <a:lnTo>
                      <a:pt x="166" y="0"/>
                    </a:lnTo>
                    <a:lnTo>
                      <a:pt x="38" y="430"/>
                    </a:lnTo>
                    <a:lnTo>
                      <a:pt x="38" y="430"/>
                    </a:lnTo>
                    <a:lnTo>
                      <a:pt x="36" y="440"/>
                    </a:lnTo>
                    <a:lnTo>
                      <a:pt x="36" y="442"/>
                    </a:lnTo>
                    <a:lnTo>
                      <a:pt x="0" y="558"/>
                    </a:lnTo>
                    <a:lnTo>
                      <a:pt x="339" y="957"/>
                    </a:lnTo>
                    <a:lnTo>
                      <a:pt x="548" y="375"/>
                    </a:lnTo>
                    <a:lnTo>
                      <a:pt x="548" y="375"/>
                    </a:lnTo>
                    <a:close/>
                  </a:path>
                </a:pathLst>
              </a:custGeom>
              <a:solidFill>
                <a:srgbClr val="E1FA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3" name="Freeform: Shape 24">
                <a:extLst>
                  <a:ext uri="{FF2B5EF4-FFF2-40B4-BE49-F238E27FC236}">
                    <a16:creationId xmlns:a16="http://schemas.microsoft.com/office/drawing/2014/main" xmlns="" id="{6D17480A-5A9A-41EE-B00F-D6E9758174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30154" y="3136403"/>
                <a:ext cx="962855" cy="1696022"/>
              </a:xfrm>
              <a:custGeom>
                <a:avLst/>
                <a:gdLst>
                  <a:gd name="T0" fmla="*/ 0 w 524"/>
                  <a:gd name="T1" fmla="*/ 539 h 923"/>
                  <a:gd name="T2" fmla="*/ 33 w 524"/>
                  <a:gd name="T3" fmla="*/ 425 h 923"/>
                  <a:gd name="T4" fmla="*/ 33 w 524"/>
                  <a:gd name="T5" fmla="*/ 425 h 923"/>
                  <a:gd name="T6" fmla="*/ 159 w 524"/>
                  <a:gd name="T7" fmla="*/ 0 h 923"/>
                  <a:gd name="T8" fmla="*/ 524 w 524"/>
                  <a:gd name="T9" fmla="*/ 361 h 923"/>
                  <a:gd name="T10" fmla="*/ 323 w 524"/>
                  <a:gd name="T11" fmla="*/ 923 h 923"/>
                  <a:gd name="T12" fmla="*/ 0 w 524"/>
                  <a:gd name="T13" fmla="*/ 539 h 9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923">
                    <a:moveTo>
                      <a:pt x="0" y="539"/>
                    </a:moveTo>
                    <a:lnTo>
                      <a:pt x="33" y="425"/>
                    </a:lnTo>
                    <a:lnTo>
                      <a:pt x="33" y="425"/>
                    </a:lnTo>
                    <a:lnTo>
                      <a:pt x="159" y="0"/>
                    </a:lnTo>
                    <a:lnTo>
                      <a:pt x="524" y="361"/>
                    </a:lnTo>
                    <a:lnTo>
                      <a:pt x="323" y="923"/>
                    </a:lnTo>
                    <a:lnTo>
                      <a:pt x="0" y="539"/>
                    </a:lnTo>
                    <a:close/>
                  </a:path>
                </a:pathLst>
              </a:custGeom>
              <a:blipFill dpi="0" rotWithShape="1"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4" name="Freeform: Shape 25">
                <a:extLst>
                  <a:ext uri="{FF2B5EF4-FFF2-40B4-BE49-F238E27FC236}">
                    <a16:creationId xmlns:a16="http://schemas.microsoft.com/office/drawing/2014/main" xmlns="" id="{39C0CAAC-2AD1-43D7-8687-CE33921F47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31020" y="3777693"/>
                <a:ext cx="540228" cy="1085969"/>
              </a:xfrm>
              <a:custGeom>
                <a:avLst/>
                <a:gdLst>
                  <a:gd name="T0" fmla="*/ 209 w 294"/>
                  <a:gd name="T1" fmla="*/ 9 h 591"/>
                  <a:gd name="T2" fmla="*/ 294 w 294"/>
                  <a:gd name="T3" fmla="*/ 0 h 591"/>
                  <a:gd name="T4" fmla="*/ 83 w 294"/>
                  <a:gd name="T5" fmla="*/ 577 h 591"/>
                  <a:gd name="T6" fmla="*/ 5 w 294"/>
                  <a:gd name="T7" fmla="*/ 591 h 591"/>
                  <a:gd name="T8" fmla="*/ 0 w 294"/>
                  <a:gd name="T9" fmla="*/ 591 h 591"/>
                  <a:gd name="T10" fmla="*/ 209 w 294"/>
                  <a:gd name="T11" fmla="*/ 9 h 591"/>
                  <a:gd name="T12" fmla="*/ 209 w 294"/>
                  <a:gd name="T13" fmla="*/ 9 h 5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4" h="591">
                    <a:moveTo>
                      <a:pt x="209" y="9"/>
                    </a:moveTo>
                    <a:lnTo>
                      <a:pt x="294" y="0"/>
                    </a:lnTo>
                    <a:lnTo>
                      <a:pt x="83" y="577"/>
                    </a:lnTo>
                    <a:lnTo>
                      <a:pt x="5" y="591"/>
                    </a:lnTo>
                    <a:lnTo>
                      <a:pt x="0" y="591"/>
                    </a:lnTo>
                    <a:lnTo>
                      <a:pt x="209" y="9"/>
                    </a:lnTo>
                    <a:lnTo>
                      <a:pt x="209" y="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46000">
                    <a:schemeClr val="accent1"/>
                  </a:gs>
                  <a:gs pos="60000">
                    <a:schemeClr val="tx1">
                      <a:lumMod val="85000"/>
                      <a:lumOff val="15000"/>
                    </a:schemeClr>
                  </a:gs>
                  <a:gs pos="100000">
                    <a:schemeClr val="tx1">
                      <a:lumMod val="85000"/>
                      <a:lumOff val="15000"/>
                    </a:schemeClr>
                  </a:gs>
                </a:gsLst>
                <a:lin ang="1200000" scaled="0"/>
                <a:tileRect/>
              </a:gra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Freeform: Shape 26">
                <a:extLst>
                  <a:ext uri="{FF2B5EF4-FFF2-40B4-BE49-F238E27FC236}">
                    <a16:creationId xmlns:a16="http://schemas.microsoft.com/office/drawing/2014/main" xmlns="" id="{A3903BB1-69A8-4F7B-8357-DF1B4195C6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03352" y="2818916"/>
                <a:ext cx="970205" cy="746029"/>
              </a:xfrm>
              <a:custGeom>
                <a:avLst/>
                <a:gdLst>
                  <a:gd name="T0" fmla="*/ 0 w 528"/>
                  <a:gd name="T1" fmla="*/ 0 h 406"/>
                  <a:gd name="T2" fmla="*/ 0 w 528"/>
                  <a:gd name="T3" fmla="*/ 0 h 406"/>
                  <a:gd name="T4" fmla="*/ 528 w 528"/>
                  <a:gd name="T5" fmla="*/ 406 h 406"/>
                  <a:gd name="T6" fmla="*/ 0 w 528"/>
                  <a:gd name="T7" fmla="*/ 0 h 4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8" h="406">
                    <a:moveTo>
                      <a:pt x="0" y="0"/>
                    </a:moveTo>
                    <a:lnTo>
                      <a:pt x="0" y="0"/>
                    </a:lnTo>
                    <a:lnTo>
                      <a:pt x="528" y="40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6" name="Freeform: Shape 27">
                <a:extLst>
                  <a:ext uri="{FF2B5EF4-FFF2-40B4-BE49-F238E27FC236}">
                    <a16:creationId xmlns:a16="http://schemas.microsoft.com/office/drawing/2014/main" xmlns="" id="{FECCFB13-73DE-4782-A21A-7932DB2044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18066" y="2682940"/>
                <a:ext cx="400577" cy="1378132"/>
              </a:xfrm>
              <a:custGeom>
                <a:avLst/>
                <a:gdLst>
                  <a:gd name="T0" fmla="*/ 0 w 218"/>
                  <a:gd name="T1" fmla="*/ 750 h 750"/>
                  <a:gd name="T2" fmla="*/ 0 w 218"/>
                  <a:gd name="T3" fmla="*/ 750 h 750"/>
                  <a:gd name="T4" fmla="*/ 218 w 218"/>
                  <a:gd name="T5" fmla="*/ 0 h 750"/>
                  <a:gd name="T6" fmla="*/ 0 w 218"/>
                  <a:gd name="T7" fmla="*/ 750 h 7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8" h="750">
                    <a:moveTo>
                      <a:pt x="0" y="750"/>
                    </a:moveTo>
                    <a:lnTo>
                      <a:pt x="0" y="750"/>
                    </a:lnTo>
                    <a:lnTo>
                      <a:pt x="218" y="0"/>
                    </a:lnTo>
                    <a:lnTo>
                      <a:pt x="0" y="75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7" name="Freeform: Shape 28">
                <a:extLst>
                  <a:ext uri="{FF2B5EF4-FFF2-40B4-BE49-F238E27FC236}">
                    <a16:creationId xmlns:a16="http://schemas.microsoft.com/office/drawing/2014/main" xmlns="" id="{99FF73F6-ABBB-4897-9B27-3880D87B1C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4968" y="2682940"/>
                <a:ext cx="2458589" cy="2612939"/>
              </a:xfrm>
              <a:custGeom>
                <a:avLst/>
                <a:gdLst>
                  <a:gd name="T0" fmla="*/ 265 w 1338"/>
                  <a:gd name="T1" fmla="*/ 1420 h 1422"/>
                  <a:gd name="T2" fmla="*/ 597 w 1338"/>
                  <a:gd name="T3" fmla="*/ 548 h 1422"/>
                  <a:gd name="T4" fmla="*/ 1336 w 1338"/>
                  <a:gd name="T5" fmla="*/ 487 h 1422"/>
                  <a:gd name="T6" fmla="*/ 1338 w 1338"/>
                  <a:gd name="T7" fmla="*/ 480 h 1422"/>
                  <a:gd name="T8" fmla="*/ 1331 w 1338"/>
                  <a:gd name="T9" fmla="*/ 475 h 1422"/>
                  <a:gd name="T10" fmla="*/ 594 w 1338"/>
                  <a:gd name="T11" fmla="*/ 537 h 1422"/>
                  <a:gd name="T12" fmla="*/ 12 w 1338"/>
                  <a:gd name="T13" fmla="*/ 0 h 1422"/>
                  <a:gd name="T14" fmla="*/ 2 w 1338"/>
                  <a:gd name="T15" fmla="*/ 0 h 1422"/>
                  <a:gd name="T16" fmla="*/ 0 w 1338"/>
                  <a:gd name="T17" fmla="*/ 7 h 1422"/>
                  <a:gd name="T18" fmla="*/ 585 w 1338"/>
                  <a:gd name="T19" fmla="*/ 546 h 1422"/>
                  <a:gd name="T20" fmla="*/ 253 w 1338"/>
                  <a:gd name="T21" fmla="*/ 1417 h 1422"/>
                  <a:gd name="T22" fmla="*/ 258 w 1338"/>
                  <a:gd name="T23" fmla="*/ 1422 h 1422"/>
                  <a:gd name="T24" fmla="*/ 265 w 1338"/>
                  <a:gd name="T25" fmla="*/ 1420 h 14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38" h="1422">
                    <a:moveTo>
                      <a:pt x="265" y="1420"/>
                    </a:moveTo>
                    <a:lnTo>
                      <a:pt x="597" y="548"/>
                    </a:lnTo>
                    <a:lnTo>
                      <a:pt x="1336" y="487"/>
                    </a:lnTo>
                    <a:lnTo>
                      <a:pt x="1338" y="480"/>
                    </a:lnTo>
                    <a:lnTo>
                      <a:pt x="1331" y="475"/>
                    </a:lnTo>
                    <a:lnTo>
                      <a:pt x="594" y="537"/>
                    </a:lnTo>
                    <a:lnTo>
                      <a:pt x="12" y="0"/>
                    </a:lnTo>
                    <a:lnTo>
                      <a:pt x="2" y="0"/>
                    </a:lnTo>
                    <a:lnTo>
                      <a:pt x="0" y="7"/>
                    </a:lnTo>
                    <a:lnTo>
                      <a:pt x="585" y="546"/>
                    </a:lnTo>
                    <a:lnTo>
                      <a:pt x="253" y="1417"/>
                    </a:lnTo>
                    <a:lnTo>
                      <a:pt x="258" y="1422"/>
                    </a:lnTo>
                    <a:lnTo>
                      <a:pt x="265" y="1420"/>
                    </a:lnTo>
                    <a:close/>
                  </a:path>
                </a:pathLst>
              </a:custGeom>
              <a:solidFill>
                <a:srgbClr val="FFFBE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21" name="Oval 32">
              <a:extLst>
                <a:ext uri="{FF2B5EF4-FFF2-40B4-BE49-F238E27FC236}">
                  <a16:creationId xmlns:a16="http://schemas.microsoft.com/office/drawing/2014/main" xmlns="" id="{A6D3087B-7E2D-4EED-911A-D059D08B0D3F}"/>
                </a:ext>
              </a:extLst>
            </p:cNvPr>
            <p:cNvSpPr/>
            <p:nvPr/>
          </p:nvSpPr>
          <p:spPr>
            <a:xfrm>
              <a:off x="4767402" y="3581365"/>
              <a:ext cx="113434" cy="113474"/>
            </a:xfrm>
            <a:prstGeom prst="ellipse">
              <a:avLst/>
            </a:prstGeom>
            <a:solidFill>
              <a:schemeClr val="bg2"/>
            </a:solidFill>
            <a:ln w="190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Oval 36">
              <a:extLst>
                <a:ext uri="{FF2B5EF4-FFF2-40B4-BE49-F238E27FC236}">
                  <a16:creationId xmlns:a16="http://schemas.microsoft.com/office/drawing/2014/main" xmlns="" id="{9C8BC017-8CD2-4833-86A1-067F8ABA4D06}"/>
                </a:ext>
              </a:extLst>
            </p:cNvPr>
            <p:cNvSpPr/>
            <p:nvPr/>
          </p:nvSpPr>
          <p:spPr>
            <a:xfrm flipH="1">
              <a:off x="6443377" y="2282607"/>
              <a:ext cx="113434" cy="113474"/>
            </a:xfrm>
            <a:prstGeom prst="ellipse">
              <a:avLst/>
            </a:prstGeom>
            <a:solidFill>
              <a:schemeClr val="bg2"/>
            </a:solidFill>
            <a:ln w="190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Oval 40">
              <a:extLst>
                <a:ext uri="{FF2B5EF4-FFF2-40B4-BE49-F238E27FC236}">
                  <a16:creationId xmlns:a16="http://schemas.microsoft.com/office/drawing/2014/main" xmlns="" id="{10E9AF62-4515-42B7-8DFC-ABB9E9E29D46}"/>
                </a:ext>
              </a:extLst>
            </p:cNvPr>
            <p:cNvSpPr/>
            <p:nvPr/>
          </p:nvSpPr>
          <p:spPr>
            <a:xfrm flipH="1">
              <a:off x="6757089" y="4243304"/>
              <a:ext cx="113434" cy="113474"/>
            </a:xfrm>
            <a:prstGeom prst="ellipse">
              <a:avLst/>
            </a:prstGeom>
            <a:solidFill>
              <a:schemeClr val="bg2"/>
            </a:solidFill>
            <a:ln w="190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5" name="Straight Connector 30">
            <a:extLst>
              <a:ext uri="{FF2B5EF4-FFF2-40B4-BE49-F238E27FC236}">
                <a16:creationId xmlns:a16="http://schemas.microsoft.com/office/drawing/2014/main" xmlns="" id="{1C686986-3477-4D1F-9C92-A5840111CDB6}"/>
              </a:ext>
            </a:extLst>
          </p:cNvPr>
          <p:cNvSpPr/>
          <p:nvPr/>
        </p:nvSpPr>
        <p:spPr>
          <a:xfrm flipH="1" flipV="1">
            <a:off x="2262202" y="2368238"/>
            <a:ext cx="0" cy="661622"/>
          </a:xfrm>
          <a:prstGeom prst="line">
            <a:avLst/>
          </a:prstGeom>
          <a:noFill/>
          <a:ln w="12700" cap="flat">
            <a:solidFill>
              <a:schemeClr val="accent3"/>
            </a:solidFill>
            <a:prstDash val="solid"/>
            <a:miter lim="400000"/>
          </a:ln>
          <a:effectLst/>
        </p:spPr>
        <p:txBody>
          <a:bodyPr anchor="ctr"/>
          <a:lstStyle/>
          <a:p>
            <a:pPr algn="ctr"/>
            <a:endParaRPr/>
          </a:p>
        </p:txBody>
      </p:sp>
      <p:cxnSp>
        <p:nvCxnSpPr>
          <p:cNvPr id="6" name="Straight Connector 31">
            <a:extLst>
              <a:ext uri="{FF2B5EF4-FFF2-40B4-BE49-F238E27FC236}">
                <a16:creationId xmlns:a16="http://schemas.microsoft.com/office/drawing/2014/main" xmlns="" id="{7487CAD3-1AFE-4E96-9C6E-1BBF7D79F982}"/>
              </a:ext>
            </a:extLst>
          </p:cNvPr>
          <p:cNvCxnSpPr/>
          <p:nvPr/>
        </p:nvCxnSpPr>
        <p:spPr>
          <a:xfrm flipH="1">
            <a:off x="2262202" y="2728576"/>
            <a:ext cx="1309288" cy="0"/>
          </a:xfrm>
          <a:prstGeom prst="line">
            <a:avLst/>
          </a:prstGeom>
          <a:ln w="12700">
            <a:solidFill>
              <a:schemeClr val="accent3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traight Connector 34">
            <a:extLst>
              <a:ext uri="{FF2B5EF4-FFF2-40B4-BE49-F238E27FC236}">
                <a16:creationId xmlns:a16="http://schemas.microsoft.com/office/drawing/2014/main" xmlns="" id="{CDBDBD93-C8B1-46E7-986E-AE0E4AFB07AE}"/>
              </a:ext>
            </a:extLst>
          </p:cNvPr>
          <p:cNvSpPr/>
          <p:nvPr/>
        </p:nvSpPr>
        <p:spPr>
          <a:xfrm flipV="1">
            <a:off x="6199816" y="1394169"/>
            <a:ext cx="0" cy="661622"/>
          </a:xfrm>
          <a:prstGeom prst="line">
            <a:avLst/>
          </a:prstGeom>
          <a:noFill/>
          <a:ln w="12700" cap="flat">
            <a:solidFill>
              <a:schemeClr val="accent3"/>
            </a:solidFill>
            <a:prstDash val="solid"/>
            <a:miter lim="400000"/>
          </a:ln>
          <a:effectLst/>
        </p:spPr>
        <p:txBody>
          <a:bodyPr anchor="ctr"/>
          <a:lstStyle/>
          <a:p>
            <a:pPr algn="ctr"/>
            <a:endParaRPr/>
          </a:p>
        </p:txBody>
      </p:sp>
      <p:cxnSp>
        <p:nvCxnSpPr>
          <p:cNvPr id="8" name="Straight Connector 35">
            <a:extLst>
              <a:ext uri="{FF2B5EF4-FFF2-40B4-BE49-F238E27FC236}">
                <a16:creationId xmlns:a16="http://schemas.microsoft.com/office/drawing/2014/main" xmlns="" id="{988DC7F4-8396-46BE-BEC7-B1790408D5D3}"/>
              </a:ext>
            </a:extLst>
          </p:cNvPr>
          <p:cNvCxnSpPr/>
          <p:nvPr/>
        </p:nvCxnSpPr>
        <p:spPr>
          <a:xfrm>
            <a:off x="4890529" y="1754507"/>
            <a:ext cx="1309288" cy="0"/>
          </a:xfrm>
          <a:prstGeom prst="line">
            <a:avLst/>
          </a:prstGeom>
          <a:ln w="12700">
            <a:solidFill>
              <a:schemeClr val="accent3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traight Connector 38">
            <a:extLst>
              <a:ext uri="{FF2B5EF4-FFF2-40B4-BE49-F238E27FC236}">
                <a16:creationId xmlns:a16="http://schemas.microsoft.com/office/drawing/2014/main" xmlns="" id="{D9D178ED-0C9C-483E-A98E-097DC5FC9FEF}"/>
              </a:ext>
            </a:extLst>
          </p:cNvPr>
          <p:cNvSpPr/>
          <p:nvPr/>
        </p:nvSpPr>
        <p:spPr>
          <a:xfrm flipV="1">
            <a:off x="6435100" y="2864692"/>
            <a:ext cx="0" cy="661622"/>
          </a:xfrm>
          <a:prstGeom prst="line">
            <a:avLst/>
          </a:prstGeom>
          <a:noFill/>
          <a:ln w="12700" cap="flat">
            <a:solidFill>
              <a:schemeClr val="accent3"/>
            </a:solidFill>
            <a:prstDash val="solid"/>
            <a:miter lim="400000"/>
          </a:ln>
          <a:effectLst/>
        </p:spPr>
        <p:txBody>
          <a:bodyPr anchor="ctr"/>
          <a:lstStyle/>
          <a:p>
            <a:pPr algn="ctr"/>
            <a:endParaRPr/>
          </a:p>
        </p:txBody>
      </p:sp>
      <p:cxnSp>
        <p:nvCxnSpPr>
          <p:cNvPr id="10" name="Straight Connector 39">
            <a:extLst>
              <a:ext uri="{FF2B5EF4-FFF2-40B4-BE49-F238E27FC236}">
                <a16:creationId xmlns:a16="http://schemas.microsoft.com/office/drawing/2014/main" xmlns="" id="{693B9A9A-5FB8-4D0D-B0FE-1B23065E36B3}"/>
              </a:ext>
            </a:extLst>
          </p:cNvPr>
          <p:cNvCxnSpPr/>
          <p:nvPr/>
        </p:nvCxnSpPr>
        <p:spPr>
          <a:xfrm>
            <a:off x="5125813" y="3225030"/>
            <a:ext cx="1309288" cy="0"/>
          </a:xfrm>
          <a:prstGeom prst="line">
            <a:avLst/>
          </a:prstGeom>
          <a:ln w="12700">
            <a:solidFill>
              <a:schemeClr val="accent3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47">
            <a:extLst>
              <a:ext uri="{FF2B5EF4-FFF2-40B4-BE49-F238E27FC236}">
                <a16:creationId xmlns:a16="http://schemas.microsoft.com/office/drawing/2014/main" xmlns="" id="{4588CF8C-2142-419F-B253-7585CF31CD1B}"/>
              </a:ext>
            </a:extLst>
          </p:cNvPr>
          <p:cNvGrpSpPr/>
          <p:nvPr/>
        </p:nvGrpSpPr>
        <p:grpSpPr>
          <a:xfrm>
            <a:off x="421160" y="2411326"/>
            <a:ext cx="1841042" cy="575446"/>
            <a:chOff x="728499" y="2532022"/>
            <a:chExt cx="1943050" cy="767261"/>
          </a:xfrm>
        </p:grpSpPr>
        <p:sp>
          <p:nvSpPr>
            <p:cNvPr id="18" name="TextBox 50">
              <a:extLst>
                <a:ext uri="{FF2B5EF4-FFF2-40B4-BE49-F238E27FC236}">
                  <a16:creationId xmlns:a16="http://schemas.microsoft.com/office/drawing/2014/main" xmlns="" id="{74FFCEC3-5FCC-4359-933F-55EC0C7D7C1C}"/>
                </a:ext>
              </a:extLst>
            </p:cNvPr>
            <p:cNvSpPr txBox="1"/>
            <p:nvPr/>
          </p:nvSpPr>
          <p:spPr>
            <a:xfrm>
              <a:off x="728499" y="2778243"/>
              <a:ext cx="1943050" cy="521040"/>
            </a:xfrm>
            <a:prstGeom prst="rect">
              <a:avLst/>
            </a:prstGeom>
            <a:noFill/>
          </p:spPr>
          <p:txBody>
            <a:bodyPr wrap="square" lIns="0" tIns="0" rIns="144000" bIns="0">
              <a:normAutofit fontScale="925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100" dirty="0"/>
                <a:t>此部分内容作为文字排版占位显示（建议使用主题体）。</a:t>
              </a:r>
            </a:p>
          </p:txBody>
        </p:sp>
        <p:sp>
          <p:nvSpPr>
            <p:cNvPr id="19" name="TextBox 51">
              <a:extLst>
                <a:ext uri="{FF2B5EF4-FFF2-40B4-BE49-F238E27FC236}">
                  <a16:creationId xmlns:a16="http://schemas.microsoft.com/office/drawing/2014/main" xmlns="" id="{EED97DB1-0C87-494F-81CD-4601B4027CD0}"/>
                </a:ext>
              </a:extLst>
            </p:cNvPr>
            <p:cNvSpPr txBox="1"/>
            <p:nvPr/>
          </p:nvSpPr>
          <p:spPr>
            <a:xfrm>
              <a:off x="728499" y="2532022"/>
              <a:ext cx="1943050" cy="246221"/>
            </a:xfrm>
            <a:prstGeom prst="rect">
              <a:avLst/>
            </a:prstGeom>
            <a:noFill/>
          </p:spPr>
          <p:txBody>
            <a:bodyPr wrap="none" lIns="0" tIns="0" rIns="144000" bIns="0">
              <a:normAutofit fontScale="92500" lnSpcReduction="20000"/>
            </a:bodyPr>
            <a:lstStyle/>
            <a:p>
              <a:pPr algn="r"/>
              <a:r>
                <a:rPr lang="zh-CN" altLang="en-US" sz="1600" b="1" dirty="0">
                  <a:solidFill>
                    <a:schemeClr val="accent1"/>
                  </a:solidFill>
                </a:rPr>
                <a:t>标题文本预设</a:t>
              </a:r>
            </a:p>
          </p:txBody>
        </p:sp>
      </p:grpSp>
      <p:grpSp>
        <p:nvGrpSpPr>
          <p:cNvPr id="12" name="Group 52">
            <a:extLst>
              <a:ext uri="{FF2B5EF4-FFF2-40B4-BE49-F238E27FC236}">
                <a16:creationId xmlns:a16="http://schemas.microsoft.com/office/drawing/2014/main" xmlns="" id="{C414D1F8-5B10-4445-9C5B-7D60D1B87E43}"/>
              </a:ext>
            </a:extLst>
          </p:cNvPr>
          <p:cNvGrpSpPr/>
          <p:nvPr/>
        </p:nvGrpSpPr>
        <p:grpSpPr>
          <a:xfrm>
            <a:off x="6199816" y="1437257"/>
            <a:ext cx="2287742" cy="575446"/>
            <a:chOff x="728499" y="2532022"/>
            <a:chExt cx="1943050" cy="767261"/>
          </a:xfrm>
        </p:grpSpPr>
        <p:sp>
          <p:nvSpPr>
            <p:cNvPr id="16" name="TextBox 53">
              <a:extLst>
                <a:ext uri="{FF2B5EF4-FFF2-40B4-BE49-F238E27FC236}">
                  <a16:creationId xmlns:a16="http://schemas.microsoft.com/office/drawing/2014/main" xmlns="" id="{FE2DE5CE-A0C8-4631-A325-3401A9091BDC}"/>
                </a:ext>
              </a:extLst>
            </p:cNvPr>
            <p:cNvSpPr txBox="1"/>
            <p:nvPr/>
          </p:nvSpPr>
          <p:spPr>
            <a:xfrm>
              <a:off x="728499" y="2778243"/>
              <a:ext cx="1943050" cy="521040"/>
            </a:xfrm>
            <a:prstGeom prst="rect">
              <a:avLst/>
            </a:prstGeom>
            <a:noFill/>
          </p:spPr>
          <p:txBody>
            <a:bodyPr wrap="square" lIns="144000" tIns="0" rIns="0" bIns="0" anchor="ctr" anchorCtr="0">
              <a:normAutofit lnSpcReduction="1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/>
                <a:t>此部分内容作为文字排版占位显示</a:t>
              </a:r>
              <a:br>
                <a:rPr lang="zh-CN" altLang="en-US" sz="1100"/>
              </a:br>
              <a:r>
                <a:rPr lang="zh-CN" altLang="en-US" sz="1100"/>
                <a:t>（建议使用主题体）。</a:t>
              </a:r>
            </a:p>
          </p:txBody>
        </p:sp>
        <p:sp>
          <p:nvSpPr>
            <p:cNvPr id="17" name="TextBox 54">
              <a:extLst>
                <a:ext uri="{FF2B5EF4-FFF2-40B4-BE49-F238E27FC236}">
                  <a16:creationId xmlns:a16="http://schemas.microsoft.com/office/drawing/2014/main" xmlns="" id="{CC594E69-EFB7-4CC3-B916-C992A06A8BE2}"/>
                </a:ext>
              </a:extLst>
            </p:cNvPr>
            <p:cNvSpPr txBox="1"/>
            <p:nvPr/>
          </p:nvSpPr>
          <p:spPr>
            <a:xfrm>
              <a:off x="728499" y="2532022"/>
              <a:ext cx="1943050" cy="246221"/>
            </a:xfrm>
            <a:prstGeom prst="rect">
              <a:avLst/>
            </a:prstGeom>
            <a:noFill/>
          </p:spPr>
          <p:txBody>
            <a:bodyPr wrap="none" lIns="144000" tIns="0" rIns="0" bIns="0" anchor="ctr" anchorCtr="0">
              <a:normAutofit fontScale="92500" lnSpcReduction="20000"/>
            </a:bodyPr>
            <a:lstStyle/>
            <a:p>
              <a:r>
                <a:rPr lang="zh-CN" altLang="en-US" sz="1600" b="1">
                  <a:solidFill>
                    <a:schemeClr val="accent2">
                      <a:lumMod val="100000"/>
                    </a:schemeClr>
                  </a:solidFill>
                </a:rPr>
                <a:t>标题文本预设</a:t>
              </a:r>
            </a:p>
          </p:txBody>
        </p:sp>
      </p:grpSp>
      <p:grpSp>
        <p:nvGrpSpPr>
          <p:cNvPr id="13" name="Group 55">
            <a:extLst>
              <a:ext uri="{FF2B5EF4-FFF2-40B4-BE49-F238E27FC236}">
                <a16:creationId xmlns:a16="http://schemas.microsoft.com/office/drawing/2014/main" xmlns="" id="{6A022BBB-F349-4B88-ADF2-65B8EDAC10BA}"/>
              </a:ext>
            </a:extLst>
          </p:cNvPr>
          <p:cNvGrpSpPr/>
          <p:nvPr/>
        </p:nvGrpSpPr>
        <p:grpSpPr>
          <a:xfrm>
            <a:off x="6435100" y="2907781"/>
            <a:ext cx="2287742" cy="575446"/>
            <a:chOff x="728499" y="2532022"/>
            <a:chExt cx="1943050" cy="767261"/>
          </a:xfrm>
        </p:grpSpPr>
        <p:sp>
          <p:nvSpPr>
            <p:cNvPr id="14" name="TextBox 56">
              <a:extLst>
                <a:ext uri="{FF2B5EF4-FFF2-40B4-BE49-F238E27FC236}">
                  <a16:creationId xmlns:a16="http://schemas.microsoft.com/office/drawing/2014/main" xmlns="" id="{998CEC2B-42F8-4DD2-A89F-4300147F7E26}"/>
                </a:ext>
              </a:extLst>
            </p:cNvPr>
            <p:cNvSpPr txBox="1"/>
            <p:nvPr/>
          </p:nvSpPr>
          <p:spPr>
            <a:xfrm>
              <a:off x="728499" y="2778243"/>
              <a:ext cx="1943050" cy="521040"/>
            </a:xfrm>
            <a:prstGeom prst="rect">
              <a:avLst/>
            </a:prstGeom>
            <a:noFill/>
          </p:spPr>
          <p:txBody>
            <a:bodyPr wrap="square" lIns="144000" tIns="0" rIns="0" bIns="0" anchor="ctr" anchorCtr="0">
              <a:normAutofit lnSpcReduction="1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/>
                <a:t>此部分内容作为文字排版占位显示</a:t>
              </a:r>
              <a:br>
                <a:rPr lang="zh-CN" altLang="en-US" sz="1100"/>
              </a:br>
              <a:r>
                <a:rPr lang="zh-CN" altLang="en-US" sz="1100"/>
                <a:t>（建议使用主题体）。</a:t>
              </a:r>
            </a:p>
          </p:txBody>
        </p:sp>
        <p:sp>
          <p:nvSpPr>
            <p:cNvPr id="15" name="TextBox 57">
              <a:extLst>
                <a:ext uri="{FF2B5EF4-FFF2-40B4-BE49-F238E27FC236}">
                  <a16:creationId xmlns:a16="http://schemas.microsoft.com/office/drawing/2014/main" xmlns="" id="{D9755FC3-C34C-4AE9-ABBF-FF5F792B4092}"/>
                </a:ext>
              </a:extLst>
            </p:cNvPr>
            <p:cNvSpPr txBox="1"/>
            <p:nvPr/>
          </p:nvSpPr>
          <p:spPr>
            <a:xfrm>
              <a:off x="728499" y="2532022"/>
              <a:ext cx="1943050" cy="246221"/>
            </a:xfrm>
            <a:prstGeom prst="rect">
              <a:avLst/>
            </a:prstGeom>
            <a:noFill/>
          </p:spPr>
          <p:txBody>
            <a:bodyPr wrap="none" lIns="144000" tIns="0" rIns="0" bIns="0" anchor="ctr" anchorCtr="0">
              <a:normAutofit fontScale="92500" lnSpcReduction="20000"/>
            </a:bodyPr>
            <a:lstStyle/>
            <a:p>
              <a:r>
                <a:rPr lang="zh-CN" altLang="en-US" sz="1600" b="1">
                  <a:solidFill>
                    <a:schemeClr val="accent3">
                      <a:lumMod val="100000"/>
                    </a:schemeClr>
                  </a:solidFill>
                </a:rPr>
                <a:t>标题文本预设</a:t>
              </a:r>
            </a:p>
          </p:txBody>
        </p:sp>
      </p:grpSp>
      <p:sp>
        <p:nvSpPr>
          <p:cNvPr id="48" name="Title 1">
            <a:extLst>
              <a:ext uri="{FF2B5EF4-FFF2-40B4-BE49-F238E27FC236}">
                <a16:creationId xmlns:a16="http://schemas.microsoft.com/office/drawing/2014/main" xmlns="" id="{831C2459-FBB1-4E3E-97C2-5EEB7C4C3A2D}"/>
              </a:ext>
            </a:extLst>
          </p:cNvPr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72995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9F1C35A3-4D89-49A8-B4A8-323BDA21EBE8}"/>
              </a:ext>
            </a:extLst>
          </p:cNvPr>
          <p:cNvGrpSpPr/>
          <p:nvPr/>
        </p:nvGrpSpPr>
        <p:grpSpPr>
          <a:xfrm>
            <a:off x="2466667" y="1754672"/>
            <a:ext cx="4312380" cy="2052229"/>
            <a:chOff x="3530704" y="2420888"/>
            <a:chExt cx="4933951" cy="2348027"/>
          </a:xfrm>
        </p:grpSpPr>
        <p:sp>
          <p:nvSpPr>
            <p:cNvPr id="13" name="Parallelogram 4">
              <a:extLst>
                <a:ext uri="{FF2B5EF4-FFF2-40B4-BE49-F238E27FC236}">
                  <a16:creationId xmlns:a16="http://schemas.microsoft.com/office/drawing/2014/main" xmlns="" id="{37851C49-5FA9-4476-BE40-2FA32C1D2AE7}"/>
                </a:ext>
              </a:extLst>
            </p:cNvPr>
            <p:cNvSpPr/>
            <p:nvPr/>
          </p:nvSpPr>
          <p:spPr>
            <a:xfrm>
              <a:off x="6190514" y="2779964"/>
              <a:ext cx="500931" cy="138163"/>
            </a:xfrm>
            <a:prstGeom prst="parallelogram">
              <a:avLst>
                <a:gd name="adj" fmla="val 72368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Parallelogram 5">
              <a:extLst>
                <a:ext uri="{FF2B5EF4-FFF2-40B4-BE49-F238E27FC236}">
                  <a16:creationId xmlns:a16="http://schemas.microsoft.com/office/drawing/2014/main" xmlns="" id="{6542FD06-9C5E-4299-95A1-9B2611B72D72}"/>
                </a:ext>
              </a:extLst>
            </p:cNvPr>
            <p:cNvSpPr/>
            <p:nvPr/>
          </p:nvSpPr>
          <p:spPr>
            <a:xfrm flipV="1">
              <a:off x="5303910" y="2779964"/>
              <a:ext cx="500931" cy="138163"/>
            </a:xfrm>
            <a:prstGeom prst="parallelogram">
              <a:avLst>
                <a:gd name="adj" fmla="val 72368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Parallelogram 9">
              <a:extLst>
                <a:ext uri="{FF2B5EF4-FFF2-40B4-BE49-F238E27FC236}">
                  <a16:creationId xmlns:a16="http://schemas.microsoft.com/office/drawing/2014/main" xmlns="" id="{F4B9FBC9-A65B-4BE6-9150-8FA82F6DD222}"/>
                </a:ext>
              </a:extLst>
            </p:cNvPr>
            <p:cNvSpPr/>
            <p:nvPr/>
          </p:nvSpPr>
          <p:spPr>
            <a:xfrm>
              <a:off x="7077118" y="3277202"/>
              <a:ext cx="500931" cy="138163"/>
            </a:xfrm>
            <a:prstGeom prst="parallelogram">
              <a:avLst>
                <a:gd name="adj" fmla="val 72368"/>
              </a:avLst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Parallelogram 13">
              <a:extLst>
                <a:ext uri="{FF2B5EF4-FFF2-40B4-BE49-F238E27FC236}">
                  <a16:creationId xmlns:a16="http://schemas.microsoft.com/office/drawing/2014/main" xmlns="" id="{54309F56-5CAB-427B-AA80-65683F12D30B}"/>
                </a:ext>
              </a:extLst>
            </p:cNvPr>
            <p:cNvSpPr/>
            <p:nvPr/>
          </p:nvSpPr>
          <p:spPr>
            <a:xfrm flipH="1">
              <a:off x="4417306" y="3277202"/>
              <a:ext cx="500931" cy="138163"/>
            </a:xfrm>
            <a:prstGeom prst="parallelogram">
              <a:avLst>
                <a:gd name="adj" fmla="val 72368"/>
              </a:avLst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Parallelogram 16">
              <a:extLst>
                <a:ext uri="{FF2B5EF4-FFF2-40B4-BE49-F238E27FC236}">
                  <a16:creationId xmlns:a16="http://schemas.microsoft.com/office/drawing/2014/main" xmlns="" id="{4359CF9F-33CD-45F9-9011-8849B89D2888}"/>
                </a:ext>
              </a:extLst>
            </p:cNvPr>
            <p:cNvSpPr/>
            <p:nvPr/>
          </p:nvSpPr>
          <p:spPr>
            <a:xfrm flipH="1">
              <a:off x="7077118" y="3774440"/>
              <a:ext cx="500931" cy="138163"/>
            </a:xfrm>
            <a:prstGeom prst="parallelogram">
              <a:avLst>
                <a:gd name="adj" fmla="val 72368"/>
              </a:avLst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Parallelogram 19">
              <a:extLst>
                <a:ext uri="{FF2B5EF4-FFF2-40B4-BE49-F238E27FC236}">
                  <a16:creationId xmlns:a16="http://schemas.microsoft.com/office/drawing/2014/main" xmlns="" id="{1AB7E9B5-E47A-4B20-85AB-8D7D3D485B3D}"/>
                </a:ext>
              </a:extLst>
            </p:cNvPr>
            <p:cNvSpPr/>
            <p:nvPr/>
          </p:nvSpPr>
          <p:spPr>
            <a:xfrm>
              <a:off x="4417306" y="3774440"/>
              <a:ext cx="500931" cy="138163"/>
            </a:xfrm>
            <a:prstGeom prst="parallelogram">
              <a:avLst>
                <a:gd name="adj" fmla="val 72368"/>
              </a:avLst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Parallelogram 22">
              <a:extLst>
                <a:ext uri="{FF2B5EF4-FFF2-40B4-BE49-F238E27FC236}">
                  <a16:creationId xmlns:a16="http://schemas.microsoft.com/office/drawing/2014/main" xmlns="" id="{89C63C7D-61A9-4101-A235-24D9CD92CFB5}"/>
                </a:ext>
              </a:extLst>
            </p:cNvPr>
            <p:cNvSpPr/>
            <p:nvPr/>
          </p:nvSpPr>
          <p:spPr>
            <a:xfrm flipV="1">
              <a:off x="6190514" y="4271678"/>
              <a:ext cx="500931" cy="138163"/>
            </a:xfrm>
            <a:prstGeom prst="parallelogram">
              <a:avLst>
                <a:gd name="adj" fmla="val 72368"/>
              </a:avLst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Parallelogram 23">
              <a:extLst>
                <a:ext uri="{FF2B5EF4-FFF2-40B4-BE49-F238E27FC236}">
                  <a16:creationId xmlns:a16="http://schemas.microsoft.com/office/drawing/2014/main" xmlns="" id="{62BE2502-C882-4A67-ABBE-BCE535165C18}"/>
                </a:ext>
              </a:extLst>
            </p:cNvPr>
            <p:cNvSpPr/>
            <p:nvPr/>
          </p:nvSpPr>
          <p:spPr>
            <a:xfrm>
              <a:off x="5303910" y="4271678"/>
              <a:ext cx="500931" cy="138163"/>
            </a:xfrm>
            <a:prstGeom prst="parallelogram">
              <a:avLst>
                <a:gd name="adj" fmla="val 72368"/>
              </a:avLst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Freeform: Shape 38">
              <a:extLst>
                <a:ext uri="{FF2B5EF4-FFF2-40B4-BE49-F238E27FC236}">
                  <a16:creationId xmlns:a16="http://schemas.microsoft.com/office/drawing/2014/main" xmlns="" id="{ADF5DF5B-0DC1-40BB-81F1-A26F6763F031}"/>
                </a:ext>
              </a:extLst>
            </p:cNvPr>
            <p:cNvSpPr/>
            <p:nvPr/>
          </p:nvSpPr>
          <p:spPr>
            <a:xfrm>
              <a:off x="5303912" y="2420888"/>
              <a:ext cx="1387535" cy="359075"/>
            </a:xfrm>
            <a:custGeom>
              <a:avLst/>
              <a:gdLst>
                <a:gd name="connsiteX0" fmla="*/ 0 w 1490662"/>
                <a:gd name="connsiteY0" fmla="*/ 0 h 385763"/>
                <a:gd name="connsiteX1" fmla="*/ 1490662 w 1490662"/>
                <a:gd name="connsiteY1" fmla="*/ 0 h 385763"/>
                <a:gd name="connsiteX2" fmla="*/ 1490662 w 1490662"/>
                <a:gd name="connsiteY2" fmla="*/ 385763 h 385763"/>
                <a:gd name="connsiteX3" fmla="*/ 0 w 1490662"/>
                <a:gd name="connsiteY3" fmla="*/ 385763 h 385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90662" h="385763">
                  <a:moveTo>
                    <a:pt x="0" y="0"/>
                  </a:moveTo>
                  <a:lnTo>
                    <a:pt x="1490662" y="0"/>
                  </a:lnTo>
                  <a:lnTo>
                    <a:pt x="1490662" y="385763"/>
                  </a:lnTo>
                  <a:lnTo>
                    <a:pt x="0" y="385763"/>
                  </a:lnTo>
                  <a:close/>
                </a:path>
              </a:pathLst>
            </a:cu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 anchorCtr="1">
              <a:normAutofit/>
            </a:bodyPr>
            <a:lstStyle/>
            <a:p>
              <a:r>
                <a:rPr lang="zh-CN" altLang="en-US" sz="1200" b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22" name="Freeform: Shape 42">
              <a:extLst>
                <a:ext uri="{FF2B5EF4-FFF2-40B4-BE49-F238E27FC236}">
                  <a16:creationId xmlns:a16="http://schemas.microsoft.com/office/drawing/2014/main" xmlns="" id="{FF52AFF6-C851-46B9-B0AF-1481F6C1DF1C}"/>
                </a:ext>
              </a:extLst>
            </p:cNvPr>
            <p:cNvSpPr/>
            <p:nvPr/>
          </p:nvSpPr>
          <p:spPr>
            <a:xfrm>
              <a:off x="6190516" y="2918127"/>
              <a:ext cx="1387535" cy="359075"/>
            </a:xfrm>
            <a:custGeom>
              <a:avLst/>
              <a:gdLst>
                <a:gd name="connsiteX0" fmla="*/ 0 w 1490662"/>
                <a:gd name="connsiteY0" fmla="*/ 0 h 385763"/>
                <a:gd name="connsiteX1" fmla="*/ 1490662 w 1490662"/>
                <a:gd name="connsiteY1" fmla="*/ 0 h 385763"/>
                <a:gd name="connsiteX2" fmla="*/ 1490662 w 1490662"/>
                <a:gd name="connsiteY2" fmla="*/ 385763 h 385763"/>
                <a:gd name="connsiteX3" fmla="*/ 0 w 1490662"/>
                <a:gd name="connsiteY3" fmla="*/ 385763 h 385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90662" h="385763">
                  <a:moveTo>
                    <a:pt x="0" y="0"/>
                  </a:moveTo>
                  <a:lnTo>
                    <a:pt x="1490662" y="0"/>
                  </a:lnTo>
                  <a:lnTo>
                    <a:pt x="1490662" y="385763"/>
                  </a:lnTo>
                  <a:lnTo>
                    <a:pt x="0" y="385763"/>
                  </a:lnTo>
                  <a:close/>
                </a:path>
              </a:pathLst>
            </a:custGeom>
            <a:blipFill dpi="0"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 anchorCtr="1">
              <a:normAutofit/>
            </a:bodyPr>
            <a:lstStyle/>
            <a:p>
              <a:r>
                <a:rPr lang="zh-CN" altLang="en-US" sz="1200" b="1" dirty="0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23" name="Freeform: Shape 43">
              <a:extLst>
                <a:ext uri="{FF2B5EF4-FFF2-40B4-BE49-F238E27FC236}">
                  <a16:creationId xmlns:a16="http://schemas.microsoft.com/office/drawing/2014/main" xmlns="" id="{364002C2-4DFC-4AC3-88C6-0FBE0263467E}"/>
                </a:ext>
              </a:extLst>
            </p:cNvPr>
            <p:cNvSpPr/>
            <p:nvPr/>
          </p:nvSpPr>
          <p:spPr>
            <a:xfrm>
              <a:off x="3530704" y="3415364"/>
              <a:ext cx="1387535" cy="359075"/>
            </a:xfrm>
            <a:custGeom>
              <a:avLst/>
              <a:gdLst>
                <a:gd name="connsiteX0" fmla="*/ 0 w 1490662"/>
                <a:gd name="connsiteY0" fmla="*/ 0 h 385763"/>
                <a:gd name="connsiteX1" fmla="*/ 1490662 w 1490662"/>
                <a:gd name="connsiteY1" fmla="*/ 0 h 385763"/>
                <a:gd name="connsiteX2" fmla="*/ 1490662 w 1490662"/>
                <a:gd name="connsiteY2" fmla="*/ 385763 h 385763"/>
                <a:gd name="connsiteX3" fmla="*/ 0 w 1490662"/>
                <a:gd name="connsiteY3" fmla="*/ 385763 h 385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90662" h="385763">
                  <a:moveTo>
                    <a:pt x="0" y="0"/>
                  </a:moveTo>
                  <a:lnTo>
                    <a:pt x="1490662" y="0"/>
                  </a:lnTo>
                  <a:lnTo>
                    <a:pt x="1490662" y="385763"/>
                  </a:lnTo>
                  <a:lnTo>
                    <a:pt x="0" y="385763"/>
                  </a:lnTo>
                  <a:close/>
                </a:path>
              </a:pathLst>
            </a:custGeom>
            <a:blipFill dpi="0"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 anchorCtr="1">
              <a:normAutofit/>
            </a:bodyPr>
            <a:lstStyle/>
            <a:p>
              <a:r>
                <a:rPr lang="zh-CN" altLang="en-US" sz="1200" b="1" dirty="0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24" name="Freeform: Shape 44">
              <a:extLst>
                <a:ext uri="{FF2B5EF4-FFF2-40B4-BE49-F238E27FC236}">
                  <a16:creationId xmlns:a16="http://schemas.microsoft.com/office/drawing/2014/main" xmlns="" id="{6405A827-0092-4551-AC65-6BED77008C93}"/>
                </a:ext>
              </a:extLst>
            </p:cNvPr>
            <p:cNvSpPr/>
            <p:nvPr/>
          </p:nvSpPr>
          <p:spPr>
            <a:xfrm>
              <a:off x="7077120" y="3415364"/>
              <a:ext cx="1387535" cy="359075"/>
            </a:xfrm>
            <a:custGeom>
              <a:avLst/>
              <a:gdLst>
                <a:gd name="connsiteX0" fmla="*/ 0 w 1490662"/>
                <a:gd name="connsiteY0" fmla="*/ 0 h 385763"/>
                <a:gd name="connsiteX1" fmla="*/ 1490662 w 1490662"/>
                <a:gd name="connsiteY1" fmla="*/ 0 h 385763"/>
                <a:gd name="connsiteX2" fmla="*/ 1490662 w 1490662"/>
                <a:gd name="connsiteY2" fmla="*/ 385763 h 385763"/>
                <a:gd name="connsiteX3" fmla="*/ 0 w 1490662"/>
                <a:gd name="connsiteY3" fmla="*/ 385763 h 385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90662" h="385763">
                  <a:moveTo>
                    <a:pt x="0" y="0"/>
                  </a:moveTo>
                  <a:lnTo>
                    <a:pt x="1490662" y="0"/>
                  </a:lnTo>
                  <a:lnTo>
                    <a:pt x="1490662" y="385763"/>
                  </a:lnTo>
                  <a:lnTo>
                    <a:pt x="0" y="385763"/>
                  </a:lnTo>
                  <a:close/>
                </a:path>
              </a:pathLst>
            </a:custGeom>
            <a:blipFill dpi="0"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 anchorCtr="1">
              <a:normAutofit/>
            </a:bodyPr>
            <a:lstStyle/>
            <a:p>
              <a:r>
                <a:rPr lang="zh-CN" altLang="en-US" sz="1200" b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25" name="Freeform: Shape 47">
              <a:extLst>
                <a:ext uri="{FF2B5EF4-FFF2-40B4-BE49-F238E27FC236}">
                  <a16:creationId xmlns:a16="http://schemas.microsoft.com/office/drawing/2014/main" xmlns="" id="{B72CD836-259D-4265-A7E6-148D9AA4B50F}"/>
                </a:ext>
              </a:extLst>
            </p:cNvPr>
            <p:cNvSpPr/>
            <p:nvPr/>
          </p:nvSpPr>
          <p:spPr>
            <a:xfrm>
              <a:off x="6190516" y="3912603"/>
              <a:ext cx="1387535" cy="359075"/>
            </a:xfrm>
            <a:custGeom>
              <a:avLst/>
              <a:gdLst>
                <a:gd name="connsiteX0" fmla="*/ 0 w 1490662"/>
                <a:gd name="connsiteY0" fmla="*/ 0 h 385763"/>
                <a:gd name="connsiteX1" fmla="*/ 1490662 w 1490662"/>
                <a:gd name="connsiteY1" fmla="*/ 0 h 385763"/>
                <a:gd name="connsiteX2" fmla="*/ 1490662 w 1490662"/>
                <a:gd name="connsiteY2" fmla="*/ 385763 h 385763"/>
                <a:gd name="connsiteX3" fmla="*/ 0 w 1490662"/>
                <a:gd name="connsiteY3" fmla="*/ 385763 h 385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90662" h="385763">
                  <a:moveTo>
                    <a:pt x="0" y="0"/>
                  </a:moveTo>
                  <a:lnTo>
                    <a:pt x="1490662" y="0"/>
                  </a:lnTo>
                  <a:lnTo>
                    <a:pt x="1490662" y="385763"/>
                  </a:lnTo>
                  <a:lnTo>
                    <a:pt x="0" y="385763"/>
                  </a:lnTo>
                  <a:close/>
                </a:path>
              </a:pathLst>
            </a:custGeom>
            <a:blipFill dpi="0"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 anchorCtr="1">
              <a:normAutofit/>
            </a:bodyPr>
            <a:lstStyle/>
            <a:p>
              <a:r>
                <a:rPr lang="zh-CN" altLang="en-US" sz="1200" b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26" name="Freeform: Shape 48">
              <a:extLst>
                <a:ext uri="{FF2B5EF4-FFF2-40B4-BE49-F238E27FC236}">
                  <a16:creationId xmlns:a16="http://schemas.microsoft.com/office/drawing/2014/main" xmlns="" id="{50A1587C-950D-49D6-BEB6-751183D9980E}"/>
                </a:ext>
              </a:extLst>
            </p:cNvPr>
            <p:cNvSpPr/>
            <p:nvPr/>
          </p:nvSpPr>
          <p:spPr>
            <a:xfrm>
              <a:off x="5303912" y="4409840"/>
              <a:ext cx="1387535" cy="359075"/>
            </a:xfrm>
            <a:custGeom>
              <a:avLst/>
              <a:gdLst>
                <a:gd name="connsiteX0" fmla="*/ 0 w 1490662"/>
                <a:gd name="connsiteY0" fmla="*/ 0 h 385763"/>
                <a:gd name="connsiteX1" fmla="*/ 1490662 w 1490662"/>
                <a:gd name="connsiteY1" fmla="*/ 0 h 385763"/>
                <a:gd name="connsiteX2" fmla="*/ 1490662 w 1490662"/>
                <a:gd name="connsiteY2" fmla="*/ 385763 h 385763"/>
                <a:gd name="connsiteX3" fmla="*/ 0 w 1490662"/>
                <a:gd name="connsiteY3" fmla="*/ 385763 h 385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90662" h="385763">
                  <a:moveTo>
                    <a:pt x="0" y="0"/>
                  </a:moveTo>
                  <a:lnTo>
                    <a:pt x="1490662" y="0"/>
                  </a:lnTo>
                  <a:lnTo>
                    <a:pt x="1490662" y="385763"/>
                  </a:lnTo>
                  <a:lnTo>
                    <a:pt x="0" y="385763"/>
                  </a:lnTo>
                  <a:close/>
                </a:path>
              </a:pathLst>
            </a:cu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 anchorCtr="1">
              <a:normAutofit/>
            </a:bodyPr>
            <a:lstStyle/>
            <a:p>
              <a:r>
                <a:rPr lang="zh-CN" altLang="en-US" sz="1200" b="1" dirty="0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27" name="Freeform: Shape 41">
              <a:extLst>
                <a:ext uri="{FF2B5EF4-FFF2-40B4-BE49-F238E27FC236}">
                  <a16:creationId xmlns:a16="http://schemas.microsoft.com/office/drawing/2014/main" xmlns="" id="{FEECC61B-919E-4C1F-823A-E7394D46E7EA}"/>
                </a:ext>
              </a:extLst>
            </p:cNvPr>
            <p:cNvSpPr/>
            <p:nvPr/>
          </p:nvSpPr>
          <p:spPr>
            <a:xfrm>
              <a:off x="4417308" y="2918127"/>
              <a:ext cx="1387535" cy="359075"/>
            </a:xfrm>
            <a:custGeom>
              <a:avLst/>
              <a:gdLst>
                <a:gd name="connsiteX0" fmla="*/ 0 w 1490662"/>
                <a:gd name="connsiteY0" fmla="*/ 0 h 385763"/>
                <a:gd name="connsiteX1" fmla="*/ 1490662 w 1490662"/>
                <a:gd name="connsiteY1" fmla="*/ 0 h 385763"/>
                <a:gd name="connsiteX2" fmla="*/ 1490662 w 1490662"/>
                <a:gd name="connsiteY2" fmla="*/ 385763 h 385763"/>
                <a:gd name="connsiteX3" fmla="*/ 0 w 1490662"/>
                <a:gd name="connsiteY3" fmla="*/ 385763 h 385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90662" h="385763">
                  <a:moveTo>
                    <a:pt x="0" y="0"/>
                  </a:moveTo>
                  <a:lnTo>
                    <a:pt x="1490662" y="0"/>
                  </a:lnTo>
                  <a:lnTo>
                    <a:pt x="1490662" y="385763"/>
                  </a:lnTo>
                  <a:lnTo>
                    <a:pt x="0" y="385763"/>
                  </a:lnTo>
                  <a:close/>
                </a:path>
              </a:pathLst>
            </a:custGeom>
            <a:blipFill dpi="0"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 anchorCtr="1">
              <a:normAutofit/>
            </a:bodyPr>
            <a:lstStyle/>
            <a:p>
              <a:r>
                <a:rPr lang="zh-CN" altLang="en-US" sz="1200" b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28" name="Freeform: Shape 46">
              <a:extLst>
                <a:ext uri="{FF2B5EF4-FFF2-40B4-BE49-F238E27FC236}">
                  <a16:creationId xmlns:a16="http://schemas.microsoft.com/office/drawing/2014/main" xmlns="" id="{C2E9785D-E069-49AD-9685-59F2EB991B24}"/>
                </a:ext>
              </a:extLst>
            </p:cNvPr>
            <p:cNvSpPr/>
            <p:nvPr/>
          </p:nvSpPr>
          <p:spPr>
            <a:xfrm>
              <a:off x="4417308" y="3912603"/>
              <a:ext cx="1387535" cy="359075"/>
            </a:xfrm>
            <a:custGeom>
              <a:avLst/>
              <a:gdLst>
                <a:gd name="connsiteX0" fmla="*/ 0 w 1490662"/>
                <a:gd name="connsiteY0" fmla="*/ 0 h 385763"/>
                <a:gd name="connsiteX1" fmla="*/ 1490662 w 1490662"/>
                <a:gd name="connsiteY1" fmla="*/ 0 h 385763"/>
                <a:gd name="connsiteX2" fmla="*/ 1490662 w 1490662"/>
                <a:gd name="connsiteY2" fmla="*/ 385763 h 385763"/>
                <a:gd name="connsiteX3" fmla="*/ 0 w 1490662"/>
                <a:gd name="connsiteY3" fmla="*/ 385763 h 385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90662" h="385763">
                  <a:moveTo>
                    <a:pt x="0" y="0"/>
                  </a:moveTo>
                  <a:lnTo>
                    <a:pt x="1490662" y="0"/>
                  </a:lnTo>
                  <a:lnTo>
                    <a:pt x="1490662" y="385763"/>
                  </a:lnTo>
                  <a:lnTo>
                    <a:pt x="0" y="385763"/>
                  </a:lnTo>
                  <a:close/>
                </a:path>
              </a:pathLst>
            </a:custGeom>
            <a:blipFill dpi="0"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 anchorCtr="1">
              <a:normAutofit/>
            </a:bodyPr>
            <a:lstStyle/>
            <a:p>
              <a:r>
                <a:rPr lang="zh-CN" altLang="en-US" sz="1200" b="1">
                  <a:solidFill>
                    <a:schemeClr val="bg1"/>
                  </a:solidFill>
                </a:rPr>
                <a:t>标题文本预设</a:t>
              </a:r>
            </a:p>
          </p:txBody>
        </p:sp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xmlns="" id="{CA6EB91B-9B2A-42BF-9394-9A186C03F296}"/>
              </a:ext>
            </a:extLst>
          </p:cNvPr>
          <p:cNvGrpSpPr/>
          <p:nvPr/>
        </p:nvGrpSpPr>
        <p:grpSpPr>
          <a:xfrm>
            <a:off x="737575" y="1329612"/>
            <a:ext cx="7750311" cy="2946509"/>
            <a:chOff x="737575" y="1329612"/>
            <a:chExt cx="7750311" cy="2946509"/>
          </a:xfrm>
        </p:grpSpPr>
        <p:sp>
          <p:nvSpPr>
            <p:cNvPr id="5" name="TextBox 28">
              <a:extLst>
                <a:ext uri="{FF2B5EF4-FFF2-40B4-BE49-F238E27FC236}">
                  <a16:creationId xmlns:a16="http://schemas.microsoft.com/office/drawing/2014/main" xmlns="" id="{3ECB0F16-9424-4452-AE97-F572146110AB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6843546" y="2567782"/>
              <a:ext cx="1644340" cy="417134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normAutofit fontScale="70000" lnSpcReduction="20000"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000" b="0">
                  <a:solidFill>
                    <a:schemeClr val="tx1"/>
                  </a:solidFill>
                  <a:effectLst/>
                </a:rPr>
                <a:t>此部分内容作为文字排版占位显示</a:t>
              </a:r>
              <a:br>
                <a:rPr lang="zh-CN" altLang="en-US" sz="1000" b="0">
                  <a:solidFill>
                    <a:schemeClr val="tx1"/>
                  </a:solidFill>
                  <a:effectLst/>
                </a:rPr>
              </a:br>
              <a:r>
                <a:rPr lang="zh-CN" altLang="en-US" sz="1000" b="0">
                  <a:solidFill>
                    <a:schemeClr val="tx1"/>
                  </a:solidFill>
                  <a:effectLst/>
                </a:rPr>
                <a:t> （建议使用主题字体）</a:t>
              </a:r>
            </a:p>
          </p:txBody>
        </p:sp>
        <p:sp>
          <p:nvSpPr>
            <p:cNvPr id="6" name="TextBox 30">
              <a:extLst>
                <a:ext uri="{FF2B5EF4-FFF2-40B4-BE49-F238E27FC236}">
                  <a16:creationId xmlns:a16="http://schemas.microsoft.com/office/drawing/2014/main" xmlns="" id="{B31DD584-5FC8-4AE9-BFDA-5040192E0757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6077308" y="3030801"/>
              <a:ext cx="1644340" cy="417134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normAutofit fontScale="70000" lnSpcReduction="20000"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000" b="0">
                  <a:solidFill>
                    <a:schemeClr val="tx1"/>
                  </a:solidFill>
                  <a:effectLst/>
                </a:rPr>
                <a:t>此部分内容作为文字排版占位显示</a:t>
              </a:r>
              <a:br>
                <a:rPr lang="zh-CN" altLang="en-US" sz="1000" b="0">
                  <a:solidFill>
                    <a:schemeClr val="tx1"/>
                  </a:solidFill>
                  <a:effectLst/>
                </a:rPr>
              </a:br>
              <a:r>
                <a:rPr lang="zh-CN" altLang="en-US" sz="1000" b="0">
                  <a:solidFill>
                    <a:schemeClr val="tx1"/>
                  </a:solidFill>
                  <a:effectLst/>
                </a:rPr>
                <a:t> （建议使用主题字体）</a:t>
              </a:r>
            </a:p>
          </p:txBody>
        </p:sp>
        <p:sp>
          <p:nvSpPr>
            <p:cNvPr id="7" name="TextBox 32">
              <a:extLst>
                <a:ext uri="{FF2B5EF4-FFF2-40B4-BE49-F238E27FC236}">
                  <a16:creationId xmlns:a16="http://schemas.microsoft.com/office/drawing/2014/main" xmlns="" id="{53ECED39-FAE9-447C-A9AB-69EF24EEF634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6085070" y="2153030"/>
              <a:ext cx="1644340" cy="417134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normAutofit fontScale="70000" lnSpcReduction="20000"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000" b="0">
                  <a:solidFill>
                    <a:schemeClr val="tx1"/>
                  </a:solidFill>
                  <a:effectLst/>
                </a:rPr>
                <a:t>此部分内容作为文字排版占位显示</a:t>
              </a:r>
              <a:br>
                <a:rPr lang="zh-CN" altLang="en-US" sz="1000" b="0">
                  <a:solidFill>
                    <a:schemeClr val="tx1"/>
                  </a:solidFill>
                  <a:effectLst/>
                </a:rPr>
              </a:br>
              <a:r>
                <a:rPr lang="zh-CN" altLang="en-US" sz="1000" b="0">
                  <a:solidFill>
                    <a:schemeClr val="tx1"/>
                  </a:solidFill>
                  <a:effectLst/>
                </a:rPr>
                <a:t> （建议使用主题字体）</a:t>
              </a:r>
            </a:p>
          </p:txBody>
        </p:sp>
        <p:sp>
          <p:nvSpPr>
            <p:cNvPr id="8" name="TextBox 34">
              <a:extLst>
                <a:ext uri="{FF2B5EF4-FFF2-40B4-BE49-F238E27FC236}">
                  <a16:creationId xmlns:a16="http://schemas.microsoft.com/office/drawing/2014/main" xmlns="" id="{5B5522E5-D571-48C3-8D64-DA306F9156D8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737575" y="2589531"/>
              <a:ext cx="1644340" cy="417134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normAutofit fontScale="70000" lnSpcReduction="20000"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1000" b="0">
                  <a:solidFill>
                    <a:schemeClr val="tx1"/>
                  </a:solidFill>
                  <a:effectLst/>
                </a:rPr>
                <a:t>此部分内容作为文字排版占位显示</a:t>
              </a:r>
              <a:br>
                <a:rPr lang="zh-CN" altLang="en-US" sz="1000" b="0">
                  <a:solidFill>
                    <a:schemeClr val="tx1"/>
                  </a:solidFill>
                  <a:effectLst/>
                </a:rPr>
              </a:br>
              <a:r>
                <a:rPr lang="zh-CN" altLang="en-US" sz="1000" b="0">
                  <a:solidFill>
                    <a:schemeClr val="tx1"/>
                  </a:solidFill>
                  <a:effectLst/>
                </a:rPr>
                <a:t> （建议使用主题字体）</a:t>
              </a:r>
            </a:p>
          </p:txBody>
        </p:sp>
        <p:sp>
          <p:nvSpPr>
            <p:cNvPr id="9" name="TextBox 36">
              <a:extLst>
                <a:ext uri="{FF2B5EF4-FFF2-40B4-BE49-F238E27FC236}">
                  <a16:creationId xmlns:a16="http://schemas.microsoft.com/office/drawing/2014/main" xmlns="" id="{648903AE-46E4-41A1-8300-DFCBF11ECD1F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456785" y="3030801"/>
              <a:ext cx="1644340" cy="417134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normAutofit fontScale="70000" lnSpcReduction="20000"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1000" b="0">
                  <a:solidFill>
                    <a:schemeClr val="tx1"/>
                  </a:solidFill>
                  <a:effectLst/>
                </a:rPr>
                <a:t>此部分内容作为文字排版占位显示</a:t>
              </a:r>
              <a:br>
                <a:rPr lang="zh-CN" altLang="en-US" sz="1000" b="0">
                  <a:solidFill>
                    <a:schemeClr val="tx1"/>
                  </a:solidFill>
                  <a:effectLst/>
                </a:rPr>
              </a:br>
              <a:r>
                <a:rPr lang="zh-CN" altLang="en-US" sz="1000" b="0">
                  <a:solidFill>
                    <a:schemeClr val="tx1"/>
                  </a:solidFill>
                  <a:effectLst/>
                </a:rPr>
                <a:t> （建议使用主题字体）</a:t>
              </a:r>
            </a:p>
          </p:txBody>
        </p:sp>
        <p:sp>
          <p:nvSpPr>
            <p:cNvPr id="10" name="TextBox 39">
              <a:extLst>
                <a:ext uri="{FF2B5EF4-FFF2-40B4-BE49-F238E27FC236}">
                  <a16:creationId xmlns:a16="http://schemas.microsoft.com/office/drawing/2014/main" xmlns="" id="{C32252C6-A180-4984-B05F-CEA3C76A3701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469499" y="2153030"/>
              <a:ext cx="1644340" cy="417134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normAutofit fontScale="70000" lnSpcReduction="20000"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/>
                  </a:solidFill>
                  <a:effectLst/>
                </a:rPr>
                <a:t>此部分内容作为文字排版占位显示</a:t>
              </a:r>
              <a:br>
                <a:rPr lang="zh-CN" altLang="en-US" sz="1000" b="0" dirty="0">
                  <a:solidFill>
                    <a:schemeClr val="tx1"/>
                  </a:solidFill>
                  <a:effectLst/>
                </a:rPr>
              </a:br>
              <a:r>
                <a:rPr lang="zh-CN" altLang="en-US" sz="1000" b="0" dirty="0">
                  <a:solidFill>
                    <a:schemeClr val="tx1"/>
                  </a:solidFill>
                  <a:effectLst/>
                </a:rPr>
                <a:t> （建议使用主题字体）</a:t>
              </a:r>
            </a:p>
          </p:txBody>
        </p:sp>
        <p:sp>
          <p:nvSpPr>
            <p:cNvPr id="11" name="TextBox 45">
              <a:extLst>
                <a:ext uri="{FF2B5EF4-FFF2-40B4-BE49-F238E27FC236}">
                  <a16:creationId xmlns:a16="http://schemas.microsoft.com/office/drawing/2014/main" xmlns="" id="{84C9EC9B-BC7B-44C2-BD10-B4D59B41FE8C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3612675" y="1329612"/>
              <a:ext cx="1962522" cy="417134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normAutofit fontScale="92500" lnSpcReduction="10000"/>
            </a:bodyPr>
            <a:lstStyle/>
            <a:p>
              <a:pPr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/>
                  </a:solidFill>
                  <a:effectLst/>
                </a:rPr>
                <a:t>此部分内容作为文字排版占位显示</a:t>
              </a:r>
              <a:br>
                <a:rPr lang="zh-CN" altLang="en-US" sz="1000" b="0" dirty="0">
                  <a:solidFill>
                    <a:schemeClr val="tx1"/>
                  </a:solidFill>
                  <a:effectLst/>
                </a:rPr>
              </a:br>
              <a:r>
                <a:rPr lang="zh-CN" altLang="en-US" sz="1000" b="0" dirty="0">
                  <a:solidFill>
                    <a:schemeClr val="tx1"/>
                  </a:solidFill>
                  <a:effectLst/>
                </a:rPr>
                <a:t> （建议使用主题字体）</a:t>
              </a:r>
            </a:p>
          </p:txBody>
        </p:sp>
        <p:sp>
          <p:nvSpPr>
            <p:cNvPr id="12" name="TextBox 51">
              <a:extLst>
                <a:ext uri="{FF2B5EF4-FFF2-40B4-BE49-F238E27FC236}">
                  <a16:creationId xmlns:a16="http://schemas.microsoft.com/office/drawing/2014/main" xmlns="" id="{1638E739-B703-4FA9-9502-F5A1D5C3B240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3643152" y="3858987"/>
              <a:ext cx="1962522" cy="417134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normAutofit fontScale="92500" lnSpcReduction="10000"/>
            </a:bodyPr>
            <a:lstStyle/>
            <a:p>
              <a:pPr latinLnBrk="0">
                <a:lnSpc>
                  <a:spcPct val="120000"/>
                </a:lnSpc>
              </a:pPr>
              <a:r>
                <a:rPr lang="zh-CN" altLang="en-US" sz="1000" b="0">
                  <a:solidFill>
                    <a:schemeClr val="tx1"/>
                  </a:solidFill>
                  <a:effectLst/>
                </a:rPr>
                <a:t>此部分内容作为文字排版占位显示</a:t>
              </a:r>
              <a:br>
                <a:rPr lang="zh-CN" altLang="en-US" sz="1000" b="0">
                  <a:solidFill>
                    <a:schemeClr val="tx1"/>
                  </a:solidFill>
                  <a:effectLst/>
                </a:rPr>
              </a:br>
              <a:r>
                <a:rPr lang="zh-CN" altLang="en-US" sz="1000" b="0">
                  <a:solidFill>
                    <a:schemeClr val="tx1"/>
                  </a:solidFill>
                  <a:effectLst/>
                </a:rPr>
                <a:t> （建议使用主题字体）</a:t>
              </a:r>
            </a:p>
          </p:txBody>
        </p:sp>
      </p:grpSp>
      <p:sp>
        <p:nvSpPr>
          <p:cNvPr id="30" name="Title 1">
            <a:extLst>
              <a:ext uri="{FF2B5EF4-FFF2-40B4-BE49-F238E27FC236}">
                <a16:creationId xmlns:a16="http://schemas.microsoft.com/office/drawing/2014/main" xmlns="" id="{42EF1B44-8706-4E4B-922A-93FE76488237}"/>
              </a:ext>
            </a:extLst>
          </p:cNvPr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942504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837940" y="1059581"/>
            <a:ext cx="1350746" cy="1802261"/>
            <a:chOff x="1837940" y="1059581"/>
            <a:chExt cx="1350746" cy="1802261"/>
          </a:xfrm>
        </p:grpSpPr>
        <p:sp>
          <p:nvSpPr>
            <p:cNvPr id="16" name="泪滴形 15"/>
            <p:cNvSpPr/>
            <p:nvPr/>
          </p:nvSpPr>
          <p:spPr>
            <a:xfrm rot="8100000">
              <a:off x="1837940" y="1456126"/>
              <a:ext cx="1350746" cy="1405716"/>
            </a:xfrm>
            <a:prstGeom prst="teardrop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矩形 20"/>
            <p:cNvSpPr/>
            <p:nvPr/>
          </p:nvSpPr>
          <p:spPr>
            <a:xfrm>
              <a:off x="1982693" y="2265594"/>
              <a:ext cx="1134652" cy="182697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 fontScale="77500" lnSpcReduction="20000"/>
            </a:bodyPr>
            <a:lstStyle/>
            <a:p>
              <a:pPr lvl="0" algn="ctr" defTabSz="914378">
                <a:spcBef>
                  <a:spcPct val="0"/>
                </a:spcBef>
                <a:defRPr/>
              </a:pPr>
              <a:r>
                <a:rPr lang="zh-CN" altLang="en-US" b="1" dirty="0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22" name="任意多边形: 形状 21"/>
            <p:cNvSpPr>
              <a:spLocks/>
            </p:cNvSpPr>
            <p:nvPr/>
          </p:nvSpPr>
          <p:spPr bwMode="auto">
            <a:xfrm>
              <a:off x="2434894" y="1695613"/>
              <a:ext cx="195706" cy="352270"/>
            </a:xfrm>
            <a:custGeom>
              <a:avLst/>
              <a:gdLst>
                <a:gd name="T0" fmla="*/ 159 w 159"/>
                <a:gd name="T1" fmla="*/ 50 h 286"/>
                <a:gd name="T2" fmla="*/ 114 w 159"/>
                <a:gd name="T3" fmla="*/ 50 h 286"/>
                <a:gd name="T4" fmla="*/ 114 w 159"/>
                <a:gd name="T5" fmla="*/ 50 h 286"/>
                <a:gd name="T6" fmla="*/ 111 w 159"/>
                <a:gd name="T7" fmla="*/ 51 h 286"/>
                <a:gd name="T8" fmla="*/ 107 w 159"/>
                <a:gd name="T9" fmla="*/ 54 h 286"/>
                <a:gd name="T10" fmla="*/ 103 w 159"/>
                <a:gd name="T11" fmla="*/ 60 h 286"/>
                <a:gd name="T12" fmla="*/ 102 w 159"/>
                <a:gd name="T13" fmla="*/ 66 h 286"/>
                <a:gd name="T14" fmla="*/ 102 w 159"/>
                <a:gd name="T15" fmla="*/ 99 h 286"/>
                <a:gd name="T16" fmla="*/ 159 w 159"/>
                <a:gd name="T17" fmla="*/ 99 h 286"/>
                <a:gd name="T18" fmla="*/ 159 w 159"/>
                <a:gd name="T19" fmla="*/ 146 h 286"/>
                <a:gd name="T20" fmla="*/ 102 w 159"/>
                <a:gd name="T21" fmla="*/ 146 h 286"/>
                <a:gd name="T22" fmla="*/ 102 w 159"/>
                <a:gd name="T23" fmla="*/ 286 h 286"/>
                <a:gd name="T24" fmla="*/ 50 w 159"/>
                <a:gd name="T25" fmla="*/ 286 h 286"/>
                <a:gd name="T26" fmla="*/ 50 w 159"/>
                <a:gd name="T27" fmla="*/ 146 h 286"/>
                <a:gd name="T28" fmla="*/ 0 w 159"/>
                <a:gd name="T29" fmla="*/ 146 h 286"/>
                <a:gd name="T30" fmla="*/ 0 w 159"/>
                <a:gd name="T31" fmla="*/ 99 h 286"/>
                <a:gd name="T32" fmla="*/ 50 w 159"/>
                <a:gd name="T33" fmla="*/ 99 h 286"/>
                <a:gd name="T34" fmla="*/ 50 w 159"/>
                <a:gd name="T35" fmla="*/ 71 h 286"/>
                <a:gd name="T36" fmla="*/ 50 w 159"/>
                <a:gd name="T37" fmla="*/ 71 h 286"/>
                <a:gd name="T38" fmla="*/ 50 w 159"/>
                <a:gd name="T39" fmla="*/ 64 h 286"/>
                <a:gd name="T40" fmla="*/ 51 w 159"/>
                <a:gd name="T41" fmla="*/ 57 h 286"/>
                <a:gd name="T42" fmla="*/ 52 w 159"/>
                <a:gd name="T43" fmla="*/ 50 h 286"/>
                <a:gd name="T44" fmla="*/ 54 w 159"/>
                <a:gd name="T45" fmla="*/ 43 h 286"/>
                <a:gd name="T46" fmla="*/ 57 w 159"/>
                <a:gd name="T47" fmla="*/ 37 h 286"/>
                <a:gd name="T48" fmla="*/ 60 w 159"/>
                <a:gd name="T49" fmla="*/ 31 h 286"/>
                <a:gd name="T50" fmla="*/ 63 w 159"/>
                <a:gd name="T51" fmla="*/ 26 h 286"/>
                <a:gd name="T52" fmla="*/ 67 w 159"/>
                <a:gd name="T53" fmla="*/ 21 h 286"/>
                <a:gd name="T54" fmla="*/ 72 w 159"/>
                <a:gd name="T55" fmla="*/ 16 h 286"/>
                <a:gd name="T56" fmla="*/ 78 w 159"/>
                <a:gd name="T57" fmla="*/ 12 h 286"/>
                <a:gd name="T58" fmla="*/ 83 w 159"/>
                <a:gd name="T59" fmla="*/ 8 h 286"/>
                <a:gd name="T60" fmla="*/ 88 w 159"/>
                <a:gd name="T61" fmla="*/ 5 h 286"/>
                <a:gd name="T62" fmla="*/ 94 w 159"/>
                <a:gd name="T63" fmla="*/ 3 h 286"/>
                <a:gd name="T64" fmla="*/ 100 w 159"/>
                <a:gd name="T65" fmla="*/ 1 h 286"/>
                <a:gd name="T66" fmla="*/ 108 w 159"/>
                <a:gd name="T67" fmla="*/ 0 h 286"/>
                <a:gd name="T68" fmla="*/ 114 w 159"/>
                <a:gd name="T69" fmla="*/ 0 h 286"/>
                <a:gd name="T70" fmla="*/ 159 w 159"/>
                <a:gd name="T71" fmla="*/ 0 h 286"/>
                <a:gd name="T72" fmla="*/ 159 w 159"/>
                <a:gd name="T73" fmla="*/ 50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59" h="286">
                  <a:moveTo>
                    <a:pt x="159" y="50"/>
                  </a:moveTo>
                  <a:lnTo>
                    <a:pt x="114" y="50"/>
                  </a:lnTo>
                  <a:lnTo>
                    <a:pt x="114" y="50"/>
                  </a:lnTo>
                  <a:lnTo>
                    <a:pt x="111" y="51"/>
                  </a:lnTo>
                  <a:lnTo>
                    <a:pt x="107" y="54"/>
                  </a:lnTo>
                  <a:lnTo>
                    <a:pt x="103" y="60"/>
                  </a:lnTo>
                  <a:lnTo>
                    <a:pt x="102" y="66"/>
                  </a:lnTo>
                  <a:lnTo>
                    <a:pt x="102" y="99"/>
                  </a:lnTo>
                  <a:lnTo>
                    <a:pt x="159" y="99"/>
                  </a:lnTo>
                  <a:lnTo>
                    <a:pt x="159" y="146"/>
                  </a:lnTo>
                  <a:lnTo>
                    <a:pt x="102" y="146"/>
                  </a:lnTo>
                  <a:lnTo>
                    <a:pt x="102" y="286"/>
                  </a:lnTo>
                  <a:lnTo>
                    <a:pt x="50" y="286"/>
                  </a:lnTo>
                  <a:lnTo>
                    <a:pt x="50" y="146"/>
                  </a:lnTo>
                  <a:lnTo>
                    <a:pt x="0" y="146"/>
                  </a:lnTo>
                  <a:lnTo>
                    <a:pt x="0" y="99"/>
                  </a:lnTo>
                  <a:lnTo>
                    <a:pt x="50" y="99"/>
                  </a:lnTo>
                  <a:lnTo>
                    <a:pt x="50" y="71"/>
                  </a:lnTo>
                  <a:lnTo>
                    <a:pt x="50" y="71"/>
                  </a:lnTo>
                  <a:lnTo>
                    <a:pt x="50" y="64"/>
                  </a:lnTo>
                  <a:lnTo>
                    <a:pt x="51" y="57"/>
                  </a:lnTo>
                  <a:lnTo>
                    <a:pt x="52" y="50"/>
                  </a:lnTo>
                  <a:lnTo>
                    <a:pt x="54" y="43"/>
                  </a:lnTo>
                  <a:lnTo>
                    <a:pt x="57" y="37"/>
                  </a:lnTo>
                  <a:lnTo>
                    <a:pt x="60" y="31"/>
                  </a:lnTo>
                  <a:lnTo>
                    <a:pt x="63" y="26"/>
                  </a:lnTo>
                  <a:lnTo>
                    <a:pt x="67" y="21"/>
                  </a:lnTo>
                  <a:lnTo>
                    <a:pt x="72" y="16"/>
                  </a:lnTo>
                  <a:lnTo>
                    <a:pt x="78" y="12"/>
                  </a:lnTo>
                  <a:lnTo>
                    <a:pt x="83" y="8"/>
                  </a:lnTo>
                  <a:lnTo>
                    <a:pt x="88" y="5"/>
                  </a:lnTo>
                  <a:lnTo>
                    <a:pt x="94" y="3"/>
                  </a:lnTo>
                  <a:lnTo>
                    <a:pt x="100" y="1"/>
                  </a:lnTo>
                  <a:lnTo>
                    <a:pt x="108" y="0"/>
                  </a:lnTo>
                  <a:lnTo>
                    <a:pt x="114" y="0"/>
                  </a:lnTo>
                  <a:lnTo>
                    <a:pt x="159" y="0"/>
                  </a:lnTo>
                  <a:lnTo>
                    <a:pt x="159" y="5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矩形 26"/>
            <p:cNvSpPr/>
            <p:nvPr/>
          </p:nvSpPr>
          <p:spPr>
            <a:xfrm>
              <a:off x="2357303" y="1059581"/>
              <a:ext cx="330860" cy="484748"/>
            </a:xfrm>
            <a:prstGeom prst="rect">
              <a:avLst/>
            </a:prstGeom>
          </p:spPr>
          <p:txBody>
            <a:bodyPr wrap="none">
              <a:normAutofit fontScale="85000" lnSpcReduction="20000"/>
            </a:bodyPr>
            <a:lstStyle/>
            <a:p>
              <a:pPr algn="ctr"/>
              <a:r>
                <a:rPr lang="en-US" altLang="zh-CN" sz="3600" b="1">
                  <a:solidFill>
                    <a:schemeClr val="accent1"/>
                  </a:solidFill>
                </a:rPr>
                <a:t>1</a:t>
              </a: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3888693" y="1059581"/>
            <a:ext cx="1350746" cy="1797498"/>
            <a:chOff x="3888693" y="1059581"/>
            <a:chExt cx="1350746" cy="1797498"/>
          </a:xfrm>
        </p:grpSpPr>
        <p:sp>
          <p:nvSpPr>
            <p:cNvPr id="19" name="泪滴形 18"/>
            <p:cNvSpPr/>
            <p:nvPr/>
          </p:nvSpPr>
          <p:spPr>
            <a:xfrm rot="8100000">
              <a:off x="3888693" y="1483889"/>
              <a:ext cx="1350746" cy="1373190"/>
            </a:xfrm>
            <a:prstGeom prst="teardrop">
              <a:avLst/>
            </a:prstGeom>
            <a:blipFill dpi="0"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矩形 22"/>
            <p:cNvSpPr/>
            <p:nvPr/>
          </p:nvSpPr>
          <p:spPr>
            <a:xfrm>
              <a:off x="3988442" y="2265594"/>
              <a:ext cx="1134652" cy="182697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 fontScale="77500" lnSpcReduction="20000"/>
            </a:bodyPr>
            <a:lstStyle/>
            <a:p>
              <a:pPr lvl="0" algn="ctr" defTabSz="914378">
                <a:spcBef>
                  <a:spcPct val="0"/>
                </a:spcBef>
                <a:defRPr/>
              </a:pPr>
              <a:r>
                <a:rPr lang="zh-CN" altLang="en-US" b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26" name="任意多边形: 形状 25"/>
            <p:cNvSpPr>
              <a:spLocks/>
            </p:cNvSpPr>
            <p:nvPr/>
          </p:nvSpPr>
          <p:spPr bwMode="auto">
            <a:xfrm>
              <a:off x="4371358" y="1717284"/>
              <a:ext cx="401284" cy="329821"/>
            </a:xfrm>
            <a:custGeom>
              <a:avLst/>
              <a:gdLst>
                <a:gd name="T0" fmla="*/ 285 w 293"/>
                <a:gd name="T1" fmla="*/ 32 h 238"/>
                <a:gd name="T2" fmla="*/ 259 w 293"/>
                <a:gd name="T3" fmla="*/ 38 h 238"/>
                <a:gd name="T4" fmla="*/ 275 w 293"/>
                <a:gd name="T5" fmla="*/ 24 h 238"/>
                <a:gd name="T6" fmla="*/ 285 w 293"/>
                <a:gd name="T7" fmla="*/ 4 h 238"/>
                <a:gd name="T8" fmla="*/ 257 w 293"/>
                <a:gd name="T9" fmla="*/ 16 h 238"/>
                <a:gd name="T10" fmla="*/ 237 w 293"/>
                <a:gd name="T11" fmla="*/ 11 h 238"/>
                <a:gd name="T12" fmla="*/ 216 w 293"/>
                <a:gd name="T13" fmla="*/ 1 h 238"/>
                <a:gd name="T14" fmla="*/ 203 w 293"/>
                <a:gd name="T15" fmla="*/ 0 h 238"/>
                <a:gd name="T16" fmla="*/ 179 w 293"/>
                <a:gd name="T17" fmla="*/ 5 h 238"/>
                <a:gd name="T18" fmla="*/ 154 w 293"/>
                <a:gd name="T19" fmla="*/ 27 h 238"/>
                <a:gd name="T20" fmla="*/ 143 w 293"/>
                <a:gd name="T21" fmla="*/ 54 h 238"/>
                <a:gd name="T22" fmla="*/ 143 w 293"/>
                <a:gd name="T23" fmla="*/ 67 h 238"/>
                <a:gd name="T24" fmla="*/ 126 w 293"/>
                <a:gd name="T25" fmla="*/ 72 h 238"/>
                <a:gd name="T26" fmla="*/ 75 w 293"/>
                <a:gd name="T27" fmla="*/ 55 h 238"/>
                <a:gd name="T28" fmla="*/ 33 w 293"/>
                <a:gd name="T29" fmla="*/ 24 h 238"/>
                <a:gd name="T30" fmla="*/ 17 w 293"/>
                <a:gd name="T31" fmla="*/ 17 h 238"/>
                <a:gd name="T32" fmla="*/ 12 w 293"/>
                <a:gd name="T33" fmla="*/ 41 h 238"/>
                <a:gd name="T34" fmla="*/ 14 w 293"/>
                <a:gd name="T35" fmla="*/ 57 h 238"/>
                <a:gd name="T36" fmla="*/ 23 w 293"/>
                <a:gd name="T37" fmla="*/ 76 h 238"/>
                <a:gd name="T38" fmla="*/ 39 w 293"/>
                <a:gd name="T39" fmla="*/ 91 h 238"/>
                <a:gd name="T40" fmla="*/ 25 w 293"/>
                <a:gd name="T41" fmla="*/ 89 h 238"/>
                <a:gd name="T42" fmla="*/ 12 w 293"/>
                <a:gd name="T43" fmla="*/ 84 h 238"/>
                <a:gd name="T44" fmla="*/ 13 w 293"/>
                <a:gd name="T45" fmla="*/ 95 h 238"/>
                <a:gd name="T46" fmla="*/ 25 w 293"/>
                <a:gd name="T47" fmla="*/ 123 h 238"/>
                <a:gd name="T48" fmla="*/ 50 w 293"/>
                <a:gd name="T49" fmla="*/ 140 h 238"/>
                <a:gd name="T50" fmla="*/ 52 w 293"/>
                <a:gd name="T51" fmla="*/ 145 h 238"/>
                <a:gd name="T52" fmla="*/ 33 w 293"/>
                <a:gd name="T53" fmla="*/ 145 h 238"/>
                <a:gd name="T54" fmla="*/ 41 w 293"/>
                <a:gd name="T55" fmla="*/ 161 h 238"/>
                <a:gd name="T56" fmla="*/ 62 w 293"/>
                <a:gd name="T57" fmla="*/ 179 h 238"/>
                <a:gd name="T58" fmla="*/ 89 w 293"/>
                <a:gd name="T59" fmla="*/ 186 h 238"/>
                <a:gd name="T60" fmla="*/ 73 w 293"/>
                <a:gd name="T61" fmla="*/ 197 h 238"/>
                <a:gd name="T62" fmla="*/ 45 w 293"/>
                <a:gd name="T63" fmla="*/ 208 h 238"/>
                <a:gd name="T64" fmla="*/ 14 w 293"/>
                <a:gd name="T65" fmla="*/ 212 h 238"/>
                <a:gd name="T66" fmla="*/ 0 w 293"/>
                <a:gd name="T67" fmla="*/ 211 h 238"/>
                <a:gd name="T68" fmla="*/ 32 w 293"/>
                <a:gd name="T69" fmla="*/ 227 h 238"/>
                <a:gd name="T70" fmla="*/ 68 w 293"/>
                <a:gd name="T71" fmla="*/ 237 h 238"/>
                <a:gd name="T72" fmla="*/ 93 w 293"/>
                <a:gd name="T73" fmla="*/ 238 h 238"/>
                <a:gd name="T74" fmla="*/ 149 w 293"/>
                <a:gd name="T75" fmla="*/ 229 h 238"/>
                <a:gd name="T76" fmla="*/ 195 w 293"/>
                <a:gd name="T77" fmla="*/ 205 h 238"/>
                <a:gd name="T78" fmla="*/ 229 w 293"/>
                <a:gd name="T79" fmla="*/ 169 h 238"/>
                <a:gd name="T80" fmla="*/ 252 w 293"/>
                <a:gd name="T81" fmla="*/ 127 h 238"/>
                <a:gd name="T82" fmla="*/ 262 w 293"/>
                <a:gd name="T83" fmla="*/ 82 h 238"/>
                <a:gd name="T84" fmla="*/ 263 w 293"/>
                <a:gd name="T85" fmla="*/ 59 h 238"/>
                <a:gd name="T86" fmla="*/ 280 w 293"/>
                <a:gd name="T87" fmla="*/ 45 h 238"/>
                <a:gd name="T88" fmla="*/ 293 w 293"/>
                <a:gd name="T89" fmla="*/ 2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93" h="238">
                  <a:moveTo>
                    <a:pt x="293" y="28"/>
                  </a:moveTo>
                  <a:lnTo>
                    <a:pt x="293" y="28"/>
                  </a:lnTo>
                  <a:lnTo>
                    <a:pt x="285" y="32"/>
                  </a:lnTo>
                  <a:lnTo>
                    <a:pt x="277" y="34"/>
                  </a:lnTo>
                  <a:lnTo>
                    <a:pt x="267" y="36"/>
                  </a:lnTo>
                  <a:lnTo>
                    <a:pt x="259" y="38"/>
                  </a:lnTo>
                  <a:lnTo>
                    <a:pt x="259" y="38"/>
                  </a:lnTo>
                  <a:lnTo>
                    <a:pt x="267" y="31"/>
                  </a:lnTo>
                  <a:lnTo>
                    <a:pt x="275" y="24"/>
                  </a:lnTo>
                  <a:lnTo>
                    <a:pt x="281" y="14"/>
                  </a:lnTo>
                  <a:lnTo>
                    <a:pt x="285" y="4"/>
                  </a:lnTo>
                  <a:lnTo>
                    <a:pt x="285" y="4"/>
                  </a:lnTo>
                  <a:lnTo>
                    <a:pt x="277" y="9"/>
                  </a:lnTo>
                  <a:lnTo>
                    <a:pt x="266" y="13"/>
                  </a:lnTo>
                  <a:lnTo>
                    <a:pt x="257" y="16"/>
                  </a:lnTo>
                  <a:lnTo>
                    <a:pt x="247" y="18"/>
                  </a:lnTo>
                  <a:lnTo>
                    <a:pt x="247" y="18"/>
                  </a:lnTo>
                  <a:lnTo>
                    <a:pt x="237" y="11"/>
                  </a:lnTo>
                  <a:lnTo>
                    <a:pt x="227" y="5"/>
                  </a:lnTo>
                  <a:lnTo>
                    <a:pt x="222" y="3"/>
                  </a:lnTo>
                  <a:lnTo>
                    <a:pt x="216" y="1"/>
                  </a:lnTo>
                  <a:lnTo>
                    <a:pt x="209" y="0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97" y="0"/>
                  </a:lnTo>
                  <a:lnTo>
                    <a:pt x="191" y="1"/>
                  </a:lnTo>
                  <a:lnTo>
                    <a:pt x="179" y="5"/>
                  </a:lnTo>
                  <a:lnTo>
                    <a:pt x="169" y="10"/>
                  </a:lnTo>
                  <a:lnTo>
                    <a:pt x="161" y="17"/>
                  </a:lnTo>
                  <a:lnTo>
                    <a:pt x="154" y="27"/>
                  </a:lnTo>
                  <a:lnTo>
                    <a:pt x="147" y="37"/>
                  </a:lnTo>
                  <a:lnTo>
                    <a:pt x="144" y="48"/>
                  </a:lnTo>
                  <a:lnTo>
                    <a:pt x="143" y="54"/>
                  </a:lnTo>
                  <a:lnTo>
                    <a:pt x="143" y="60"/>
                  </a:lnTo>
                  <a:lnTo>
                    <a:pt x="143" y="60"/>
                  </a:lnTo>
                  <a:lnTo>
                    <a:pt x="143" y="67"/>
                  </a:lnTo>
                  <a:lnTo>
                    <a:pt x="144" y="74"/>
                  </a:lnTo>
                  <a:lnTo>
                    <a:pt x="144" y="74"/>
                  </a:lnTo>
                  <a:lnTo>
                    <a:pt x="126" y="72"/>
                  </a:lnTo>
                  <a:lnTo>
                    <a:pt x="108" y="68"/>
                  </a:lnTo>
                  <a:lnTo>
                    <a:pt x="92" y="63"/>
                  </a:lnTo>
                  <a:lnTo>
                    <a:pt x="75" y="55"/>
                  </a:lnTo>
                  <a:lnTo>
                    <a:pt x="59" y="46"/>
                  </a:lnTo>
                  <a:lnTo>
                    <a:pt x="45" y="36"/>
                  </a:lnTo>
                  <a:lnTo>
                    <a:pt x="33" y="24"/>
                  </a:lnTo>
                  <a:lnTo>
                    <a:pt x="20" y="11"/>
                  </a:lnTo>
                  <a:lnTo>
                    <a:pt x="20" y="11"/>
                  </a:lnTo>
                  <a:lnTo>
                    <a:pt x="17" y="17"/>
                  </a:lnTo>
                  <a:lnTo>
                    <a:pt x="15" y="26"/>
                  </a:lnTo>
                  <a:lnTo>
                    <a:pt x="13" y="33"/>
                  </a:lnTo>
                  <a:lnTo>
                    <a:pt x="12" y="41"/>
                  </a:lnTo>
                  <a:lnTo>
                    <a:pt x="12" y="41"/>
                  </a:lnTo>
                  <a:lnTo>
                    <a:pt x="13" y="48"/>
                  </a:lnTo>
                  <a:lnTo>
                    <a:pt x="14" y="57"/>
                  </a:lnTo>
                  <a:lnTo>
                    <a:pt x="17" y="63"/>
                  </a:lnTo>
                  <a:lnTo>
                    <a:pt x="20" y="70"/>
                  </a:lnTo>
                  <a:lnTo>
                    <a:pt x="23" y="76"/>
                  </a:lnTo>
                  <a:lnTo>
                    <a:pt x="28" y="81"/>
                  </a:lnTo>
                  <a:lnTo>
                    <a:pt x="34" y="87"/>
                  </a:lnTo>
                  <a:lnTo>
                    <a:pt x="39" y="91"/>
                  </a:lnTo>
                  <a:lnTo>
                    <a:pt x="39" y="91"/>
                  </a:lnTo>
                  <a:lnTo>
                    <a:pt x="32" y="91"/>
                  </a:lnTo>
                  <a:lnTo>
                    <a:pt x="25" y="89"/>
                  </a:lnTo>
                  <a:lnTo>
                    <a:pt x="18" y="87"/>
                  </a:lnTo>
                  <a:lnTo>
                    <a:pt x="12" y="84"/>
                  </a:lnTo>
                  <a:lnTo>
                    <a:pt x="12" y="84"/>
                  </a:lnTo>
                  <a:lnTo>
                    <a:pt x="12" y="85"/>
                  </a:lnTo>
                  <a:lnTo>
                    <a:pt x="12" y="85"/>
                  </a:lnTo>
                  <a:lnTo>
                    <a:pt x="13" y="95"/>
                  </a:lnTo>
                  <a:lnTo>
                    <a:pt x="16" y="105"/>
                  </a:lnTo>
                  <a:lnTo>
                    <a:pt x="20" y="115"/>
                  </a:lnTo>
                  <a:lnTo>
                    <a:pt x="25" y="123"/>
                  </a:lnTo>
                  <a:lnTo>
                    <a:pt x="33" y="130"/>
                  </a:lnTo>
                  <a:lnTo>
                    <a:pt x="41" y="136"/>
                  </a:lnTo>
                  <a:lnTo>
                    <a:pt x="50" y="140"/>
                  </a:lnTo>
                  <a:lnTo>
                    <a:pt x="60" y="143"/>
                  </a:lnTo>
                  <a:lnTo>
                    <a:pt x="60" y="143"/>
                  </a:lnTo>
                  <a:lnTo>
                    <a:pt x="52" y="145"/>
                  </a:lnTo>
                  <a:lnTo>
                    <a:pt x="44" y="146"/>
                  </a:lnTo>
                  <a:lnTo>
                    <a:pt x="44" y="146"/>
                  </a:lnTo>
                  <a:lnTo>
                    <a:pt x="33" y="145"/>
                  </a:lnTo>
                  <a:lnTo>
                    <a:pt x="33" y="145"/>
                  </a:lnTo>
                  <a:lnTo>
                    <a:pt x="37" y="153"/>
                  </a:lnTo>
                  <a:lnTo>
                    <a:pt x="41" y="161"/>
                  </a:lnTo>
                  <a:lnTo>
                    <a:pt x="47" y="168"/>
                  </a:lnTo>
                  <a:lnTo>
                    <a:pt x="54" y="175"/>
                  </a:lnTo>
                  <a:lnTo>
                    <a:pt x="62" y="179"/>
                  </a:lnTo>
                  <a:lnTo>
                    <a:pt x="71" y="183"/>
                  </a:lnTo>
                  <a:lnTo>
                    <a:pt x="79" y="185"/>
                  </a:lnTo>
                  <a:lnTo>
                    <a:pt x="89" y="186"/>
                  </a:lnTo>
                  <a:lnTo>
                    <a:pt x="89" y="186"/>
                  </a:lnTo>
                  <a:lnTo>
                    <a:pt x="81" y="192"/>
                  </a:lnTo>
                  <a:lnTo>
                    <a:pt x="73" y="197"/>
                  </a:lnTo>
                  <a:lnTo>
                    <a:pt x="64" y="201"/>
                  </a:lnTo>
                  <a:lnTo>
                    <a:pt x="54" y="206"/>
                  </a:lnTo>
                  <a:lnTo>
                    <a:pt x="45" y="208"/>
                  </a:lnTo>
                  <a:lnTo>
                    <a:pt x="35" y="210"/>
                  </a:lnTo>
                  <a:lnTo>
                    <a:pt x="25" y="212"/>
                  </a:lnTo>
                  <a:lnTo>
                    <a:pt x="14" y="212"/>
                  </a:lnTo>
                  <a:lnTo>
                    <a:pt x="14" y="212"/>
                  </a:lnTo>
                  <a:lnTo>
                    <a:pt x="0" y="211"/>
                  </a:lnTo>
                  <a:lnTo>
                    <a:pt x="0" y="211"/>
                  </a:lnTo>
                  <a:lnTo>
                    <a:pt x="10" y="217"/>
                  </a:lnTo>
                  <a:lnTo>
                    <a:pt x="21" y="222"/>
                  </a:lnTo>
                  <a:lnTo>
                    <a:pt x="32" y="227"/>
                  </a:lnTo>
                  <a:lnTo>
                    <a:pt x="44" y="231"/>
                  </a:lnTo>
                  <a:lnTo>
                    <a:pt x="55" y="235"/>
                  </a:lnTo>
                  <a:lnTo>
                    <a:pt x="68" y="237"/>
                  </a:lnTo>
                  <a:lnTo>
                    <a:pt x="80" y="238"/>
                  </a:lnTo>
                  <a:lnTo>
                    <a:pt x="93" y="238"/>
                  </a:lnTo>
                  <a:lnTo>
                    <a:pt x="93" y="238"/>
                  </a:lnTo>
                  <a:lnTo>
                    <a:pt x="112" y="237"/>
                  </a:lnTo>
                  <a:lnTo>
                    <a:pt x="132" y="233"/>
                  </a:lnTo>
                  <a:lnTo>
                    <a:pt x="149" y="229"/>
                  </a:lnTo>
                  <a:lnTo>
                    <a:pt x="166" y="222"/>
                  </a:lnTo>
                  <a:lnTo>
                    <a:pt x="180" y="215"/>
                  </a:lnTo>
                  <a:lnTo>
                    <a:pt x="195" y="205"/>
                  </a:lnTo>
                  <a:lnTo>
                    <a:pt x="207" y="194"/>
                  </a:lnTo>
                  <a:lnTo>
                    <a:pt x="220" y="183"/>
                  </a:lnTo>
                  <a:lnTo>
                    <a:pt x="229" y="169"/>
                  </a:lnTo>
                  <a:lnTo>
                    <a:pt x="238" y="156"/>
                  </a:lnTo>
                  <a:lnTo>
                    <a:pt x="246" y="141"/>
                  </a:lnTo>
                  <a:lnTo>
                    <a:pt x="252" y="127"/>
                  </a:lnTo>
                  <a:lnTo>
                    <a:pt x="257" y="112"/>
                  </a:lnTo>
                  <a:lnTo>
                    <a:pt x="260" y="97"/>
                  </a:lnTo>
                  <a:lnTo>
                    <a:pt x="262" y="82"/>
                  </a:lnTo>
                  <a:lnTo>
                    <a:pt x="263" y="67"/>
                  </a:lnTo>
                  <a:lnTo>
                    <a:pt x="263" y="67"/>
                  </a:lnTo>
                  <a:lnTo>
                    <a:pt x="263" y="59"/>
                  </a:lnTo>
                  <a:lnTo>
                    <a:pt x="263" y="59"/>
                  </a:lnTo>
                  <a:lnTo>
                    <a:pt x="271" y="52"/>
                  </a:lnTo>
                  <a:lnTo>
                    <a:pt x="280" y="45"/>
                  </a:lnTo>
                  <a:lnTo>
                    <a:pt x="287" y="37"/>
                  </a:lnTo>
                  <a:lnTo>
                    <a:pt x="293" y="28"/>
                  </a:lnTo>
                  <a:lnTo>
                    <a:pt x="293" y="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矩形 27"/>
            <p:cNvSpPr/>
            <p:nvPr/>
          </p:nvSpPr>
          <p:spPr>
            <a:xfrm>
              <a:off x="4406571" y="1059581"/>
              <a:ext cx="330860" cy="484748"/>
            </a:xfrm>
            <a:prstGeom prst="rect">
              <a:avLst/>
            </a:prstGeom>
          </p:spPr>
          <p:txBody>
            <a:bodyPr wrap="none">
              <a:normAutofit fontScale="85000" lnSpcReduction="20000"/>
            </a:bodyPr>
            <a:lstStyle/>
            <a:p>
              <a:pPr algn="ctr"/>
              <a:r>
                <a:rPr lang="en-US" altLang="zh-CN" sz="3600" b="1">
                  <a:solidFill>
                    <a:schemeClr val="accent2"/>
                  </a:solidFill>
                </a:rPr>
                <a:t>2</a:t>
              </a: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5940245" y="1059581"/>
            <a:ext cx="1350746" cy="1792401"/>
            <a:chOff x="5940245" y="1059581"/>
            <a:chExt cx="1350746" cy="1792401"/>
          </a:xfrm>
        </p:grpSpPr>
        <p:sp>
          <p:nvSpPr>
            <p:cNvPr id="20" name="泪滴形 19"/>
            <p:cNvSpPr/>
            <p:nvPr/>
          </p:nvSpPr>
          <p:spPr>
            <a:xfrm rot="8100000">
              <a:off x="5940245" y="1513583"/>
              <a:ext cx="1350746" cy="1338399"/>
            </a:xfrm>
            <a:prstGeom prst="teardrop">
              <a:avLst/>
            </a:prstGeom>
            <a:blipFill dpi="0"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矩形 23"/>
            <p:cNvSpPr/>
            <p:nvPr/>
          </p:nvSpPr>
          <p:spPr>
            <a:xfrm>
              <a:off x="6043927" y="2265594"/>
              <a:ext cx="1134652" cy="182697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 fontScale="77500" lnSpcReduction="20000"/>
            </a:bodyPr>
            <a:lstStyle/>
            <a:p>
              <a:pPr lvl="0" algn="ctr" defTabSz="914378">
                <a:spcBef>
                  <a:spcPct val="0"/>
                </a:spcBef>
                <a:defRPr/>
              </a:pPr>
              <a:r>
                <a:rPr lang="zh-CN" altLang="en-US" b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25" name="任意多边形: 形状 24"/>
            <p:cNvSpPr>
              <a:spLocks/>
            </p:cNvSpPr>
            <p:nvPr/>
          </p:nvSpPr>
          <p:spPr bwMode="auto">
            <a:xfrm>
              <a:off x="6412517" y="1695613"/>
              <a:ext cx="397472" cy="396735"/>
            </a:xfrm>
            <a:custGeom>
              <a:avLst/>
              <a:gdLst>
                <a:gd name="T0" fmla="*/ 164 w 204"/>
                <a:gd name="T1" fmla="*/ 0 h 204"/>
                <a:gd name="T2" fmla="*/ 39 w 204"/>
                <a:gd name="T3" fmla="*/ 0 h 204"/>
                <a:gd name="T4" fmla="*/ 0 w 204"/>
                <a:gd name="T5" fmla="*/ 39 h 204"/>
                <a:gd name="T6" fmla="*/ 0 w 204"/>
                <a:gd name="T7" fmla="*/ 81 h 204"/>
                <a:gd name="T8" fmla="*/ 0 w 204"/>
                <a:gd name="T9" fmla="*/ 164 h 204"/>
                <a:gd name="T10" fmla="*/ 39 w 204"/>
                <a:gd name="T11" fmla="*/ 204 h 204"/>
                <a:gd name="T12" fmla="*/ 164 w 204"/>
                <a:gd name="T13" fmla="*/ 204 h 204"/>
                <a:gd name="T14" fmla="*/ 204 w 204"/>
                <a:gd name="T15" fmla="*/ 164 h 204"/>
                <a:gd name="T16" fmla="*/ 204 w 204"/>
                <a:gd name="T17" fmla="*/ 81 h 204"/>
                <a:gd name="T18" fmla="*/ 204 w 204"/>
                <a:gd name="T19" fmla="*/ 39 h 204"/>
                <a:gd name="T20" fmla="*/ 164 w 204"/>
                <a:gd name="T21" fmla="*/ 0 h 204"/>
                <a:gd name="T22" fmla="*/ 176 w 204"/>
                <a:gd name="T23" fmla="*/ 23 h 204"/>
                <a:gd name="T24" fmla="*/ 180 w 204"/>
                <a:gd name="T25" fmla="*/ 23 h 204"/>
                <a:gd name="T26" fmla="*/ 180 w 204"/>
                <a:gd name="T27" fmla="*/ 28 h 204"/>
                <a:gd name="T28" fmla="*/ 180 w 204"/>
                <a:gd name="T29" fmla="*/ 58 h 204"/>
                <a:gd name="T30" fmla="*/ 146 w 204"/>
                <a:gd name="T31" fmla="*/ 58 h 204"/>
                <a:gd name="T32" fmla="*/ 146 w 204"/>
                <a:gd name="T33" fmla="*/ 24 h 204"/>
                <a:gd name="T34" fmla="*/ 176 w 204"/>
                <a:gd name="T35" fmla="*/ 23 h 204"/>
                <a:gd name="T36" fmla="*/ 73 w 204"/>
                <a:gd name="T37" fmla="*/ 81 h 204"/>
                <a:gd name="T38" fmla="*/ 102 w 204"/>
                <a:gd name="T39" fmla="*/ 66 h 204"/>
                <a:gd name="T40" fmla="*/ 131 w 204"/>
                <a:gd name="T41" fmla="*/ 81 h 204"/>
                <a:gd name="T42" fmla="*/ 138 w 204"/>
                <a:gd name="T43" fmla="*/ 102 h 204"/>
                <a:gd name="T44" fmla="*/ 102 w 204"/>
                <a:gd name="T45" fmla="*/ 138 h 204"/>
                <a:gd name="T46" fmla="*/ 66 w 204"/>
                <a:gd name="T47" fmla="*/ 102 h 204"/>
                <a:gd name="T48" fmla="*/ 73 w 204"/>
                <a:gd name="T49" fmla="*/ 81 h 204"/>
                <a:gd name="T50" fmla="*/ 184 w 204"/>
                <a:gd name="T51" fmla="*/ 164 h 204"/>
                <a:gd name="T52" fmla="*/ 164 w 204"/>
                <a:gd name="T53" fmla="*/ 184 h 204"/>
                <a:gd name="T54" fmla="*/ 39 w 204"/>
                <a:gd name="T55" fmla="*/ 184 h 204"/>
                <a:gd name="T56" fmla="*/ 20 w 204"/>
                <a:gd name="T57" fmla="*/ 164 h 204"/>
                <a:gd name="T58" fmla="*/ 20 w 204"/>
                <a:gd name="T59" fmla="*/ 81 h 204"/>
                <a:gd name="T60" fmla="*/ 50 w 204"/>
                <a:gd name="T61" fmla="*/ 81 h 204"/>
                <a:gd name="T62" fmla="*/ 46 w 204"/>
                <a:gd name="T63" fmla="*/ 102 h 204"/>
                <a:gd name="T64" fmla="*/ 102 w 204"/>
                <a:gd name="T65" fmla="*/ 158 h 204"/>
                <a:gd name="T66" fmla="*/ 157 w 204"/>
                <a:gd name="T67" fmla="*/ 102 h 204"/>
                <a:gd name="T68" fmla="*/ 153 w 204"/>
                <a:gd name="T69" fmla="*/ 81 h 204"/>
                <a:gd name="T70" fmla="*/ 184 w 204"/>
                <a:gd name="T71" fmla="*/ 81 h 204"/>
                <a:gd name="T72" fmla="*/ 184 w 204"/>
                <a:gd name="T73" fmla="*/ 16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04" h="204">
                  <a:moveTo>
                    <a:pt x="164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17" y="0"/>
                    <a:pt x="0" y="18"/>
                    <a:pt x="0" y="39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0" y="186"/>
                    <a:pt x="17" y="204"/>
                    <a:pt x="39" y="204"/>
                  </a:cubicBezTo>
                  <a:cubicBezTo>
                    <a:pt x="164" y="204"/>
                    <a:pt x="164" y="204"/>
                    <a:pt x="164" y="204"/>
                  </a:cubicBezTo>
                  <a:cubicBezTo>
                    <a:pt x="186" y="204"/>
                    <a:pt x="204" y="186"/>
                    <a:pt x="204" y="164"/>
                  </a:cubicBezTo>
                  <a:cubicBezTo>
                    <a:pt x="204" y="81"/>
                    <a:pt x="204" y="81"/>
                    <a:pt x="204" y="81"/>
                  </a:cubicBezTo>
                  <a:cubicBezTo>
                    <a:pt x="204" y="39"/>
                    <a:pt x="204" y="39"/>
                    <a:pt x="204" y="39"/>
                  </a:cubicBezTo>
                  <a:cubicBezTo>
                    <a:pt x="204" y="18"/>
                    <a:pt x="186" y="0"/>
                    <a:pt x="164" y="0"/>
                  </a:cubicBezTo>
                  <a:close/>
                  <a:moveTo>
                    <a:pt x="176" y="23"/>
                  </a:moveTo>
                  <a:cubicBezTo>
                    <a:pt x="180" y="23"/>
                    <a:pt x="180" y="23"/>
                    <a:pt x="180" y="23"/>
                  </a:cubicBezTo>
                  <a:cubicBezTo>
                    <a:pt x="180" y="28"/>
                    <a:pt x="180" y="28"/>
                    <a:pt x="180" y="28"/>
                  </a:cubicBezTo>
                  <a:cubicBezTo>
                    <a:pt x="180" y="58"/>
                    <a:pt x="180" y="58"/>
                    <a:pt x="180" y="58"/>
                  </a:cubicBezTo>
                  <a:cubicBezTo>
                    <a:pt x="146" y="58"/>
                    <a:pt x="146" y="58"/>
                    <a:pt x="146" y="58"/>
                  </a:cubicBezTo>
                  <a:cubicBezTo>
                    <a:pt x="146" y="24"/>
                    <a:pt x="146" y="24"/>
                    <a:pt x="146" y="24"/>
                  </a:cubicBezTo>
                  <a:lnTo>
                    <a:pt x="176" y="23"/>
                  </a:lnTo>
                  <a:close/>
                  <a:moveTo>
                    <a:pt x="73" y="81"/>
                  </a:moveTo>
                  <a:cubicBezTo>
                    <a:pt x="79" y="72"/>
                    <a:pt x="90" y="66"/>
                    <a:pt x="102" y="66"/>
                  </a:cubicBezTo>
                  <a:cubicBezTo>
                    <a:pt x="114" y="66"/>
                    <a:pt x="124" y="72"/>
                    <a:pt x="131" y="81"/>
                  </a:cubicBezTo>
                  <a:cubicBezTo>
                    <a:pt x="135" y="87"/>
                    <a:pt x="138" y="94"/>
                    <a:pt x="138" y="102"/>
                  </a:cubicBezTo>
                  <a:cubicBezTo>
                    <a:pt x="138" y="122"/>
                    <a:pt x="121" y="138"/>
                    <a:pt x="102" y="138"/>
                  </a:cubicBezTo>
                  <a:cubicBezTo>
                    <a:pt x="82" y="138"/>
                    <a:pt x="66" y="122"/>
                    <a:pt x="66" y="102"/>
                  </a:cubicBezTo>
                  <a:cubicBezTo>
                    <a:pt x="66" y="94"/>
                    <a:pt x="68" y="87"/>
                    <a:pt x="73" y="81"/>
                  </a:cubicBezTo>
                  <a:close/>
                  <a:moveTo>
                    <a:pt x="184" y="164"/>
                  </a:moveTo>
                  <a:cubicBezTo>
                    <a:pt x="184" y="175"/>
                    <a:pt x="175" y="184"/>
                    <a:pt x="164" y="184"/>
                  </a:cubicBezTo>
                  <a:cubicBezTo>
                    <a:pt x="39" y="184"/>
                    <a:pt x="39" y="184"/>
                    <a:pt x="39" y="184"/>
                  </a:cubicBezTo>
                  <a:cubicBezTo>
                    <a:pt x="28" y="184"/>
                    <a:pt x="20" y="175"/>
                    <a:pt x="20" y="164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50" y="81"/>
                    <a:pt x="50" y="81"/>
                    <a:pt x="50" y="81"/>
                  </a:cubicBezTo>
                  <a:cubicBezTo>
                    <a:pt x="47" y="87"/>
                    <a:pt x="46" y="95"/>
                    <a:pt x="46" y="102"/>
                  </a:cubicBezTo>
                  <a:cubicBezTo>
                    <a:pt x="46" y="133"/>
                    <a:pt x="71" y="158"/>
                    <a:pt x="102" y="158"/>
                  </a:cubicBezTo>
                  <a:cubicBezTo>
                    <a:pt x="132" y="158"/>
                    <a:pt x="157" y="133"/>
                    <a:pt x="157" y="102"/>
                  </a:cubicBezTo>
                  <a:cubicBezTo>
                    <a:pt x="157" y="95"/>
                    <a:pt x="156" y="87"/>
                    <a:pt x="153" y="81"/>
                  </a:cubicBezTo>
                  <a:cubicBezTo>
                    <a:pt x="184" y="81"/>
                    <a:pt x="184" y="81"/>
                    <a:pt x="184" y="81"/>
                  </a:cubicBezTo>
                  <a:lnTo>
                    <a:pt x="184" y="1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矩形 28"/>
            <p:cNvSpPr/>
            <p:nvPr/>
          </p:nvSpPr>
          <p:spPr>
            <a:xfrm>
              <a:off x="6445823" y="1059581"/>
              <a:ext cx="330860" cy="484748"/>
            </a:xfrm>
            <a:prstGeom prst="rect">
              <a:avLst/>
            </a:prstGeom>
          </p:spPr>
          <p:txBody>
            <a:bodyPr wrap="none">
              <a:normAutofit fontScale="85000" lnSpcReduction="20000"/>
            </a:bodyPr>
            <a:lstStyle/>
            <a:p>
              <a:pPr algn="ctr"/>
              <a:r>
                <a:rPr lang="en-US" altLang="zh-CN" sz="3600" b="1">
                  <a:solidFill>
                    <a:schemeClr val="accent3"/>
                  </a:solidFill>
                </a:rPr>
                <a:t>3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327743" y="3219822"/>
            <a:ext cx="6488513" cy="642945"/>
            <a:chOff x="1768931" y="4705020"/>
            <a:chExt cx="8651351" cy="857260"/>
          </a:xfrm>
        </p:grpSpPr>
        <p:grpSp>
          <p:nvGrpSpPr>
            <p:cNvPr id="6" name="组合 5"/>
            <p:cNvGrpSpPr/>
            <p:nvPr/>
          </p:nvGrpSpPr>
          <p:grpSpPr>
            <a:xfrm>
              <a:off x="1768931" y="4705020"/>
              <a:ext cx="2213143" cy="857260"/>
              <a:chOff x="1732858" y="5001250"/>
              <a:chExt cx="2213143" cy="857260"/>
            </a:xfrm>
          </p:grpSpPr>
          <p:sp>
            <p:nvSpPr>
              <p:cNvPr id="13" name="文本框 29"/>
              <p:cNvSpPr txBox="1">
                <a:spLocks/>
              </p:cNvSpPr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 anchorCtr="1">
                <a:normAutofit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>
                    <a:solidFill>
                      <a:schemeClr val="accent1"/>
                    </a:solidFill>
                  </a:rPr>
                  <a:t>标题文本预设</a:t>
                </a:r>
              </a:p>
            </p:txBody>
          </p:sp>
          <p:sp>
            <p:nvSpPr>
              <p:cNvPr id="14" name="文本框 30"/>
              <p:cNvSpPr txBox="1">
                <a:spLocks/>
              </p:cNvSpPr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 anchorCtr="1">
                <a:normAutofit fontScale="92500" lnSpcReduction="2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 dirty="0"/>
                  <a:t>此部分内容作为文字排版占位显示 </a:t>
                </a:r>
                <a:br>
                  <a:rPr lang="zh-CN" altLang="en-US" sz="1000" dirty="0"/>
                </a:br>
                <a:r>
                  <a:rPr lang="zh-CN" altLang="en-US" sz="1000" dirty="0"/>
                  <a:t>（建议使用主题字体）</a:t>
                </a:r>
              </a:p>
            </p:txBody>
          </p:sp>
        </p:grpSp>
        <p:grpSp>
          <p:nvGrpSpPr>
            <p:cNvPr id="7" name="组合 6"/>
            <p:cNvGrpSpPr/>
            <p:nvPr/>
          </p:nvGrpSpPr>
          <p:grpSpPr>
            <a:xfrm>
              <a:off x="4988035" y="4705020"/>
              <a:ext cx="2213143" cy="857260"/>
              <a:chOff x="1732858" y="5001250"/>
              <a:chExt cx="2213143" cy="857260"/>
            </a:xfrm>
          </p:grpSpPr>
          <p:sp>
            <p:nvSpPr>
              <p:cNvPr id="11" name="文本框 27"/>
              <p:cNvSpPr txBox="1">
                <a:spLocks/>
              </p:cNvSpPr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 anchorCtr="1">
                <a:normAutofit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>
                    <a:solidFill>
                      <a:schemeClr val="accent2"/>
                    </a:solidFill>
                  </a:rPr>
                  <a:t>标题文本预设</a:t>
                </a:r>
              </a:p>
            </p:txBody>
          </p:sp>
          <p:sp>
            <p:nvSpPr>
              <p:cNvPr id="12" name="文本框 28"/>
              <p:cNvSpPr txBox="1">
                <a:spLocks/>
              </p:cNvSpPr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 anchorCtr="1">
                <a:normAutofit fontScale="92500" lnSpcReduction="2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/>
                  <a:t>此部分内容作为文字排版占位显示 </a:t>
                </a:r>
                <a:br>
                  <a:rPr lang="zh-CN" altLang="en-US" sz="1000"/>
                </a:br>
                <a:r>
                  <a:rPr lang="zh-CN" altLang="en-US" sz="1000"/>
                  <a:t>（建议使用主题字体）</a:t>
                </a: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8207139" y="4705020"/>
              <a:ext cx="2213143" cy="857260"/>
              <a:chOff x="1732858" y="5001250"/>
              <a:chExt cx="2213143" cy="857260"/>
            </a:xfrm>
          </p:grpSpPr>
          <p:sp>
            <p:nvSpPr>
              <p:cNvPr id="9" name="文本框 25"/>
              <p:cNvSpPr txBox="1">
                <a:spLocks/>
              </p:cNvSpPr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 anchorCtr="1">
                <a:normAutofit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>
                    <a:solidFill>
                      <a:schemeClr val="accent3"/>
                    </a:solidFill>
                  </a:rPr>
                  <a:t>标题文本预设</a:t>
                </a:r>
              </a:p>
            </p:txBody>
          </p:sp>
          <p:sp>
            <p:nvSpPr>
              <p:cNvPr id="10" name="文本框 26"/>
              <p:cNvSpPr txBox="1">
                <a:spLocks/>
              </p:cNvSpPr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 anchorCtr="1">
                <a:normAutofit fontScale="92500" lnSpcReduction="2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/>
                  <a:t>此部分内容作为文字排版占位显示 </a:t>
                </a:r>
                <a:br>
                  <a:rPr lang="zh-CN" altLang="en-US" sz="1000"/>
                </a:br>
                <a:r>
                  <a:rPr lang="zh-CN" altLang="en-US" sz="1000"/>
                  <a:t>（建议使用主题字体）</a:t>
                </a:r>
              </a:p>
            </p:txBody>
          </p:sp>
        </p:grpSp>
      </p:grpSp>
      <p:sp>
        <p:nvSpPr>
          <p:cNvPr id="31" name="Title 1"/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83009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E8545EB0-A1E5-41D2-B4C8-21D4A4E28F7F}"/>
              </a:ext>
            </a:extLst>
          </p:cNvPr>
          <p:cNvGrpSpPr/>
          <p:nvPr/>
        </p:nvGrpSpPr>
        <p:grpSpPr>
          <a:xfrm>
            <a:off x="3303915" y="1245099"/>
            <a:ext cx="5469526" cy="2985440"/>
            <a:chOff x="3417375" y="1600277"/>
            <a:chExt cx="8280546" cy="4519787"/>
          </a:xfrm>
        </p:grpSpPr>
        <p:sp>
          <p:nvSpPr>
            <p:cNvPr id="34" name="矩形 33">
              <a:extLst>
                <a:ext uri="{FF2B5EF4-FFF2-40B4-BE49-F238E27FC236}">
                  <a16:creationId xmlns:a16="http://schemas.microsoft.com/office/drawing/2014/main" xmlns="" id="{2C8B6137-FB32-4B87-83E3-0A0FA710E723}"/>
                </a:ext>
              </a:extLst>
            </p:cNvPr>
            <p:cNvSpPr/>
            <p:nvPr/>
          </p:nvSpPr>
          <p:spPr>
            <a:xfrm>
              <a:off x="3505979" y="1795172"/>
              <a:ext cx="6840498" cy="944227"/>
            </a:xfrm>
            <a:prstGeom prst="rect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50000">
                  <a:schemeClr val="bg1">
                    <a:lumMod val="95000"/>
                    <a:alpha val="50000"/>
                  </a:schemeClr>
                </a:gs>
                <a:gs pos="100000">
                  <a:schemeClr val="bg1">
                    <a:lumMod val="85000"/>
                    <a:alpha val="5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矩形 34">
              <a:extLst>
                <a:ext uri="{FF2B5EF4-FFF2-40B4-BE49-F238E27FC236}">
                  <a16:creationId xmlns:a16="http://schemas.microsoft.com/office/drawing/2014/main" xmlns="" id="{784B6577-89BD-4915-B372-C3B315E5D787}"/>
                </a:ext>
              </a:extLst>
            </p:cNvPr>
            <p:cNvSpPr/>
            <p:nvPr/>
          </p:nvSpPr>
          <p:spPr>
            <a:xfrm>
              <a:off x="3505979" y="2739969"/>
              <a:ext cx="4763368" cy="944227"/>
            </a:xfrm>
            <a:prstGeom prst="rect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50000">
                  <a:schemeClr val="bg1">
                    <a:lumMod val="95000"/>
                    <a:alpha val="50000"/>
                  </a:schemeClr>
                </a:gs>
                <a:gs pos="100000">
                  <a:schemeClr val="bg1">
                    <a:lumMod val="85000"/>
                    <a:alpha val="5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矩形 35">
              <a:extLst>
                <a:ext uri="{FF2B5EF4-FFF2-40B4-BE49-F238E27FC236}">
                  <a16:creationId xmlns:a16="http://schemas.microsoft.com/office/drawing/2014/main" xmlns="" id="{6FA76DB4-085A-42A2-AD48-B3BA1A768A55}"/>
                </a:ext>
              </a:extLst>
            </p:cNvPr>
            <p:cNvSpPr/>
            <p:nvPr/>
          </p:nvSpPr>
          <p:spPr>
            <a:xfrm>
              <a:off x="3505980" y="3684758"/>
              <a:ext cx="2853800" cy="944227"/>
            </a:xfrm>
            <a:prstGeom prst="rect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50000">
                  <a:schemeClr val="bg1">
                    <a:lumMod val="95000"/>
                    <a:alpha val="50000"/>
                  </a:schemeClr>
                </a:gs>
                <a:gs pos="100000">
                  <a:schemeClr val="bg1">
                    <a:lumMod val="85000"/>
                    <a:alpha val="5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矩形 36">
              <a:extLst>
                <a:ext uri="{FF2B5EF4-FFF2-40B4-BE49-F238E27FC236}">
                  <a16:creationId xmlns:a16="http://schemas.microsoft.com/office/drawing/2014/main" xmlns="" id="{2C82A1AD-E81D-4455-AE9E-E48B35BC1474}"/>
                </a:ext>
              </a:extLst>
            </p:cNvPr>
            <p:cNvSpPr/>
            <p:nvPr/>
          </p:nvSpPr>
          <p:spPr>
            <a:xfrm>
              <a:off x="3505980" y="4609344"/>
              <a:ext cx="1192874" cy="944227"/>
            </a:xfrm>
            <a:prstGeom prst="rect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50000">
                  <a:schemeClr val="bg1">
                    <a:lumMod val="95000"/>
                    <a:alpha val="50000"/>
                  </a:schemeClr>
                </a:gs>
                <a:gs pos="100000">
                  <a:schemeClr val="bg1">
                    <a:lumMod val="85000"/>
                    <a:alpha val="5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38" name="组合 37">
              <a:extLst>
                <a:ext uri="{FF2B5EF4-FFF2-40B4-BE49-F238E27FC236}">
                  <a16:creationId xmlns:a16="http://schemas.microsoft.com/office/drawing/2014/main" xmlns="" id="{5FE5FB7D-9B87-48CF-968E-3E6EAF8AC63F}"/>
                </a:ext>
              </a:extLst>
            </p:cNvPr>
            <p:cNvGrpSpPr/>
            <p:nvPr/>
          </p:nvGrpSpPr>
          <p:grpSpPr>
            <a:xfrm>
              <a:off x="3417375" y="5198087"/>
              <a:ext cx="6929101" cy="171700"/>
              <a:chOff x="3649523" y="6019286"/>
              <a:chExt cx="6636028" cy="171700"/>
            </a:xfrm>
          </p:grpSpPr>
          <p:cxnSp>
            <p:nvCxnSpPr>
              <p:cNvPr id="71" name="直接连接符 70">
                <a:extLst>
                  <a:ext uri="{FF2B5EF4-FFF2-40B4-BE49-F238E27FC236}">
                    <a16:creationId xmlns:a16="http://schemas.microsoft.com/office/drawing/2014/main" xmlns="" id="{B47DE2C4-963C-4F98-88DC-C44D6A664D24}"/>
                  </a:ext>
                </a:extLst>
              </p:cNvPr>
              <p:cNvCxnSpPr/>
              <p:nvPr/>
            </p:nvCxnSpPr>
            <p:spPr>
              <a:xfrm>
                <a:off x="3805238" y="6105143"/>
                <a:ext cx="6480313" cy="0"/>
              </a:xfrm>
              <a:prstGeom prst="line">
                <a:avLst/>
              </a:prstGeom>
              <a:ln w="19050">
                <a:solidFill>
                  <a:schemeClr val="bg2"/>
                </a:solidFill>
                <a:prstDash val="sysDash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72" name="组合 71">
                <a:extLst>
                  <a:ext uri="{FF2B5EF4-FFF2-40B4-BE49-F238E27FC236}">
                    <a16:creationId xmlns:a16="http://schemas.microsoft.com/office/drawing/2014/main" xmlns="" id="{9F70D087-E64F-43EA-8FB8-173C1B7E2ABB}"/>
                  </a:ext>
                </a:extLst>
              </p:cNvPr>
              <p:cNvGrpSpPr/>
              <p:nvPr/>
            </p:nvGrpSpPr>
            <p:grpSpPr>
              <a:xfrm>
                <a:off x="3649523" y="6019286"/>
                <a:ext cx="172216" cy="171700"/>
                <a:chOff x="2138511" y="2464802"/>
                <a:chExt cx="354012" cy="352956"/>
              </a:xfrm>
              <a:solidFill>
                <a:schemeClr val="bg1">
                  <a:lumMod val="50000"/>
                </a:schemeClr>
              </a:solidFill>
            </p:grpSpPr>
            <p:sp>
              <p:nvSpPr>
                <p:cNvPr id="73" name="椭圆 72">
                  <a:extLst>
                    <a:ext uri="{FF2B5EF4-FFF2-40B4-BE49-F238E27FC236}">
                      <a16:creationId xmlns:a16="http://schemas.microsoft.com/office/drawing/2014/main" xmlns="" id="{8D000A1A-0DD4-45B5-9A7A-3ECA55E7F21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229830" y="2555417"/>
                  <a:ext cx="171376" cy="171727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ma14="http://schemas.microsoft.com/office/mac/drawingml/2011/main" xmlns:lc="http://schemas.openxmlformats.org/drawingml/2006/lockedCanvas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4" name="任意多边形: 形状 73">
                  <a:extLst>
                    <a:ext uri="{FF2B5EF4-FFF2-40B4-BE49-F238E27FC236}">
                      <a16:creationId xmlns:a16="http://schemas.microsoft.com/office/drawing/2014/main" xmlns="" id="{F6DF42FE-BE26-4C01-A2ED-4E3F2BC5B1A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138511" y="2464802"/>
                  <a:ext cx="354012" cy="352956"/>
                </a:xfrm>
                <a:custGeom>
                  <a:avLst/>
                  <a:gdLst>
                    <a:gd name="T0" fmla="*/ 212 w 423"/>
                    <a:gd name="T1" fmla="*/ 0 h 424"/>
                    <a:gd name="T2" fmla="*/ 0 w 423"/>
                    <a:gd name="T3" fmla="*/ 212 h 424"/>
                    <a:gd name="T4" fmla="*/ 212 w 423"/>
                    <a:gd name="T5" fmla="*/ 424 h 424"/>
                    <a:gd name="T6" fmla="*/ 423 w 423"/>
                    <a:gd name="T7" fmla="*/ 212 h 424"/>
                    <a:gd name="T8" fmla="*/ 212 w 423"/>
                    <a:gd name="T9" fmla="*/ 0 h 424"/>
                    <a:gd name="T10" fmla="*/ 212 w 423"/>
                    <a:gd name="T11" fmla="*/ 386 h 424"/>
                    <a:gd name="T12" fmla="*/ 38 w 423"/>
                    <a:gd name="T13" fmla="*/ 212 h 424"/>
                    <a:gd name="T14" fmla="*/ 212 w 423"/>
                    <a:gd name="T15" fmla="*/ 38 h 424"/>
                    <a:gd name="T16" fmla="*/ 386 w 423"/>
                    <a:gd name="T17" fmla="*/ 212 h 424"/>
                    <a:gd name="T18" fmla="*/ 212 w 423"/>
                    <a:gd name="T19" fmla="*/ 386 h 4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23" h="424">
                      <a:moveTo>
                        <a:pt x="212" y="0"/>
                      </a:moveTo>
                      <a:cubicBezTo>
                        <a:pt x="95" y="0"/>
                        <a:pt x="0" y="95"/>
                        <a:pt x="0" y="212"/>
                      </a:cubicBezTo>
                      <a:cubicBezTo>
                        <a:pt x="0" y="329"/>
                        <a:pt x="95" y="424"/>
                        <a:pt x="212" y="424"/>
                      </a:cubicBezTo>
                      <a:cubicBezTo>
                        <a:pt x="329" y="424"/>
                        <a:pt x="423" y="329"/>
                        <a:pt x="423" y="212"/>
                      </a:cubicBezTo>
                      <a:cubicBezTo>
                        <a:pt x="423" y="95"/>
                        <a:pt x="329" y="0"/>
                        <a:pt x="212" y="0"/>
                      </a:cubicBezTo>
                      <a:close/>
                      <a:moveTo>
                        <a:pt x="212" y="386"/>
                      </a:moveTo>
                      <a:cubicBezTo>
                        <a:pt x="116" y="386"/>
                        <a:pt x="38" y="308"/>
                        <a:pt x="38" y="212"/>
                      </a:cubicBezTo>
                      <a:cubicBezTo>
                        <a:pt x="38" y="116"/>
                        <a:pt x="116" y="38"/>
                        <a:pt x="212" y="38"/>
                      </a:cubicBezTo>
                      <a:cubicBezTo>
                        <a:pt x="308" y="38"/>
                        <a:pt x="386" y="116"/>
                        <a:pt x="386" y="212"/>
                      </a:cubicBezTo>
                      <a:cubicBezTo>
                        <a:pt x="386" y="308"/>
                        <a:pt x="308" y="386"/>
                        <a:pt x="212" y="38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ma14="http://schemas.microsoft.com/office/mac/drawingml/2011/main" xmlns:lc="http://schemas.openxmlformats.org/drawingml/2006/lockedCanvas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cxnSp>
          <p:nvCxnSpPr>
            <p:cNvPr id="39" name="直接连接符 38">
              <a:extLst>
                <a:ext uri="{FF2B5EF4-FFF2-40B4-BE49-F238E27FC236}">
                  <a16:creationId xmlns:a16="http://schemas.microsoft.com/office/drawing/2014/main" xmlns="" id="{21856FF1-7A86-44BC-BFFA-02EA8E9896AC}"/>
                </a:ext>
              </a:extLst>
            </p:cNvPr>
            <p:cNvCxnSpPr/>
            <p:nvPr/>
          </p:nvCxnSpPr>
          <p:spPr>
            <a:xfrm>
              <a:off x="3507280" y="4734880"/>
              <a:ext cx="0" cy="681927"/>
            </a:xfrm>
            <a:prstGeom prst="line">
              <a:avLst/>
            </a:prstGeom>
            <a:ln w="1905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0" name="组合 39">
              <a:extLst>
                <a:ext uri="{FF2B5EF4-FFF2-40B4-BE49-F238E27FC236}">
                  <a16:creationId xmlns:a16="http://schemas.microsoft.com/office/drawing/2014/main" xmlns="" id="{9C8179F1-F2ED-446D-954B-D8799566A728}"/>
                </a:ext>
              </a:extLst>
            </p:cNvPr>
            <p:cNvGrpSpPr/>
            <p:nvPr/>
          </p:nvGrpSpPr>
          <p:grpSpPr>
            <a:xfrm>
              <a:off x="3417375" y="4296448"/>
              <a:ext cx="6929101" cy="171700"/>
              <a:chOff x="3649523" y="5117648"/>
              <a:chExt cx="6636028" cy="171700"/>
            </a:xfrm>
          </p:grpSpPr>
          <p:cxnSp>
            <p:nvCxnSpPr>
              <p:cNvPr id="67" name="直接连接符 66">
                <a:extLst>
                  <a:ext uri="{FF2B5EF4-FFF2-40B4-BE49-F238E27FC236}">
                    <a16:creationId xmlns:a16="http://schemas.microsoft.com/office/drawing/2014/main" xmlns="" id="{F7BA3A8A-D97A-41CD-A05E-FE4B4618299C}"/>
                  </a:ext>
                </a:extLst>
              </p:cNvPr>
              <p:cNvCxnSpPr/>
              <p:nvPr/>
            </p:nvCxnSpPr>
            <p:spPr>
              <a:xfrm>
                <a:off x="3805238" y="5193171"/>
                <a:ext cx="6480313" cy="0"/>
              </a:xfrm>
              <a:prstGeom prst="line">
                <a:avLst/>
              </a:prstGeom>
              <a:ln w="19050">
                <a:solidFill>
                  <a:schemeClr val="bg2"/>
                </a:solidFill>
                <a:prstDash val="sysDash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68" name="组合 67">
                <a:extLst>
                  <a:ext uri="{FF2B5EF4-FFF2-40B4-BE49-F238E27FC236}">
                    <a16:creationId xmlns:a16="http://schemas.microsoft.com/office/drawing/2014/main" xmlns="" id="{21C5007D-5821-4694-B603-4685C2CAC205}"/>
                  </a:ext>
                </a:extLst>
              </p:cNvPr>
              <p:cNvGrpSpPr/>
              <p:nvPr/>
            </p:nvGrpSpPr>
            <p:grpSpPr>
              <a:xfrm>
                <a:off x="3649523" y="5117648"/>
                <a:ext cx="172216" cy="171700"/>
                <a:chOff x="2138511" y="2464802"/>
                <a:chExt cx="354012" cy="352956"/>
              </a:xfrm>
              <a:solidFill>
                <a:schemeClr val="bg1">
                  <a:lumMod val="50000"/>
                </a:schemeClr>
              </a:solidFill>
            </p:grpSpPr>
            <p:sp>
              <p:nvSpPr>
                <p:cNvPr id="69" name="椭圆 68">
                  <a:extLst>
                    <a:ext uri="{FF2B5EF4-FFF2-40B4-BE49-F238E27FC236}">
                      <a16:creationId xmlns:a16="http://schemas.microsoft.com/office/drawing/2014/main" xmlns="" id="{380F5412-7D41-4F8B-BCC5-0494123B039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229830" y="2555417"/>
                  <a:ext cx="171376" cy="171727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ma14="http://schemas.microsoft.com/office/mac/drawingml/2011/main" xmlns:lc="http://schemas.openxmlformats.org/drawingml/2006/lockedCanvas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0" name="任意多边形: 形状 69">
                  <a:extLst>
                    <a:ext uri="{FF2B5EF4-FFF2-40B4-BE49-F238E27FC236}">
                      <a16:creationId xmlns:a16="http://schemas.microsoft.com/office/drawing/2014/main" xmlns="" id="{DC341796-0159-452C-BFE0-482B3F1C1EE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138511" y="2464802"/>
                  <a:ext cx="354012" cy="352956"/>
                </a:xfrm>
                <a:custGeom>
                  <a:avLst/>
                  <a:gdLst>
                    <a:gd name="T0" fmla="*/ 212 w 423"/>
                    <a:gd name="T1" fmla="*/ 0 h 424"/>
                    <a:gd name="T2" fmla="*/ 0 w 423"/>
                    <a:gd name="T3" fmla="*/ 212 h 424"/>
                    <a:gd name="T4" fmla="*/ 212 w 423"/>
                    <a:gd name="T5" fmla="*/ 424 h 424"/>
                    <a:gd name="T6" fmla="*/ 423 w 423"/>
                    <a:gd name="T7" fmla="*/ 212 h 424"/>
                    <a:gd name="T8" fmla="*/ 212 w 423"/>
                    <a:gd name="T9" fmla="*/ 0 h 424"/>
                    <a:gd name="T10" fmla="*/ 212 w 423"/>
                    <a:gd name="T11" fmla="*/ 386 h 424"/>
                    <a:gd name="T12" fmla="*/ 38 w 423"/>
                    <a:gd name="T13" fmla="*/ 212 h 424"/>
                    <a:gd name="T14" fmla="*/ 212 w 423"/>
                    <a:gd name="T15" fmla="*/ 38 h 424"/>
                    <a:gd name="T16" fmla="*/ 386 w 423"/>
                    <a:gd name="T17" fmla="*/ 212 h 424"/>
                    <a:gd name="T18" fmla="*/ 212 w 423"/>
                    <a:gd name="T19" fmla="*/ 386 h 4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23" h="424">
                      <a:moveTo>
                        <a:pt x="212" y="0"/>
                      </a:moveTo>
                      <a:cubicBezTo>
                        <a:pt x="95" y="0"/>
                        <a:pt x="0" y="95"/>
                        <a:pt x="0" y="212"/>
                      </a:cubicBezTo>
                      <a:cubicBezTo>
                        <a:pt x="0" y="329"/>
                        <a:pt x="95" y="424"/>
                        <a:pt x="212" y="424"/>
                      </a:cubicBezTo>
                      <a:cubicBezTo>
                        <a:pt x="329" y="424"/>
                        <a:pt x="423" y="329"/>
                        <a:pt x="423" y="212"/>
                      </a:cubicBezTo>
                      <a:cubicBezTo>
                        <a:pt x="423" y="95"/>
                        <a:pt x="329" y="0"/>
                        <a:pt x="212" y="0"/>
                      </a:cubicBezTo>
                      <a:close/>
                      <a:moveTo>
                        <a:pt x="212" y="386"/>
                      </a:moveTo>
                      <a:cubicBezTo>
                        <a:pt x="116" y="386"/>
                        <a:pt x="38" y="308"/>
                        <a:pt x="38" y="212"/>
                      </a:cubicBezTo>
                      <a:cubicBezTo>
                        <a:pt x="38" y="116"/>
                        <a:pt x="116" y="38"/>
                        <a:pt x="212" y="38"/>
                      </a:cubicBezTo>
                      <a:cubicBezTo>
                        <a:pt x="308" y="38"/>
                        <a:pt x="386" y="116"/>
                        <a:pt x="386" y="212"/>
                      </a:cubicBezTo>
                      <a:cubicBezTo>
                        <a:pt x="386" y="308"/>
                        <a:pt x="308" y="386"/>
                        <a:pt x="212" y="38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ma14="http://schemas.microsoft.com/office/mac/drawingml/2011/main" xmlns:lc="http://schemas.openxmlformats.org/drawingml/2006/lockedCanvas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cxnSp>
          <p:nvCxnSpPr>
            <p:cNvPr id="41" name="直接连接符 40">
              <a:extLst>
                <a:ext uri="{FF2B5EF4-FFF2-40B4-BE49-F238E27FC236}">
                  <a16:creationId xmlns:a16="http://schemas.microsoft.com/office/drawing/2014/main" xmlns="" id="{D39892E0-0B60-4741-A3BF-966AF6D4DCA5}"/>
                </a:ext>
              </a:extLst>
            </p:cNvPr>
            <p:cNvCxnSpPr/>
            <p:nvPr/>
          </p:nvCxnSpPr>
          <p:spPr>
            <a:xfrm>
              <a:off x="3507280" y="3793423"/>
              <a:ext cx="0" cy="681927"/>
            </a:xfrm>
            <a:prstGeom prst="line">
              <a:avLst/>
            </a:prstGeom>
            <a:ln w="1905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2" name="组合 41">
              <a:extLst>
                <a:ext uri="{FF2B5EF4-FFF2-40B4-BE49-F238E27FC236}">
                  <a16:creationId xmlns:a16="http://schemas.microsoft.com/office/drawing/2014/main" xmlns="" id="{3DBE136F-95EB-4CFB-9D81-37D6A729906F}"/>
                </a:ext>
              </a:extLst>
            </p:cNvPr>
            <p:cNvGrpSpPr/>
            <p:nvPr/>
          </p:nvGrpSpPr>
          <p:grpSpPr>
            <a:xfrm>
              <a:off x="3417375" y="3401752"/>
              <a:ext cx="6929101" cy="171700"/>
              <a:chOff x="3649523" y="4222952"/>
              <a:chExt cx="6636028" cy="171700"/>
            </a:xfrm>
          </p:grpSpPr>
          <p:cxnSp>
            <p:nvCxnSpPr>
              <p:cNvPr id="63" name="直接连接符 62">
                <a:extLst>
                  <a:ext uri="{FF2B5EF4-FFF2-40B4-BE49-F238E27FC236}">
                    <a16:creationId xmlns:a16="http://schemas.microsoft.com/office/drawing/2014/main" xmlns="" id="{45703643-9BF8-4FDF-AD21-121AA375D4EC}"/>
                  </a:ext>
                </a:extLst>
              </p:cNvPr>
              <p:cNvCxnSpPr/>
              <p:nvPr/>
            </p:nvCxnSpPr>
            <p:spPr>
              <a:xfrm>
                <a:off x="3805238" y="4308809"/>
                <a:ext cx="6480313" cy="0"/>
              </a:xfrm>
              <a:prstGeom prst="line">
                <a:avLst/>
              </a:prstGeom>
              <a:ln w="19050">
                <a:solidFill>
                  <a:schemeClr val="bg2"/>
                </a:solidFill>
                <a:prstDash val="sysDash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64" name="组合 63">
                <a:extLst>
                  <a:ext uri="{FF2B5EF4-FFF2-40B4-BE49-F238E27FC236}">
                    <a16:creationId xmlns:a16="http://schemas.microsoft.com/office/drawing/2014/main" xmlns="" id="{A4F8FFA2-B46E-485B-B28B-58B1696A1714}"/>
                  </a:ext>
                </a:extLst>
              </p:cNvPr>
              <p:cNvGrpSpPr/>
              <p:nvPr/>
            </p:nvGrpSpPr>
            <p:grpSpPr>
              <a:xfrm>
                <a:off x="3649523" y="4222952"/>
                <a:ext cx="172216" cy="171700"/>
                <a:chOff x="2138511" y="2464802"/>
                <a:chExt cx="354012" cy="352956"/>
              </a:xfrm>
              <a:solidFill>
                <a:schemeClr val="bg1">
                  <a:lumMod val="50000"/>
                </a:schemeClr>
              </a:solidFill>
            </p:grpSpPr>
            <p:sp>
              <p:nvSpPr>
                <p:cNvPr id="65" name="椭圆 64">
                  <a:extLst>
                    <a:ext uri="{FF2B5EF4-FFF2-40B4-BE49-F238E27FC236}">
                      <a16:creationId xmlns:a16="http://schemas.microsoft.com/office/drawing/2014/main" xmlns="" id="{5B582938-2410-4FCE-874F-E7B755BD5EE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229830" y="2555417"/>
                  <a:ext cx="171376" cy="171727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ma14="http://schemas.microsoft.com/office/mac/drawingml/2011/main" xmlns:lc="http://schemas.openxmlformats.org/drawingml/2006/lockedCanvas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6" name="任意多边形: 形状 65">
                  <a:extLst>
                    <a:ext uri="{FF2B5EF4-FFF2-40B4-BE49-F238E27FC236}">
                      <a16:creationId xmlns:a16="http://schemas.microsoft.com/office/drawing/2014/main" xmlns="" id="{96870558-2FA8-4944-A42E-8FF8CCCEB4F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138511" y="2464802"/>
                  <a:ext cx="354012" cy="352956"/>
                </a:xfrm>
                <a:custGeom>
                  <a:avLst/>
                  <a:gdLst>
                    <a:gd name="T0" fmla="*/ 212 w 423"/>
                    <a:gd name="T1" fmla="*/ 0 h 424"/>
                    <a:gd name="T2" fmla="*/ 0 w 423"/>
                    <a:gd name="T3" fmla="*/ 212 h 424"/>
                    <a:gd name="T4" fmla="*/ 212 w 423"/>
                    <a:gd name="T5" fmla="*/ 424 h 424"/>
                    <a:gd name="T6" fmla="*/ 423 w 423"/>
                    <a:gd name="T7" fmla="*/ 212 h 424"/>
                    <a:gd name="T8" fmla="*/ 212 w 423"/>
                    <a:gd name="T9" fmla="*/ 0 h 424"/>
                    <a:gd name="T10" fmla="*/ 212 w 423"/>
                    <a:gd name="T11" fmla="*/ 386 h 424"/>
                    <a:gd name="T12" fmla="*/ 38 w 423"/>
                    <a:gd name="T13" fmla="*/ 212 h 424"/>
                    <a:gd name="T14" fmla="*/ 212 w 423"/>
                    <a:gd name="T15" fmla="*/ 38 h 424"/>
                    <a:gd name="T16" fmla="*/ 386 w 423"/>
                    <a:gd name="T17" fmla="*/ 212 h 424"/>
                    <a:gd name="T18" fmla="*/ 212 w 423"/>
                    <a:gd name="T19" fmla="*/ 386 h 4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23" h="424">
                      <a:moveTo>
                        <a:pt x="212" y="0"/>
                      </a:moveTo>
                      <a:cubicBezTo>
                        <a:pt x="95" y="0"/>
                        <a:pt x="0" y="95"/>
                        <a:pt x="0" y="212"/>
                      </a:cubicBezTo>
                      <a:cubicBezTo>
                        <a:pt x="0" y="329"/>
                        <a:pt x="95" y="424"/>
                        <a:pt x="212" y="424"/>
                      </a:cubicBezTo>
                      <a:cubicBezTo>
                        <a:pt x="329" y="424"/>
                        <a:pt x="423" y="329"/>
                        <a:pt x="423" y="212"/>
                      </a:cubicBezTo>
                      <a:cubicBezTo>
                        <a:pt x="423" y="95"/>
                        <a:pt x="329" y="0"/>
                        <a:pt x="212" y="0"/>
                      </a:cubicBezTo>
                      <a:close/>
                      <a:moveTo>
                        <a:pt x="212" y="386"/>
                      </a:moveTo>
                      <a:cubicBezTo>
                        <a:pt x="116" y="386"/>
                        <a:pt x="38" y="308"/>
                        <a:pt x="38" y="212"/>
                      </a:cubicBezTo>
                      <a:cubicBezTo>
                        <a:pt x="38" y="116"/>
                        <a:pt x="116" y="38"/>
                        <a:pt x="212" y="38"/>
                      </a:cubicBezTo>
                      <a:cubicBezTo>
                        <a:pt x="308" y="38"/>
                        <a:pt x="386" y="116"/>
                        <a:pt x="386" y="212"/>
                      </a:cubicBezTo>
                      <a:cubicBezTo>
                        <a:pt x="386" y="308"/>
                        <a:pt x="308" y="386"/>
                        <a:pt x="212" y="38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ma14="http://schemas.microsoft.com/office/mac/drawingml/2011/main" xmlns:lc="http://schemas.openxmlformats.org/drawingml/2006/lockedCanvas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cxnSp>
          <p:nvCxnSpPr>
            <p:cNvPr id="43" name="直接连接符 42">
              <a:extLst>
                <a:ext uri="{FF2B5EF4-FFF2-40B4-BE49-F238E27FC236}">
                  <a16:creationId xmlns:a16="http://schemas.microsoft.com/office/drawing/2014/main" xmlns="" id="{6F6B217B-D8F5-4407-87E3-1E22EE1A340E}"/>
                </a:ext>
              </a:extLst>
            </p:cNvPr>
            <p:cNvCxnSpPr/>
            <p:nvPr/>
          </p:nvCxnSpPr>
          <p:spPr>
            <a:xfrm>
              <a:off x="3507280" y="2850892"/>
              <a:ext cx="0" cy="681927"/>
            </a:xfrm>
            <a:prstGeom prst="line">
              <a:avLst/>
            </a:prstGeom>
            <a:ln w="1905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4" name="组合 43">
              <a:extLst>
                <a:ext uri="{FF2B5EF4-FFF2-40B4-BE49-F238E27FC236}">
                  <a16:creationId xmlns:a16="http://schemas.microsoft.com/office/drawing/2014/main" xmlns="" id="{8AE75928-B3CA-41EB-A116-D32BBDF10FA6}"/>
                </a:ext>
              </a:extLst>
            </p:cNvPr>
            <p:cNvGrpSpPr/>
            <p:nvPr/>
          </p:nvGrpSpPr>
          <p:grpSpPr>
            <a:xfrm>
              <a:off x="3417375" y="2499087"/>
              <a:ext cx="6929101" cy="171700"/>
              <a:chOff x="3649523" y="3320286"/>
              <a:chExt cx="6636028" cy="171700"/>
            </a:xfrm>
          </p:grpSpPr>
          <p:cxnSp>
            <p:nvCxnSpPr>
              <p:cNvPr id="59" name="直接连接符 58">
                <a:extLst>
                  <a:ext uri="{FF2B5EF4-FFF2-40B4-BE49-F238E27FC236}">
                    <a16:creationId xmlns:a16="http://schemas.microsoft.com/office/drawing/2014/main" xmlns="" id="{5CC61C85-FEF6-42F5-B0DA-D67BA0D608E0}"/>
                  </a:ext>
                </a:extLst>
              </p:cNvPr>
              <p:cNvCxnSpPr/>
              <p:nvPr/>
            </p:nvCxnSpPr>
            <p:spPr>
              <a:xfrm>
                <a:off x="3805238" y="3416564"/>
                <a:ext cx="6480313" cy="0"/>
              </a:xfrm>
              <a:prstGeom prst="line">
                <a:avLst/>
              </a:prstGeom>
              <a:ln w="19050">
                <a:solidFill>
                  <a:schemeClr val="bg2"/>
                </a:solidFill>
                <a:prstDash val="sysDash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60" name="组合 59">
                <a:extLst>
                  <a:ext uri="{FF2B5EF4-FFF2-40B4-BE49-F238E27FC236}">
                    <a16:creationId xmlns:a16="http://schemas.microsoft.com/office/drawing/2014/main" xmlns="" id="{44C9F6F2-092B-4695-8856-6D7DCBC724D8}"/>
                  </a:ext>
                </a:extLst>
              </p:cNvPr>
              <p:cNvGrpSpPr/>
              <p:nvPr/>
            </p:nvGrpSpPr>
            <p:grpSpPr>
              <a:xfrm>
                <a:off x="3649523" y="3320286"/>
                <a:ext cx="172216" cy="171700"/>
                <a:chOff x="2138511" y="2464802"/>
                <a:chExt cx="354012" cy="352956"/>
              </a:xfrm>
              <a:solidFill>
                <a:schemeClr val="bg1">
                  <a:lumMod val="50000"/>
                </a:schemeClr>
              </a:solidFill>
            </p:grpSpPr>
            <p:sp>
              <p:nvSpPr>
                <p:cNvPr id="61" name="椭圆 60">
                  <a:extLst>
                    <a:ext uri="{FF2B5EF4-FFF2-40B4-BE49-F238E27FC236}">
                      <a16:creationId xmlns:a16="http://schemas.microsoft.com/office/drawing/2014/main" xmlns="" id="{DF271AC1-D848-4418-A8C9-DE407B87E3F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229830" y="2555417"/>
                  <a:ext cx="171376" cy="171727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ma14="http://schemas.microsoft.com/office/mac/drawingml/2011/main" xmlns:lc="http://schemas.openxmlformats.org/drawingml/2006/lockedCanvas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2" name="任意多边形: 形状 61">
                  <a:extLst>
                    <a:ext uri="{FF2B5EF4-FFF2-40B4-BE49-F238E27FC236}">
                      <a16:creationId xmlns:a16="http://schemas.microsoft.com/office/drawing/2014/main" xmlns="" id="{F4FCA10F-F78C-4DF9-97E3-51F428F7B1F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138511" y="2464802"/>
                  <a:ext cx="354012" cy="352956"/>
                </a:xfrm>
                <a:custGeom>
                  <a:avLst/>
                  <a:gdLst>
                    <a:gd name="T0" fmla="*/ 212 w 423"/>
                    <a:gd name="T1" fmla="*/ 0 h 424"/>
                    <a:gd name="T2" fmla="*/ 0 w 423"/>
                    <a:gd name="T3" fmla="*/ 212 h 424"/>
                    <a:gd name="T4" fmla="*/ 212 w 423"/>
                    <a:gd name="T5" fmla="*/ 424 h 424"/>
                    <a:gd name="T6" fmla="*/ 423 w 423"/>
                    <a:gd name="T7" fmla="*/ 212 h 424"/>
                    <a:gd name="T8" fmla="*/ 212 w 423"/>
                    <a:gd name="T9" fmla="*/ 0 h 424"/>
                    <a:gd name="T10" fmla="*/ 212 w 423"/>
                    <a:gd name="T11" fmla="*/ 386 h 424"/>
                    <a:gd name="T12" fmla="*/ 38 w 423"/>
                    <a:gd name="T13" fmla="*/ 212 h 424"/>
                    <a:gd name="T14" fmla="*/ 212 w 423"/>
                    <a:gd name="T15" fmla="*/ 38 h 424"/>
                    <a:gd name="T16" fmla="*/ 386 w 423"/>
                    <a:gd name="T17" fmla="*/ 212 h 424"/>
                    <a:gd name="T18" fmla="*/ 212 w 423"/>
                    <a:gd name="T19" fmla="*/ 386 h 4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23" h="424">
                      <a:moveTo>
                        <a:pt x="212" y="0"/>
                      </a:moveTo>
                      <a:cubicBezTo>
                        <a:pt x="95" y="0"/>
                        <a:pt x="0" y="95"/>
                        <a:pt x="0" y="212"/>
                      </a:cubicBezTo>
                      <a:cubicBezTo>
                        <a:pt x="0" y="329"/>
                        <a:pt x="95" y="424"/>
                        <a:pt x="212" y="424"/>
                      </a:cubicBezTo>
                      <a:cubicBezTo>
                        <a:pt x="329" y="424"/>
                        <a:pt x="423" y="329"/>
                        <a:pt x="423" y="212"/>
                      </a:cubicBezTo>
                      <a:cubicBezTo>
                        <a:pt x="423" y="95"/>
                        <a:pt x="329" y="0"/>
                        <a:pt x="212" y="0"/>
                      </a:cubicBezTo>
                      <a:close/>
                      <a:moveTo>
                        <a:pt x="212" y="386"/>
                      </a:moveTo>
                      <a:cubicBezTo>
                        <a:pt x="116" y="386"/>
                        <a:pt x="38" y="308"/>
                        <a:pt x="38" y="212"/>
                      </a:cubicBezTo>
                      <a:cubicBezTo>
                        <a:pt x="38" y="116"/>
                        <a:pt x="116" y="38"/>
                        <a:pt x="212" y="38"/>
                      </a:cubicBezTo>
                      <a:cubicBezTo>
                        <a:pt x="308" y="38"/>
                        <a:pt x="386" y="116"/>
                        <a:pt x="386" y="212"/>
                      </a:cubicBezTo>
                      <a:cubicBezTo>
                        <a:pt x="386" y="308"/>
                        <a:pt x="308" y="386"/>
                        <a:pt x="212" y="38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ma14="http://schemas.microsoft.com/office/mac/drawingml/2011/main" xmlns:lc="http://schemas.openxmlformats.org/drawingml/2006/lockedCanvas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cxnSp>
          <p:nvCxnSpPr>
            <p:cNvPr id="45" name="直接连接符 44">
              <a:extLst>
                <a:ext uri="{FF2B5EF4-FFF2-40B4-BE49-F238E27FC236}">
                  <a16:creationId xmlns:a16="http://schemas.microsoft.com/office/drawing/2014/main" xmlns="" id="{AEB761CB-7499-4670-8AB7-1A8FDCB4B344}"/>
                </a:ext>
              </a:extLst>
            </p:cNvPr>
            <p:cNvCxnSpPr/>
            <p:nvPr/>
          </p:nvCxnSpPr>
          <p:spPr>
            <a:xfrm>
              <a:off x="3507280" y="1912387"/>
              <a:ext cx="0" cy="681927"/>
            </a:xfrm>
            <a:prstGeom prst="line">
              <a:avLst/>
            </a:prstGeom>
            <a:ln w="1905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6" name="组合 45">
              <a:extLst>
                <a:ext uri="{FF2B5EF4-FFF2-40B4-BE49-F238E27FC236}">
                  <a16:creationId xmlns:a16="http://schemas.microsoft.com/office/drawing/2014/main" xmlns="" id="{74DA9D2A-1490-4183-9A20-6936261F6A9B}"/>
                </a:ext>
              </a:extLst>
            </p:cNvPr>
            <p:cNvGrpSpPr/>
            <p:nvPr/>
          </p:nvGrpSpPr>
          <p:grpSpPr>
            <a:xfrm>
              <a:off x="3417375" y="1600277"/>
              <a:ext cx="6929101" cy="171700"/>
              <a:chOff x="3649523" y="2421476"/>
              <a:chExt cx="6636028" cy="171700"/>
            </a:xfrm>
          </p:grpSpPr>
          <p:cxnSp>
            <p:nvCxnSpPr>
              <p:cNvPr id="55" name="直接连接符 54">
                <a:extLst>
                  <a:ext uri="{FF2B5EF4-FFF2-40B4-BE49-F238E27FC236}">
                    <a16:creationId xmlns:a16="http://schemas.microsoft.com/office/drawing/2014/main" xmlns="" id="{BC20895F-29D4-4D0A-842C-74E1DA693AF4}"/>
                  </a:ext>
                </a:extLst>
              </p:cNvPr>
              <p:cNvCxnSpPr/>
              <p:nvPr/>
            </p:nvCxnSpPr>
            <p:spPr>
              <a:xfrm>
                <a:off x="3805238" y="2511334"/>
                <a:ext cx="6480313" cy="0"/>
              </a:xfrm>
              <a:prstGeom prst="line">
                <a:avLst/>
              </a:prstGeom>
              <a:ln w="19050">
                <a:solidFill>
                  <a:schemeClr val="bg2"/>
                </a:solidFill>
                <a:prstDash val="sysDash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56" name="组合 55">
                <a:extLst>
                  <a:ext uri="{FF2B5EF4-FFF2-40B4-BE49-F238E27FC236}">
                    <a16:creationId xmlns:a16="http://schemas.microsoft.com/office/drawing/2014/main" xmlns="" id="{6AE09FA8-3FBE-405C-B923-5F1BC44B820E}"/>
                  </a:ext>
                </a:extLst>
              </p:cNvPr>
              <p:cNvGrpSpPr/>
              <p:nvPr/>
            </p:nvGrpSpPr>
            <p:grpSpPr>
              <a:xfrm>
                <a:off x="3649523" y="2421476"/>
                <a:ext cx="172216" cy="171700"/>
                <a:chOff x="2138511" y="2464802"/>
                <a:chExt cx="354012" cy="352956"/>
              </a:xfrm>
              <a:solidFill>
                <a:schemeClr val="bg1">
                  <a:lumMod val="50000"/>
                </a:schemeClr>
              </a:solidFill>
            </p:grpSpPr>
            <p:sp>
              <p:nvSpPr>
                <p:cNvPr id="57" name="椭圆 56">
                  <a:extLst>
                    <a:ext uri="{FF2B5EF4-FFF2-40B4-BE49-F238E27FC236}">
                      <a16:creationId xmlns:a16="http://schemas.microsoft.com/office/drawing/2014/main" xmlns="" id="{5F4AAEDB-B3BC-4B21-91C9-58314845E62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229830" y="2555417"/>
                  <a:ext cx="171376" cy="171727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ma14="http://schemas.microsoft.com/office/mac/drawingml/2011/main" xmlns:lc="http://schemas.openxmlformats.org/drawingml/2006/lockedCanvas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8" name="任意多边形: 形状 57">
                  <a:extLst>
                    <a:ext uri="{FF2B5EF4-FFF2-40B4-BE49-F238E27FC236}">
                      <a16:creationId xmlns:a16="http://schemas.microsoft.com/office/drawing/2014/main" xmlns="" id="{2861C16B-27A1-4549-973A-D84893F3BA3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138511" y="2464802"/>
                  <a:ext cx="354012" cy="352956"/>
                </a:xfrm>
                <a:custGeom>
                  <a:avLst/>
                  <a:gdLst>
                    <a:gd name="T0" fmla="*/ 212 w 423"/>
                    <a:gd name="T1" fmla="*/ 0 h 424"/>
                    <a:gd name="T2" fmla="*/ 0 w 423"/>
                    <a:gd name="T3" fmla="*/ 212 h 424"/>
                    <a:gd name="T4" fmla="*/ 212 w 423"/>
                    <a:gd name="T5" fmla="*/ 424 h 424"/>
                    <a:gd name="T6" fmla="*/ 423 w 423"/>
                    <a:gd name="T7" fmla="*/ 212 h 424"/>
                    <a:gd name="T8" fmla="*/ 212 w 423"/>
                    <a:gd name="T9" fmla="*/ 0 h 424"/>
                    <a:gd name="T10" fmla="*/ 212 w 423"/>
                    <a:gd name="T11" fmla="*/ 386 h 424"/>
                    <a:gd name="T12" fmla="*/ 38 w 423"/>
                    <a:gd name="T13" fmla="*/ 212 h 424"/>
                    <a:gd name="T14" fmla="*/ 212 w 423"/>
                    <a:gd name="T15" fmla="*/ 38 h 424"/>
                    <a:gd name="T16" fmla="*/ 386 w 423"/>
                    <a:gd name="T17" fmla="*/ 212 h 424"/>
                    <a:gd name="T18" fmla="*/ 212 w 423"/>
                    <a:gd name="T19" fmla="*/ 386 h 4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23" h="424">
                      <a:moveTo>
                        <a:pt x="212" y="0"/>
                      </a:moveTo>
                      <a:cubicBezTo>
                        <a:pt x="95" y="0"/>
                        <a:pt x="0" y="95"/>
                        <a:pt x="0" y="212"/>
                      </a:cubicBezTo>
                      <a:cubicBezTo>
                        <a:pt x="0" y="329"/>
                        <a:pt x="95" y="424"/>
                        <a:pt x="212" y="424"/>
                      </a:cubicBezTo>
                      <a:cubicBezTo>
                        <a:pt x="329" y="424"/>
                        <a:pt x="423" y="329"/>
                        <a:pt x="423" y="212"/>
                      </a:cubicBezTo>
                      <a:cubicBezTo>
                        <a:pt x="423" y="95"/>
                        <a:pt x="329" y="0"/>
                        <a:pt x="212" y="0"/>
                      </a:cubicBezTo>
                      <a:close/>
                      <a:moveTo>
                        <a:pt x="212" y="386"/>
                      </a:moveTo>
                      <a:cubicBezTo>
                        <a:pt x="116" y="386"/>
                        <a:pt x="38" y="308"/>
                        <a:pt x="38" y="212"/>
                      </a:cubicBezTo>
                      <a:cubicBezTo>
                        <a:pt x="38" y="116"/>
                        <a:pt x="116" y="38"/>
                        <a:pt x="212" y="38"/>
                      </a:cubicBezTo>
                      <a:cubicBezTo>
                        <a:pt x="308" y="38"/>
                        <a:pt x="386" y="116"/>
                        <a:pt x="386" y="212"/>
                      </a:cubicBezTo>
                      <a:cubicBezTo>
                        <a:pt x="386" y="308"/>
                        <a:pt x="308" y="386"/>
                        <a:pt x="212" y="38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ma14="http://schemas.microsoft.com/office/mac/drawingml/2011/main" xmlns:lc="http://schemas.openxmlformats.org/drawingml/2006/lockedCanvas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sp>
          <p:nvSpPr>
            <p:cNvPr id="47" name="文本框 15">
              <a:extLst>
                <a:ext uri="{FF2B5EF4-FFF2-40B4-BE49-F238E27FC236}">
                  <a16:creationId xmlns:a16="http://schemas.microsoft.com/office/drawing/2014/main" xmlns="" id="{FB678A66-E82D-4EB5-AF5A-54712EDE5C8A}"/>
                </a:ext>
              </a:extLst>
            </p:cNvPr>
            <p:cNvSpPr txBox="1"/>
            <p:nvPr/>
          </p:nvSpPr>
          <p:spPr>
            <a:xfrm>
              <a:off x="4222326" y="5735651"/>
              <a:ext cx="908614" cy="384413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600">
                  <a:solidFill>
                    <a:schemeClr val="bg1">
                      <a:lumMod val="50000"/>
                    </a:schemeClr>
                  </a:solidFill>
                </a:rPr>
                <a:t>关键词</a:t>
              </a:r>
            </a:p>
          </p:txBody>
        </p:sp>
        <p:sp>
          <p:nvSpPr>
            <p:cNvPr id="48" name="文本框 16">
              <a:extLst>
                <a:ext uri="{FF2B5EF4-FFF2-40B4-BE49-F238E27FC236}">
                  <a16:creationId xmlns:a16="http://schemas.microsoft.com/office/drawing/2014/main" xmlns="" id="{18BF9AD3-DFDF-4E48-A12F-C511828EB15B}"/>
                </a:ext>
              </a:extLst>
            </p:cNvPr>
            <p:cNvSpPr txBox="1"/>
            <p:nvPr/>
          </p:nvSpPr>
          <p:spPr>
            <a:xfrm>
              <a:off x="5873390" y="5735649"/>
              <a:ext cx="908614" cy="384413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600">
                  <a:solidFill>
                    <a:schemeClr val="bg1">
                      <a:lumMod val="50000"/>
                    </a:schemeClr>
                  </a:solidFill>
                </a:rPr>
                <a:t>关键词</a:t>
              </a:r>
            </a:p>
          </p:txBody>
        </p:sp>
        <p:sp>
          <p:nvSpPr>
            <p:cNvPr id="49" name="文本框 17">
              <a:extLst>
                <a:ext uri="{FF2B5EF4-FFF2-40B4-BE49-F238E27FC236}">
                  <a16:creationId xmlns:a16="http://schemas.microsoft.com/office/drawing/2014/main" xmlns="" id="{4DE6C44E-D019-45AE-A995-9DF0318FF937}"/>
                </a:ext>
              </a:extLst>
            </p:cNvPr>
            <p:cNvSpPr txBox="1"/>
            <p:nvPr/>
          </p:nvSpPr>
          <p:spPr>
            <a:xfrm>
              <a:off x="7790041" y="5735649"/>
              <a:ext cx="908614" cy="384413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600">
                  <a:solidFill>
                    <a:schemeClr val="bg1">
                      <a:lumMod val="50000"/>
                    </a:schemeClr>
                  </a:solidFill>
                </a:rPr>
                <a:t>关键词</a:t>
              </a:r>
            </a:p>
          </p:txBody>
        </p:sp>
        <p:sp>
          <p:nvSpPr>
            <p:cNvPr id="50" name="文本框 18">
              <a:extLst>
                <a:ext uri="{FF2B5EF4-FFF2-40B4-BE49-F238E27FC236}">
                  <a16:creationId xmlns:a16="http://schemas.microsoft.com/office/drawing/2014/main" xmlns="" id="{077D4B72-402D-45A3-9D67-F55F150B5802}"/>
                </a:ext>
              </a:extLst>
            </p:cNvPr>
            <p:cNvSpPr txBox="1"/>
            <p:nvPr/>
          </p:nvSpPr>
          <p:spPr>
            <a:xfrm>
              <a:off x="9892168" y="5735649"/>
              <a:ext cx="908614" cy="384413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600">
                  <a:solidFill>
                    <a:schemeClr val="bg1">
                      <a:lumMod val="50000"/>
                    </a:schemeClr>
                  </a:solidFill>
                </a:rPr>
                <a:t>关键词</a:t>
              </a:r>
            </a:p>
          </p:txBody>
        </p:sp>
        <p:sp>
          <p:nvSpPr>
            <p:cNvPr id="51" name="任意多边形: 形状 50">
              <a:extLst>
                <a:ext uri="{FF2B5EF4-FFF2-40B4-BE49-F238E27FC236}">
                  <a16:creationId xmlns:a16="http://schemas.microsoft.com/office/drawing/2014/main" xmlns="" id="{DB648F8C-CF7E-464A-9B1C-AFDF149AC2FE}"/>
                </a:ext>
              </a:extLst>
            </p:cNvPr>
            <p:cNvSpPr>
              <a:spLocks/>
            </p:cNvSpPr>
            <p:nvPr/>
          </p:nvSpPr>
          <p:spPr bwMode="auto">
            <a:xfrm>
              <a:off x="7317436" y="2507007"/>
              <a:ext cx="1903821" cy="3090180"/>
            </a:xfrm>
            <a:custGeom>
              <a:avLst/>
              <a:gdLst>
                <a:gd name="T0" fmla="*/ 222 w 369"/>
                <a:gd name="T1" fmla="*/ 571 h 600"/>
                <a:gd name="T2" fmla="*/ 236 w 369"/>
                <a:gd name="T3" fmla="*/ 582 h 600"/>
                <a:gd name="T4" fmla="*/ 249 w 369"/>
                <a:gd name="T5" fmla="*/ 595 h 600"/>
                <a:gd name="T6" fmla="*/ 207 w 369"/>
                <a:gd name="T7" fmla="*/ 574 h 600"/>
                <a:gd name="T8" fmla="*/ 199 w 369"/>
                <a:gd name="T9" fmla="*/ 569 h 600"/>
                <a:gd name="T10" fmla="*/ 203 w 369"/>
                <a:gd name="T11" fmla="*/ 519 h 600"/>
                <a:gd name="T12" fmla="*/ 175 w 369"/>
                <a:gd name="T13" fmla="*/ 544 h 600"/>
                <a:gd name="T14" fmla="*/ 170 w 369"/>
                <a:gd name="T15" fmla="*/ 570 h 600"/>
                <a:gd name="T16" fmla="*/ 166 w 369"/>
                <a:gd name="T17" fmla="*/ 586 h 600"/>
                <a:gd name="T18" fmla="*/ 130 w 369"/>
                <a:gd name="T19" fmla="*/ 597 h 600"/>
                <a:gd name="T20" fmla="*/ 142 w 369"/>
                <a:gd name="T21" fmla="*/ 585 h 600"/>
                <a:gd name="T22" fmla="*/ 141 w 369"/>
                <a:gd name="T23" fmla="*/ 569 h 600"/>
                <a:gd name="T24" fmla="*/ 113 w 369"/>
                <a:gd name="T25" fmla="*/ 512 h 600"/>
                <a:gd name="T26" fmla="*/ 113 w 369"/>
                <a:gd name="T27" fmla="*/ 507 h 600"/>
                <a:gd name="T28" fmla="*/ 112 w 369"/>
                <a:gd name="T29" fmla="*/ 249 h 600"/>
                <a:gd name="T30" fmla="*/ 60 w 369"/>
                <a:gd name="T31" fmla="*/ 166 h 600"/>
                <a:gd name="T32" fmla="*/ 0 w 369"/>
                <a:gd name="T33" fmla="*/ 148 h 600"/>
                <a:gd name="T34" fmla="*/ 24 w 369"/>
                <a:gd name="T35" fmla="*/ 95 h 600"/>
                <a:gd name="T36" fmla="*/ 15 w 369"/>
                <a:gd name="T37" fmla="*/ 25 h 600"/>
                <a:gd name="T38" fmla="*/ 28 w 369"/>
                <a:gd name="T39" fmla="*/ 54 h 600"/>
                <a:gd name="T40" fmla="*/ 41 w 369"/>
                <a:gd name="T41" fmla="*/ 59 h 600"/>
                <a:gd name="T42" fmla="*/ 103 w 369"/>
                <a:gd name="T43" fmla="*/ 105 h 600"/>
                <a:gd name="T44" fmla="*/ 126 w 369"/>
                <a:gd name="T45" fmla="*/ 126 h 600"/>
                <a:gd name="T46" fmla="*/ 164 w 369"/>
                <a:gd name="T47" fmla="*/ 145 h 600"/>
                <a:gd name="T48" fmla="*/ 156 w 369"/>
                <a:gd name="T49" fmla="*/ 118 h 600"/>
                <a:gd name="T50" fmla="*/ 153 w 369"/>
                <a:gd name="T51" fmla="*/ 83 h 600"/>
                <a:gd name="T52" fmla="*/ 129 w 369"/>
                <a:gd name="T53" fmla="*/ 57 h 600"/>
                <a:gd name="T54" fmla="*/ 207 w 369"/>
                <a:gd name="T55" fmla="*/ 64 h 600"/>
                <a:gd name="T56" fmla="*/ 215 w 369"/>
                <a:gd name="T57" fmla="*/ 81 h 600"/>
                <a:gd name="T58" fmla="*/ 213 w 369"/>
                <a:gd name="T59" fmla="*/ 81 h 600"/>
                <a:gd name="T60" fmla="*/ 199 w 369"/>
                <a:gd name="T61" fmla="*/ 92 h 600"/>
                <a:gd name="T62" fmla="*/ 191 w 369"/>
                <a:gd name="T63" fmla="*/ 128 h 600"/>
                <a:gd name="T64" fmla="*/ 210 w 369"/>
                <a:gd name="T65" fmla="*/ 138 h 600"/>
                <a:gd name="T66" fmla="*/ 244 w 369"/>
                <a:gd name="T67" fmla="*/ 119 h 600"/>
                <a:gd name="T68" fmla="*/ 255 w 369"/>
                <a:gd name="T69" fmla="*/ 102 h 600"/>
                <a:gd name="T70" fmla="*/ 314 w 369"/>
                <a:gd name="T71" fmla="*/ 53 h 600"/>
                <a:gd name="T72" fmla="*/ 339 w 369"/>
                <a:gd name="T73" fmla="*/ 5 h 600"/>
                <a:gd name="T74" fmla="*/ 359 w 369"/>
                <a:gd name="T75" fmla="*/ 27 h 600"/>
                <a:gd name="T76" fmla="*/ 346 w 369"/>
                <a:gd name="T77" fmla="*/ 54 h 600"/>
                <a:gd name="T78" fmla="*/ 362 w 369"/>
                <a:gd name="T79" fmla="*/ 105 h 600"/>
                <a:gd name="T80" fmla="*/ 303 w 369"/>
                <a:gd name="T81" fmla="*/ 161 h 600"/>
                <a:gd name="T82" fmla="*/ 254 w 369"/>
                <a:gd name="T83" fmla="*/ 192 h 600"/>
                <a:gd name="T84" fmla="*/ 251 w 369"/>
                <a:gd name="T85" fmla="*/ 290 h 600"/>
                <a:gd name="T86" fmla="*/ 261 w 369"/>
                <a:gd name="T87" fmla="*/ 446 h 600"/>
                <a:gd name="T88" fmla="*/ 240 w 369"/>
                <a:gd name="T89" fmla="*/ 511 h 600"/>
                <a:gd name="T90" fmla="*/ 233 w 369"/>
                <a:gd name="T91" fmla="*/ 570 h 600"/>
                <a:gd name="T92" fmla="*/ 227 w 369"/>
                <a:gd name="T93" fmla="*/ 596 h 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69" h="600">
                  <a:moveTo>
                    <a:pt x="233" y="570"/>
                  </a:moveTo>
                  <a:cubicBezTo>
                    <a:pt x="230" y="570"/>
                    <a:pt x="226" y="570"/>
                    <a:pt x="222" y="570"/>
                  </a:cubicBezTo>
                  <a:cubicBezTo>
                    <a:pt x="222" y="570"/>
                    <a:pt x="222" y="570"/>
                    <a:pt x="222" y="571"/>
                  </a:cubicBezTo>
                  <a:cubicBezTo>
                    <a:pt x="225" y="573"/>
                    <a:pt x="228" y="576"/>
                    <a:pt x="231" y="578"/>
                  </a:cubicBezTo>
                  <a:cubicBezTo>
                    <a:pt x="232" y="579"/>
                    <a:pt x="233" y="579"/>
                    <a:pt x="234" y="579"/>
                  </a:cubicBezTo>
                  <a:cubicBezTo>
                    <a:pt x="235" y="580"/>
                    <a:pt x="236" y="581"/>
                    <a:pt x="236" y="582"/>
                  </a:cubicBezTo>
                  <a:cubicBezTo>
                    <a:pt x="240" y="585"/>
                    <a:pt x="243" y="588"/>
                    <a:pt x="247" y="590"/>
                  </a:cubicBezTo>
                  <a:cubicBezTo>
                    <a:pt x="248" y="591"/>
                    <a:pt x="248" y="592"/>
                    <a:pt x="249" y="593"/>
                  </a:cubicBezTo>
                  <a:cubicBezTo>
                    <a:pt x="249" y="594"/>
                    <a:pt x="249" y="594"/>
                    <a:pt x="249" y="595"/>
                  </a:cubicBezTo>
                  <a:cubicBezTo>
                    <a:pt x="245" y="596"/>
                    <a:pt x="232" y="597"/>
                    <a:pt x="229" y="596"/>
                  </a:cubicBezTo>
                  <a:cubicBezTo>
                    <a:pt x="223" y="594"/>
                    <a:pt x="210" y="583"/>
                    <a:pt x="206" y="578"/>
                  </a:cubicBezTo>
                  <a:cubicBezTo>
                    <a:pt x="206" y="577"/>
                    <a:pt x="207" y="575"/>
                    <a:pt x="207" y="574"/>
                  </a:cubicBezTo>
                  <a:cubicBezTo>
                    <a:pt x="206" y="573"/>
                    <a:pt x="206" y="571"/>
                    <a:pt x="205" y="570"/>
                  </a:cubicBezTo>
                  <a:cubicBezTo>
                    <a:pt x="203" y="570"/>
                    <a:pt x="201" y="569"/>
                    <a:pt x="199" y="569"/>
                  </a:cubicBezTo>
                  <a:cubicBezTo>
                    <a:pt x="199" y="569"/>
                    <a:pt x="199" y="569"/>
                    <a:pt x="199" y="569"/>
                  </a:cubicBezTo>
                  <a:cubicBezTo>
                    <a:pt x="200" y="565"/>
                    <a:pt x="201" y="560"/>
                    <a:pt x="203" y="556"/>
                  </a:cubicBezTo>
                  <a:cubicBezTo>
                    <a:pt x="203" y="552"/>
                    <a:pt x="203" y="547"/>
                    <a:pt x="203" y="543"/>
                  </a:cubicBezTo>
                  <a:cubicBezTo>
                    <a:pt x="203" y="535"/>
                    <a:pt x="203" y="527"/>
                    <a:pt x="203" y="519"/>
                  </a:cubicBezTo>
                  <a:cubicBezTo>
                    <a:pt x="203" y="518"/>
                    <a:pt x="202" y="517"/>
                    <a:pt x="202" y="515"/>
                  </a:cubicBezTo>
                  <a:cubicBezTo>
                    <a:pt x="195" y="516"/>
                    <a:pt x="188" y="516"/>
                    <a:pt x="180" y="517"/>
                  </a:cubicBezTo>
                  <a:cubicBezTo>
                    <a:pt x="181" y="526"/>
                    <a:pt x="177" y="536"/>
                    <a:pt x="175" y="544"/>
                  </a:cubicBezTo>
                  <a:cubicBezTo>
                    <a:pt x="175" y="552"/>
                    <a:pt x="176" y="561"/>
                    <a:pt x="177" y="570"/>
                  </a:cubicBezTo>
                  <a:cubicBezTo>
                    <a:pt x="174" y="570"/>
                    <a:pt x="172" y="570"/>
                    <a:pt x="170" y="569"/>
                  </a:cubicBezTo>
                  <a:cubicBezTo>
                    <a:pt x="170" y="570"/>
                    <a:pt x="170" y="570"/>
                    <a:pt x="170" y="570"/>
                  </a:cubicBezTo>
                  <a:cubicBezTo>
                    <a:pt x="170" y="573"/>
                    <a:pt x="171" y="576"/>
                    <a:pt x="171" y="579"/>
                  </a:cubicBezTo>
                  <a:cubicBezTo>
                    <a:pt x="170" y="580"/>
                    <a:pt x="169" y="581"/>
                    <a:pt x="168" y="582"/>
                  </a:cubicBezTo>
                  <a:cubicBezTo>
                    <a:pt x="167" y="584"/>
                    <a:pt x="167" y="585"/>
                    <a:pt x="166" y="586"/>
                  </a:cubicBezTo>
                  <a:cubicBezTo>
                    <a:pt x="164" y="588"/>
                    <a:pt x="162" y="589"/>
                    <a:pt x="160" y="591"/>
                  </a:cubicBezTo>
                  <a:cubicBezTo>
                    <a:pt x="157" y="593"/>
                    <a:pt x="155" y="597"/>
                    <a:pt x="150" y="598"/>
                  </a:cubicBezTo>
                  <a:cubicBezTo>
                    <a:pt x="144" y="600"/>
                    <a:pt x="136" y="598"/>
                    <a:pt x="130" y="597"/>
                  </a:cubicBezTo>
                  <a:cubicBezTo>
                    <a:pt x="130" y="597"/>
                    <a:pt x="130" y="597"/>
                    <a:pt x="130" y="596"/>
                  </a:cubicBezTo>
                  <a:cubicBezTo>
                    <a:pt x="131" y="595"/>
                    <a:pt x="131" y="593"/>
                    <a:pt x="131" y="592"/>
                  </a:cubicBezTo>
                  <a:cubicBezTo>
                    <a:pt x="133" y="588"/>
                    <a:pt x="139" y="587"/>
                    <a:pt x="142" y="585"/>
                  </a:cubicBezTo>
                  <a:cubicBezTo>
                    <a:pt x="145" y="582"/>
                    <a:pt x="149" y="579"/>
                    <a:pt x="152" y="576"/>
                  </a:cubicBezTo>
                  <a:cubicBezTo>
                    <a:pt x="153" y="574"/>
                    <a:pt x="153" y="571"/>
                    <a:pt x="153" y="569"/>
                  </a:cubicBezTo>
                  <a:cubicBezTo>
                    <a:pt x="149" y="569"/>
                    <a:pt x="145" y="569"/>
                    <a:pt x="141" y="569"/>
                  </a:cubicBezTo>
                  <a:cubicBezTo>
                    <a:pt x="141" y="564"/>
                    <a:pt x="140" y="557"/>
                    <a:pt x="140" y="553"/>
                  </a:cubicBezTo>
                  <a:cubicBezTo>
                    <a:pt x="142" y="541"/>
                    <a:pt x="143" y="515"/>
                    <a:pt x="136" y="509"/>
                  </a:cubicBezTo>
                  <a:cubicBezTo>
                    <a:pt x="128" y="510"/>
                    <a:pt x="121" y="511"/>
                    <a:pt x="113" y="512"/>
                  </a:cubicBezTo>
                  <a:cubicBezTo>
                    <a:pt x="113" y="512"/>
                    <a:pt x="113" y="511"/>
                    <a:pt x="113" y="511"/>
                  </a:cubicBezTo>
                  <a:cubicBezTo>
                    <a:pt x="113" y="509"/>
                    <a:pt x="114" y="508"/>
                    <a:pt x="114" y="507"/>
                  </a:cubicBezTo>
                  <a:cubicBezTo>
                    <a:pt x="113" y="507"/>
                    <a:pt x="113" y="507"/>
                    <a:pt x="113" y="507"/>
                  </a:cubicBezTo>
                  <a:cubicBezTo>
                    <a:pt x="113" y="457"/>
                    <a:pt x="114" y="407"/>
                    <a:pt x="115" y="358"/>
                  </a:cubicBezTo>
                  <a:cubicBezTo>
                    <a:pt x="114" y="334"/>
                    <a:pt x="113" y="310"/>
                    <a:pt x="113" y="286"/>
                  </a:cubicBezTo>
                  <a:cubicBezTo>
                    <a:pt x="112" y="273"/>
                    <a:pt x="112" y="261"/>
                    <a:pt x="112" y="249"/>
                  </a:cubicBezTo>
                  <a:cubicBezTo>
                    <a:pt x="111" y="242"/>
                    <a:pt x="111" y="235"/>
                    <a:pt x="111" y="228"/>
                  </a:cubicBezTo>
                  <a:cubicBezTo>
                    <a:pt x="110" y="218"/>
                    <a:pt x="109" y="208"/>
                    <a:pt x="108" y="198"/>
                  </a:cubicBezTo>
                  <a:cubicBezTo>
                    <a:pt x="92" y="188"/>
                    <a:pt x="76" y="177"/>
                    <a:pt x="60" y="166"/>
                  </a:cubicBezTo>
                  <a:cubicBezTo>
                    <a:pt x="56" y="167"/>
                    <a:pt x="51" y="168"/>
                    <a:pt x="47" y="169"/>
                  </a:cubicBezTo>
                  <a:cubicBezTo>
                    <a:pt x="36" y="168"/>
                    <a:pt x="27" y="163"/>
                    <a:pt x="20" y="159"/>
                  </a:cubicBezTo>
                  <a:cubicBezTo>
                    <a:pt x="13" y="155"/>
                    <a:pt x="7" y="152"/>
                    <a:pt x="0" y="148"/>
                  </a:cubicBezTo>
                  <a:cubicBezTo>
                    <a:pt x="0" y="145"/>
                    <a:pt x="0" y="141"/>
                    <a:pt x="1" y="137"/>
                  </a:cubicBezTo>
                  <a:cubicBezTo>
                    <a:pt x="4" y="132"/>
                    <a:pt x="8" y="128"/>
                    <a:pt x="12" y="123"/>
                  </a:cubicBezTo>
                  <a:cubicBezTo>
                    <a:pt x="16" y="113"/>
                    <a:pt x="20" y="104"/>
                    <a:pt x="24" y="95"/>
                  </a:cubicBezTo>
                  <a:cubicBezTo>
                    <a:pt x="26" y="92"/>
                    <a:pt x="32" y="77"/>
                    <a:pt x="32" y="74"/>
                  </a:cubicBezTo>
                  <a:cubicBezTo>
                    <a:pt x="31" y="65"/>
                    <a:pt x="20" y="60"/>
                    <a:pt x="16" y="54"/>
                  </a:cubicBezTo>
                  <a:cubicBezTo>
                    <a:pt x="15" y="44"/>
                    <a:pt x="13" y="34"/>
                    <a:pt x="15" y="25"/>
                  </a:cubicBezTo>
                  <a:cubicBezTo>
                    <a:pt x="17" y="25"/>
                    <a:pt x="18" y="25"/>
                    <a:pt x="20" y="24"/>
                  </a:cubicBezTo>
                  <a:cubicBezTo>
                    <a:pt x="24" y="27"/>
                    <a:pt x="27" y="31"/>
                    <a:pt x="31" y="35"/>
                  </a:cubicBezTo>
                  <a:cubicBezTo>
                    <a:pt x="30" y="36"/>
                    <a:pt x="26" y="51"/>
                    <a:pt x="28" y="54"/>
                  </a:cubicBezTo>
                  <a:cubicBezTo>
                    <a:pt x="32" y="56"/>
                    <a:pt x="35" y="59"/>
                    <a:pt x="38" y="62"/>
                  </a:cubicBezTo>
                  <a:cubicBezTo>
                    <a:pt x="39" y="62"/>
                    <a:pt x="39" y="62"/>
                    <a:pt x="39" y="62"/>
                  </a:cubicBezTo>
                  <a:cubicBezTo>
                    <a:pt x="39" y="61"/>
                    <a:pt x="40" y="60"/>
                    <a:pt x="41" y="59"/>
                  </a:cubicBezTo>
                  <a:cubicBezTo>
                    <a:pt x="52" y="67"/>
                    <a:pt x="63" y="75"/>
                    <a:pt x="74" y="83"/>
                  </a:cubicBezTo>
                  <a:cubicBezTo>
                    <a:pt x="80" y="89"/>
                    <a:pt x="86" y="96"/>
                    <a:pt x="92" y="103"/>
                  </a:cubicBezTo>
                  <a:cubicBezTo>
                    <a:pt x="96" y="104"/>
                    <a:pt x="99" y="104"/>
                    <a:pt x="103" y="105"/>
                  </a:cubicBezTo>
                  <a:cubicBezTo>
                    <a:pt x="108" y="107"/>
                    <a:pt x="113" y="112"/>
                    <a:pt x="116" y="116"/>
                  </a:cubicBezTo>
                  <a:cubicBezTo>
                    <a:pt x="115" y="117"/>
                    <a:pt x="114" y="121"/>
                    <a:pt x="115" y="121"/>
                  </a:cubicBezTo>
                  <a:cubicBezTo>
                    <a:pt x="119" y="123"/>
                    <a:pt x="122" y="124"/>
                    <a:pt x="126" y="126"/>
                  </a:cubicBezTo>
                  <a:cubicBezTo>
                    <a:pt x="128" y="128"/>
                    <a:pt x="131" y="131"/>
                    <a:pt x="133" y="133"/>
                  </a:cubicBezTo>
                  <a:cubicBezTo>
                    <a:pt x="135" y="134"/>
                    <a:pt x="137" y="135"/>
                    <a:pt x="139" y="136"/>
                  </a:cubicBezTo>
                  <a:cubicBezTo>
                    <a:pt x="147" y="140"/>
                    <a:pt x="154" y="144"/>
                    <a:pt x="164" y="145"/>
                  </a:cubicBezTo>
                  <a:cubicBezTo>
                    <a:pt x="166" y="141"/>
                    <a:pt x="168" y="136"/>
                    <a:pt x="166" y="131"/>
                  </a:cubicBezTo>
                  <a:cubicBezTo>
                    <a:pt x="165" y="129"/>
                    <a:pt x="161" y="127"/>
                    <a:pt x="160" y="126"/>
                  </a:cubicBezTo>
                  <a:cubicBezTo>
                    <a:pt x="158" y="123"/>
                    <a:pt x="157" y="121"/>
                    <a:pt x="156" y="118"/>
                  </a:cubicBezTo>
                  <a:cubicBezTo>
                    <a:pt x="154" y="111"/>
                    <a:pt x="156" y="104"/>
                    <a:pt x="156" y="97"/>
                  </a:cubicBezTo>
                  <a:cubicBezTo>
                    <a:pt x="156" y="95"/>
                    <a:pt x="156" y="93"/>
                    <a:pt x="156" y="91"/>
                  </a:cubicBezTo>
                  <a:cubicBezTo>
                    <a:pt x="155" y="89"/>
                    <a:pt x="154" y="86"/>
                    <a:pt x="153" y="83"/>
                  </a:cubicBezTo>
                  <a:cubicBezTo>
                    <a:pt x="153" y="82"/>
                    <a:pt x="154" y="81"/>
                    <a:pt x="154" y="79"/>
                  </a:cubicBezTo>
                  <a:cubicBezTo>
                    <a:pt x="154" y="75"/>
                    <a:pt x="153" y="71"/>
                    <a:pt x="153" y="67"/>
                  </a:cubicBezTo>
                  <a:cubicBezTo>
                    <a:pt x="145" y="64"/>
                    <a:pt x="137" y="60"/>
                    <a:pt x="129" y="57"/>
                  </a:cubicBezTo>
                  <a:cubicBezTo>
                    <a:pt x="145" y="55"/>
                    <a:pt x="160" y="53"/>
                    <a:pt x="176" y="51"/>
                  </a:cubicBezTo>
                  <a:cubicBezTo>
                    <a:pt x="180" y="53"/>
                    <a:pt x="183" y="54"/>
                    <a:pt x="187" y="56"/>
                  </a:cubicBezTo>
                  <a:cubicBezTo>
                    <a:pt x="193" y="58"/>
                    <a:pt x="200" y="61"/>
                    <a:pt x="207" y="64"/>
                  </a:cubicBezTo>
                  <a:cubicBezTo>
                    <a:pt x="211" y="66"/>
                    <a:pt x="215" y="69"/>
                    <a:pt x="220" y="72"/>
                  </a:cubicBezTo>
                  <a:cubicBezTo>
                    <a:pt x="224" y="74"/>
                    <a:pt x="227" y="76"/>
                    <a:pt x="231" y="79"/>
                  </a:cubicBezTo>
                  <a:cubicBezTo>
                    <a:pt x="226" y="79"/>
                    <a:pt x="220" y="80"/>
                    <a:pt x="215" y="81"/>
                  </a:cubicBezTo>
                  <a:cubicBezTo>
                    <a:pt x="215" y="85"/>
                    <a:pt x="214" y="90"/>
                    <a:pt x="214" y="95"/>
                  </a:cubicBezTo>
                  <a:cubicBezTo>
                    <a:pt x="214" y="95"/>
                    <a:pt x="213" y="94"/>
                    <a:pt x="213" y="94"/>
                  </a:cubicBezTo>
                  <a:cubicBezTo>
                    <a:pt x="213" y="90"/>
                    <a:pt x="213" y="85"/>
                    <a:pt x="213" y="81"/>
                  </a:cubicBezTo>
                  <a:cubicBezTo>
                    <a:pt x="209" y="81"/>
                    <a:pt x="205" y="81"/>
                    <a:pt x="200" y="82"/>
                  </a:cubicBezTo>
                  <a:cubicBezTo>
                    <a:pt x="199" y="84"/>
                    <a:pt x="198" y="87"/>
                    <a:pt x="198" y="90"/>
                  </a:cubicBezTo>
                  <a:cubicBezTo>
                    <a:pt x="198" y="91"/>
                    <a:pt x="198" y="90"/>
                    <a:pt x="199" y="92"/>
                  </a:cubicBezTo>
                  <a:cubicBezTo>
                    <a:pt x="196" y="99"/>
                    <a:pt x="201" y="109"/>
                    <a:pt x="198" y="118"/>
                  </a:cubicBezTo>
                  <a:cubicBezTo>
                    <a:pt x="197" y="121"/>
                    <a:pt x="195" y="123"/>
                    <a:pt x="194" y="126"/>
                  </a:cubicBezTo>
                  <a:cubicBezTo>
                    <a:pt x="193" y="127"/>
                    <a:pt x="192" y="127"/>
                    <a:pt x="191" y="128"/>
                  </a:cubicBezTo>
                  <a:cubicBezTo>
                    <a:pt x="190" y="131"/>
                    <a:pt x="192" y="139"/>
                    <a:pt x="194" y="140"/>
                  </a:cubicBezTo>
                  <a:cubicBezTo>
                    <a:pt x="195" y="141"/>
                    <a:pt x="196" y="142"/>
                    <a:pt x="197" y="143"/>
                  </a:cubicBezTo>
                  <a:cubicBezTo>
                    <a:pt x="201" y="141"/>
                    <a:pt x="205" y="140"/>
                    <a:pt x="210" y="138"/>
                  </a:cubicBezTo>
                  <a:cubicBezTo>
                    <a:pt x="218" y="133"/>
                    <a:pt x="223" y="125"/>
                    <a:pt x="236" y="125"/>
                  </a:cubicBezTo>
                  <a:cubicBezTo>
                    <a:pt x="236" y="124"/>
                    <a:pt x="236" y="122"/>
                    <a:pt x="237" y="121"/>
                  </a:cubicBezTo>
                  <a:cubicBezTo>
                    <a:pt x="239" y="120"/>
                    <a:pt x="242" y="120"/>
                    <a:pt x="244" y="119"/>
                  </a:cubicBezTo>
                  <a:cubicBezTo>
                    <a:pt x="245" y="117"/>
                    <a:pt x="246" y="115"/>
                    <a:pt x="247" y="113"/>
                  </a:cubicBezTo>
                  <a:cubicBezTo>
                    <a:pt x="249" y="111"/>
                    <a:pt x="253" y="112"/>
                    <a:pt x="254" y="110"/>
                  </a:cubicBezTo>
                  <a:cubicBezTo>
                    <a:pt x="255" y="108"/>
                    <a:pt x="254" y="103"/>
                    <a:pt x="255" y="102"/>
                  </a:cubicBezTo>
                  <a:cubicBezTo>
                    <a:pt x="261" y="97"/>
                    <a:pt x="267" y="93"/>
                    <a:pt x="273" y="88"/>
                  </a:cubicBezTo>
                  <a:cubicBezTo>
                    <a:pt x="278" y="84"/>
                    <a:pt x="282" y="80"/>
                    <a:pt x="287" y="75"/>
                  </a:cubicBezTo>
                  <a:cubicBezTo>
                    <a:pt x="296" y="68"/>
                    <a:pt x="305" y="60"/>
                    <a:pt x="314" y="53"/>
                  </a:cubicBezTo>
                  <a:cubicBezTo>
                    <a:pt x="325" y="44"/>
                    <a:pt x="337" y="36"/>
                    <a:pt x="345" y="24"/>
                  </a:cubicBezTo>
                  <a:cubicBezTo>
                    <a:pt x="344" y="18"/>
                    <a:pt x="341" y="13"/>
                    <a:pt x="338" y="8"/>
                  </a:cubicBezTo>
                  <a:cubicBezTo>
                    <a:pt x="338" y="7"/>
                    <a:pt x="339" y="6"/>
                    <a:pt x="339" y="5"/>
                  </a:cubicBezTo>
                  <a:cubicBezTo>
                    <a:pt x="340" y="4"/>
                    <a:pt x="351" y="0"/>
                    <a:pt x="352" y="0"/>
                  </a:cubicBezTo>
                  <a:cubicBezTo>
                    <a:pt x="354" y="2"/>
                    <a:pt x="351" y="6"/>
                    <a:pt x="352" y="9"/>
                  </a:cubicBezTo>
                  <a:cubicBezTo>
                    <a:pt x="353" y="13"/>
                    <a:pt x="360" y="22"/>
                    <a:pt x="359" y="27"/>
                  </a:cubicBezTo>
                  <a:cubicBezTo>
                    <a:pt x="358" y="28"/>
                    <a:pt x="357" y="29"/>
                    <a:pt x="356" y="30"/>
                  </a:cubicBezTo>
                  <a:cubicBezTo>
                    <a:pt x="353" y="35"/>
                    <a:pt x="349" y="40"/>
                    <a:pt x="346" y="44"/>
                  </a:cubicBezTo>
                  <a:cubicBezTo>
                    <a:pt x="346" y="48"/>
                    <a:pt x="346" y="51"/>
                    <a:pt x="346" y="54"/>
                  </a:cubicBezTo>
                  <a:cubicBezTo>
                    <a:pt x="345" y="56"/>
                    <a:pt x="345" y="58"/>
                    <a:pt x="345" y="60"/>
                  </a:cubicBezTo>
                  <a:cubicBezTo>
                    <a:pt x="348" y="68"/>
                    <a:pt x="352" y="75"/>
                    <a:pt x="355" y="83"/>
                  </a:cubicBezTo>
                  <a:cubicBezTo>
                    <a:pt x="357" y="90"/>
                    <a:pt x="360" y="98"/>
                    <a:pt x="362" y="105"/>
                  </a:cubicBezTo>
                  <a:cubicBezTo>
                    <a:pt x="365" y="113"/>
                    <a:pt x="369" y="120"/>
                    <a:pt x="367" y="131"/>
                  </a:cubicBezTo>
                  <a:cubicBezTo>
                    <a:pt x="354" y="138"/>
                    <a:pt x="341" y="145"/>
                    <a:pt x="329" y="152"/>
                  </a:cubicBezTo>
                  <a:cubicBezTo>
                    <a:pt x="320" y="155"/>
                    <a:pt x="312" y="158"/>
                    <a:pt x="303" y="161"/>
                  </a:cubicBezTo>
                  <a:cubicBezTo>
                    <a:pt x="300" y="163"/>
                    <a:pt x="300" y="167"/>
                    <a:pt x="295" y="170"/>
                  </a:cubicBezTo>
                  <a:cubicBezTo>
                    <a:pt x="283" y="175"/>
                    <a:pt x="270" y="181"/>
                    <a:pt x="258" y="186"/>
                  </a:cubicBezTo>
                  <a:cubicBezTo>
                    <a:pt x="256" y="188"/>
                    <a:pt x="255" y="190"/>
                    <a:pt x="254" y="192"/>
                  </a:cubicBezTo>
                  <a:cubicBezTo>
                    <a:pt x="251" y="193"/>
                    <a:pt x="249" y="193"/>
                    <a:pt x="247" y="193"/>
                  </a:cubicBezTo>
                  <a:cubicBezTo>
                    <a:pt x="248" y="221"/>
                    <a:pt x="249" y="248"/>
                    <a:pt x="251" y="275"/>
                  </a:cubicBezTo>
                  <a:cubicBezTo>
                    <a:pt x="251" y="280"/>
                    <a:pt x="251" y="285"/>
                    <a:pt x="251" y="290"/>
                  </a:cubicBezTo>
                  <a:cubicBezTo>
                    <a:pt x="252" y="306"/>
                    <a:pt x="253" y="322"/>
                    <a:pt x="254" y="339"/>
                  </a:cubicBezTo>
                  <a:cubicBezTo>
                    <a:pt x="256" y="368"/>
                    <a:pt x="258" y="397"/>
                    <a:pt x="260" y="426"/>
                  </a:cubicBezTo>
                  <a:cubicBezTo>
                    <a:pt x="261" y="433"/>
                    <a:pt x="261" y="440"/>
                    <a:pt x="261" y="446"/>
                  </a:cubicBezTo>
                  <a:cubicBezTo>
                    <a:pt x="263" y="458"/>
                    <a:pt x="264" y="475"/>
                    <a:pt x="262" y="487"/>
                  </a:cubicBezTo>
                  <a:cubicBezTo>
                    <a:pt x="261" y="490"/>
                    <a:pt x="262" y="505"/>
                    <a:pt x="261" y="507"/>
                  </a:cubicBezTo>
                  <a:cubicBezTo>
                    <a:pt x="254" y="508"/>
                    <a:pt x="247" y="509"/>
                    <a:pt x="240" y="511"/>
                  </a:cubicBezTo>
                  <a:cubicBezTo>
                    <a:pt x="239" y="517"/>
                    <a:pt x="236" y="521"/>
                    <a:pt x="235" y="526"/>
                  </a:cubicBezTo>
                  <a:cubicBezTo>
                    <a:pt x="234" y="531"/>
                    <a:pt x="234" y="535"/>
                    <a:pt x="234" y="540"/>
                  </a:cubicBezTo>
                  <a:cubicBezTo>
                    <a:pt x="232" y="549"/>
                    <a:pt x="233" y="561"/>
                    <a:pt x="233" y="570"/>
                  </a:cubicBezTo>
                  <a:close/>
                  <a:moveTo>
                    <a:pt x="227" y="596"/>
                  </a:moveTo>
                  <a:cubicBezTo>
                    <a:pt x="227" y="596"/>
                    <a:pt x="227" y="596"/>
                    <a:pt x="228" y="596"/>
                  </a:cubicBezTo>
                  <a:cubicBezTo>
                    <a:pt x="227" y="596"/>
                    <a:pt x="227" y="596"/>
                    <a:pt x="227" y="596"/>
                  </a:cubicBezTo>
                  <a:close/>
                </a:path>
              </a:pathLst>
            </a:cu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114300" dir="18900000" sy="23000" kx="-1200000" algn="bl" rotWithShape="0">
                <a:prstClr val="black">
                  <a:alpha val="5000"/>
                </a:prstClr>
              </a:outerShdw>
            </a:effectLst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2" name="任意多边形: 形状 51">
              <a:extLst>
                <a:ext uri="{FF2B5EF4-FFF2-40B4-BE49-F238E27FC236}">
                  <a16:creationId xmlns:a16="http://schemas.microsoft.com/office/drawing/2014/main" xmlns="" id="{9A2BE1F7-451A-42DE-9426-F8134794626A}"/>
                </a:ext>
              </a:extLst>
            </p:cNvPr>
            <p:cNvSpPr>
              <a:spLocks/>
            </p:cNvSpPr>
            <p:nvPr/>
          </p:nvSpPr>
          <p:spPr bwMode="auto">
            <a:xfrm>
              <a:off x="4458853" y="4577449"/>
              <a:ext cx="876473" cy="1031848"/>
            </a:xfrm>
            <a:custGeom>
              <a:avLst/>
              <a:gdLst>
                <a:gd name="T0" fmla="*/ 53 w 104"/>
                <a:gd name="T1" fmla="*/ 78 h 123"/>
                <a:gd name="T2" fmla="*/ 52 w 104"/>
                <a:gd name="T3" fmla="*/ 83 h 123"/>
                <a:gd name="T4" fmla="*/ 28 w 104"/>
                <a:gd name="T5" fmla="*/ 1 h 123"/>
                <a:gd name="T6" fmla="*/ 28 w 104"/>
                <a:gd name="T7" fmla="*/ 1 h 123"/>
                <a:gd name="T8" fmla="*/ 25 w 104"/>
                <a:gd name="T9" fmla="*/ 3 h 123"/>
                <a:gd name="T10" fmla="*/ 23 w 104"/>
                <a:gd name="T11" fmla="*/ 4 h 123"/>
                <a:gd name="T12" fmla="*/ 23 w 104"/>
                <a:gd name="T13" fmla="*/ 4 h 123"/>
                <a:gd name="T14" fmla="*/ 22 w 104"/>
                <a:gd name="T15" fmla="*/ 3 h 123"/>
                <a:gd name="T16" fmla="*/ 14 w 104"/>
                <a:gd name="T17" fmla="*/ 18 h 123"/>
                <a:gd name="T18" fmla="*/ 14 w 104"/>
                <a:gd name="T19" fmla="*/ 18 h 123"/>
                <a:gd name="T20" fmla="*/ 15 w 104"/>
                <a:gd name="T21" fmla="*/ 24 h 123"/>
                <a:gd name="T22" fmla="*/ 14 w 104"/>
                <a:gd name="T23" fmla="*/ 22 h 123"/>
                <a:gd name="T24" fmla="*/ 14 w 104"/>
                <a:gd name="T25" fmla="*/ 20 h 123"/>
                <a:gd name="T26" fmla="*/ 14 w 104"/>
                <a:gd name="T27" fmla="*/ 20 h 123"/>
                <a:gd name="T28" fmla="*/ 14 w 104"/>
                <a:gd name="T29" fmla="*/ 21 h 123"/>
                <a:gd name="T30" fmla="*/ 14 w 104"/>
                <a:gd name="T31" fmla="*/ 20 h 123"/>
                <a:gd name="T32" fmla="*/ 14 w 104"/>
                <a:gd name="T33" fmla="*/ 20 h 123"/>
                <a:gd name="T34" fmla="*/ 49 w 104"/>
                <a:gd name="T35" fmla="*/ 14 h 123"/>
                <a:gd name="T36" fmla="*/ 49 w 104"/>
                <a:gd name="T37" fmla="*/ 17 h 123"/>
                <a:gd name="T38" fmla="*/ 50 w 104"/>
                <a:gd name="T39" fmla="*/ 20 h 123"/>
                <a:gd name="T40" fmla="*/ 49 w 104"/>
                <a:gd name="T41" fmla="*/ 23 h 123"/>
                <a:gd name="T42" fmla="*/ 52 w 104"/>
                <a:gd name="T43" fmla="*/ 25 h 123"/>
                <a:gd name="T44" fmla="*/ 45 w 104"/>
                <a:gd name="T45" fmla="*/ 34 h 123"/>
                <a:gd name="T46" fmla="*/ 54 w 104"/>
                <a:gd name="T47" fmla="*/ 46 h 123"/>
                <a:gd name="T48" fmla="*/ 65 w 104"/>
                <a:gd name="T49" fmla="*/ 74 h 123"/>
                <a:gd name="T50" fmla="*/ 75 w 104"/>
                <a:gd name="T51" fmla="*/ 92 h 123"/>
                <a:gd name="T52" fmla="*/ 93 w 104"/>
                <a:gd name="T53" fmla="*/ 105 h 123"/>
                <a:gd name="T54" fmla="*/ 103 w 104"/>
                <a:gd name="T55" fmla="*/ 112 h 123"/>
                <a:gd name="T56" fmla="*/ 101 w 104"/>
                <a:gd name="T57" fmla="*/ 116 h 123"/>
                <a:gd name="T58" fmla="*/ 83 w 104"/>
                <a:gd name="T59" fmla="*/ 117 h 123"/>
                <a:gd name="T60" fmla="*/ 76 w 104"/>
                <a:gd name="T61" fmla="*/ 115 h 123"/>
                <a:gd name="T62" fmla="*/ 65 w 104"/>
                <a:gd name="T63" fmla="*/ 105 h 123"/>
                <a:gd name="T64" fmla="*/ 60 w 104"/>
                <a:gd name="T65" fmla="*/ 110 h 123"/>
                <a:gd name="T66" fmla="*/ 58 w 104"/>
                <a:gd name="T67" fmla="*/ 114 h 123"/>
                <a:gd name="T68" fmla="*/ 46 w 104"/>
                <a:gd name="T69" fmla="*/ 117 h 123"/>
                <a:gd name="T70" fmla="*/ 16 w 104"/>
                <a:gd name="T71" fmla="*/ 112 h 123"/>
                <a:gd name="T72" fmla="*/ 2 w 104"/>
                <a:gd name="T73" fmla="*/ 103 h 123"/>
                <a:gd name="T74" fmla="*/ 7 w 104"/>
                <a:gd name="T75" fmla="*/ 87 h 123"/>
                <a:gd name="T76" fmla="*/ 5 w 104"/>
                <a:gd name="T77" fmla="*/ 84 h 123"/>
                <a:gd name="T78" fmla="*/ 5 w 104"/>
                <a:gd name="T79" fmla="*/ 62 h 123"/>
                <a:gd name="T80" fmla="*/ 22 w 104"/>
                <a:gd name="T81" fmla="*/ 41 h 123"/>
                <a:gd name="T82" fmla="*/ 16 w 104"/>
                <a:gd name="T83" fmla="*/ 25 h 123"/>
                <a:gd name="T84" fmla="*/ 15 w 104"/>
                <a:gd name="T85" fmla="*/ 25 h 123"/>
                <a:gd name="T86" fmla="*/ 14 w 104"/>
                <a:gd name="T87" fmla="*/ 15 h 123"/>
                <a:gd name="T88" fmla="*/ 18 w 104"/>
                <a:gd name="T89" fmla="*/ 8 h 123"/>
                <a:gd name="T90" fmla="*/ 22 w 104"/>
                <a:gd name="T91" fmla="*/ 4 h 123"/>
                <a:gd name="T92" fmla="*/ 22 w 104"/>
                <a:gd name="T93" fmla="*/ 4 h 123"/>
                <a:gd name="T94" fmla="*/ 22 w 104"/>
                <a:gd name="T95" fmla="*/ 4 h 123"/>
                <a:gd name="T96" fmla="*/ 25 w 104"/>
                <a:gd name="T97" fmla="*/ 2 h 123"/>
                <a:gd name="T98" fmla="*/ 28 w 104"/>
                <a:gd name="T99" fmla="*/ 1 h 123"/>
                <a:gd name="T100" fmla="*/ 29 w 104"/>
                <a:gd name="T101" fmla="*/ 1 h 123"/>
                <a:gd name="T102" fmla="*/ 29 w 104"/>
                <a:gd name="T103" fmla="*/ 0 h 123"/>
                <a:gd name="T104" fmla="*/ 29 w 104"/>
                <a:gd name="T105" fmla="*/ 0 h 123"/>
                <a:gd name="T106" fmla="*/ 30 w 104"/>
                <a:gd name="T107" fmla="*/ 1 h 123"/>
                <a:gd name="T108" fmla="*/ 31 w 104"/>
                <a:gd name="T109" fmla="*/ 1 h 123"/>
                <a:gd name="T110" fmla="*/ 31 w 104"/>
                <a:gd name="T111" fmla="*/ 1 h 123"/>
                <a:gd name="T112" fmla="*/ 34 w 104"/>
                <a:gd name="T113" fmla="*/ 1 h 123"/>
                <a:gd name="T114" fmla="*/ 39 w 104"/>
                <a:gd name="T115" fmla="*/ 3 h 123"/>
                <a:gd name="T116" fmla="*/ 101 w 104"/>
                <a:gd name="T117" fmla="*/ 116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04" h="123">
                  <a:moveTo>
                    <a:pt x="52" y="72"/>
                  </a:moveTo>
                  <a:cubicBezTo>
                    <a:pt x="52" y="74"/>
                    <a:pt x="54" y="76"/>
                    <a:pt x="53" y="78"/>
                  </a:cubicBezTo>
                  <a:cubicBezTo>
                    <a:pt x="53" y="79"/>
                    <a:pt x="53" y="82"/>
                    <a:pt x="54" y="84"/>
                  </a:cubicBezTo>
                  <a:cubicBezTo>
                    <a:pt x="53" y="84"/>
                    <a:pt x="53" y="83"/>
                    <a:pt x="52" y="83"/>
                  </a:cubicBezTo>
                  <a:cubicBezTo>
                    <a:pt x="53" y="80"/>
                    <a:pt x="52" y="76"/>
                    <a:pt x="52" y="72"/>
                  </a:cubicBezTo>
                  <a:moveTo>
                    <a:pt x="28" y="1"/>
                  </a:moveTo>
                  <a:cubicBezTo>
                    <a:pt x="28" y="1"/>
                    <a:pt x="28" y="1"/>
                    <a:pt x="28" y="1"/>
                  </a:cubicBezTo>
                  <a:cubicBezTo>
                    <a:pt x="28" y="2"/>
                    <a:pt x="28" y="1"/>
                    <a:pt x="28" y="1"/>
                  </a:cubicBezTo>
                  <a:close/>
                  <a:moveTo>
                    <a:pt x="24" y="2"/>
                  </a:moveTo>
                  <a:cubicBezTo>
                    <a:pt x="24" y="2"/>
                    <a:pt x="25" y="3"/>
                    <a:pt x="25" y="3"/>
                  </a:cubicBezTo>
                  <a:cubicBezTo>
                    <a:pt x="24" y="3"/>
                    <a:pt x="24" y="3"/>
                    <a:pt x="24" y="2"/>
                  </a:cubicBezTo>
                  <a:close/>
                  <a:moveTo>
                    <a:pt x="23" y="4"/>
                  </a:moveTo>
                  <a:cubicBezTo>
                    <a:pt x="23" y="4"/>
                    <a:pt x="24" y="3"/>
                    <a:pt x="23" y="3"/>
                  </a:cubicBezTo>
                  <a:cubicBezTo>
                    <a:pt x="23" y="3"/>
                    <a:pt x="23" y="4"/>
                    <a:pt x="23" y="4"/>
                  </a:cubicBezTo>
                  <a:close/>
                  <a:moveTo>
                    <a:pt x="23" y="4"/>
                  </a:moveTo>
                  <a:cubicBezTo>
                    <a:pt x="23" y="4"/>
                    <a:pt x="23" y="3"/>
                    <a:pt x="22" y="3"/>
                  </a:cubicBezTo>
                  <a:cubicBezTo>
                    <a:pt x="23" y="3"/>
                    <a:pt x="23" y="3"/>
                    <a:pt x="23" y="4"/>
                  </a:cubicBezTo>
                  <a:close/>
                  <a:moveTo>
                    <a:pt x="14" y="18"/>
                  </a:moveTo>
                  <a:cubicBezTo>
                    <a:pt x="14" y="18"/>
                    <a:pt x="14" y="18"/>
                    <a:pt x="14" y="19"/>
                  </a:cubicBezTo>
                  <a:cubicBezTo>
                    <a:pt x="14" y="18"/>
                    <a:pt x="14" y="18"/>
                    <a:pt x="14" y="18"/>
                  </a:cubicBezTo>
                  <a:close/>
                  <a:moveTo>
                    <a:pt x="14" y="21"/>
                  </a:moveTo>
                  <a:cubicBezTo>
                    <a:pt x="14" y="22"/>
                    <a:pt x="15" y="23"/>
                    <a:pt x="15" y="24"/>
                  </a:cubicBezTo>
                  <a:cubicBezTo>
                    <a:pt x="14" y="23"/>
                    <a:pt x="14" y="22"/>
                    <a:pt x="14" y="21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4" y="22"/>
                    <a:pt x="14" y="21"/>
                    <a:pt x="14" y="21"/>
                  </a:cubicBezTo>
                  <a:moveTo>
                    <a:pt x="14" y="20"/>
                  </a:moveTo>
                  <a:cubicBezTo>
                    <a:pt x="14" y="20"/>
                    <a:pt x="14" y="21"/>
                    <a:pt x="14" y="22"/>
                  </a:cubicBezTo>
                  <a:cubicBezTo>
                    <a:pt x="14" y="21"/>
                    <a:pt x="15" y="21"/>
                    <a:pt x="14" y="20"/>
                  </a:cubicBezTo>
                  <a:moveTo>
                    <a:pt x="14" y="19"/>
                  </a:moveTo>
                  <a:cubicBezTo>
                    <a:pt x="14" y="19"/>
                    <a:pt x="14" y="20"/>
                    <a:pt x="14" y="21"/>
                  </a:cubicBezTo>
                  <a:cubicBezTo>
                    <a:pt x="14" y="20"/>
                    <a:pt x="14" y="20"/>
                    <a:pt x="14" y="19"/>
                  </a:cubicBezTo>
                  <a:close/>
                  <a:moveTo>
                    <a:pt x="14" y="20"/>
                  </a:moveTo>
                  <a:cubicBezTo>
                    <a:pt x="14" y="20"/>
                    <a:pt x="14" y="21"/>
                    <a:pt x="14" y="21"/>
                  </a:cubicBezTo>
                  <a:cubicBezTo>
                    <a:pt x="14" y="21"/>
                    <a:pt x="14" y="20"/>
                    <a:pt x="14" y="20"/>
                  </a:cubicBezTo>
                  <a:moveTo>
                    <a:pt x="39" y="3"/>
                  </a:moveTo>
                  <a:cubicBezTo>
                    <a:pt x="44" y="4"/>
                    <a:pt x="48" y="9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8" y="14"/>
                    <a:pt x="49" y="16"/>
                    <a:pt x="49" y="17"/>
                  </a:cubicBezTo>
                  <a:cubicBezTo>
                    <a:pt x="50" y="18"/>
                    <a:pt x="50" y="19"/>
                    <a:pt x="50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50" y="21"/>
                    <a:pt x="50" y="21"/>
                    <a:pt x="50" y="21"/>
                  </a:cubicBezTo>
                  <a:cubicBezTo>
                    <a:pt x="50" y="21"/>
                    <a:pt x="49" y="22"/>
                    <a:pt x="49" y="23"/>
                  </a:cubicBezTo>
                  <a:cubicBezTo>
                    <a:pt x="49" y="22"/>
                    <a:pt x="49" y="24"/>
                    <a:pt x="48" y="24"/>
                  </a:cubicBezTo>
                  <a:cubicBezTo>
                    <a:pt x="50" y="24"/>
                    <a:pt x="51" y="23"/>
                    <a:pt x="52" y="25"/>
                  </a:cubicBezTo>
                  <a:cubicBezTo>
                    <a:pt x="52" y="27"/>
                    <a:pt x="51" y="28"/>
                    <a:pt x="50" y="30"/>
                  </a:cubicBezTo>
                  <a:cubicBezTo>
                    <a:pt x="50" y="31"/>
                    <a:pt x="47" y="35"/>
                    <a:pt x="45" y="34"/>
                  </a:cubicBezTo>
                  <a:cubicBezTo>
                    <a:pt x="45" y="36"/>
                    <a:pt x="43" y="40"/>
                    <a:pt x="42" y="42"/>
                  </a:cubicBezTo>
                  <a:cubicBezTo>
                    <a:pt x="46" y="43"/>
                    <a:pt x="50" y="44"/>
                    <a:pt x="54" y="46"/>
                  </a:cubicBezTo>
                  <a:cubicBezTo>
                    <a:pt x="59" y="49"/>
                    <a:pt x="58" y="55"/>
                    <a:pt x="60" y="60"/>
                  </a:cubicBezTo>
                  <a:cubicBezTo>
                    <a:pt x="62" y="65"/>
                    <a:pt x="65" y="69"/>
                    <a:pt x="65" y="74"/>
                  </a:cubicBezTo>
                  <a:cubicBezTo>
                    <a:pt x="66" y="78"/>
                    <a:pt x="65" y="83"/>
                    <a:pt x="64" y="87"/>
                  </a:cubicBezTo>
                  <a:cubicBezTo>
                    <a:pt x="68" y="88"/>
                    <a:pt x="73" y="88"/>
                    <a:pt x="75" y="92"/>
                  </a:cubicBezTo>
                  <a:cubicBezTo>
                    <a:pt x="78" y="96"/>
                    <a:pt x="81" y="99"/>
                    <a:pt x="84" y="103"/>
                  </a:cubicBezTo>
                  <a:cubicBezTo>
                    <a:pt x="86" y="106"/>
                    <a:pt x="90" y="105"/>
                    <a:pt x="93" y="105"/>
                  </a:cubicBezTo>
                  <a:cubicBezTo>
                    <a:pt x="95" y="106"/>
                    <a:pt x="104" y="105"/>
                    <a:pt x="101" y="109"/>
                  </a:cubicBezTo>
                  <a:cubicBezTo>
                    <a:pt x="103" y="109"/>
                    <a:pt x="104" y="111"/>
                    <a:pt x="103" y="112"/>
                  </a:cubicBezTo>
                  <a:cubicBezTo>
                    <a:pt x="103" y="113"/>
                    <a:pt x="103" y="114"/>
                    <a:pt x="102" y="114"/>
                  </a:cubicBezTo>
                  <a:cubicBezTo>
                    <a:pt x="104" y="115"/>
                    <a:pt x="102" y="117"/>
                    <a:pt x="101" y="116"/>
                  </a:cubicBezTo>
                  <a:cubicBezTo>
                    <a:pt x="103" y="119"/>
                    <a:pt x="96" y="118"/>
                    <a:pt x="95" y="118"/>
                  </a:cubicBezTo>
                  <a:cubicBezTo>
                    <a:pt x="91" y="118"/>
                    <a:pt x="87" y="117"/>
                    <a:pt x="83" y="117"/>
                  </a:cubicBezTo>
                  <a:cubicBezTo>
                    <a:pt x="81" y="117"/>
                    <a:pt x="79" y="117"/>
                    <a:pt x="77" y="116"/>
                  </a:cubicBezTo>
                  <a:cubicBezTo>
                    <a:pt x="76" y="116"/>
                    <a:pt x="76" y="115"/>
                    <a:pt x="76" y="115"/>
                  </a:cubicBezTo>
                  <a:cubicBezTo>
                    <a:pt x="75" y="113"/>
                    <a:pt x="75" y="114"/>
                    <a:pt x="73" y="113"/>
                  </a:cubicBezTo>
                  <a:cubicBezTo>
                    <a:pt x="69" y="112"/>
                    <a:pt x="65" y="110"/>
                    <a:pt x="65" y="105"/>
                  </a:cubicBezTo>
                  <a:cubicBezTo>
                    <a:pt x="63" y="105"/>
                    <a:pt x="62" y="106"/>
                    <a:pt x="61" y="107"/>
                  </a:cubicBezTo>
                  <a:cubicBezTo>
                    <a:pt x="60" y="107"/>
                    <a:pt x="60" y="109"/>
                    <a:pt x="60" y="110"/>
                  </a:cubicBezTo>
                  <a:cubicBezTo>
                    <a:pt x="60" y="111"/>
                    <a:pt x="59" y="110"/>
                    <a:pt x="59" y="111"/>
                  </a:cubicBezTo>
                  <a:cubicBezTo>
                    <a:pt x="59" y="112"/>
                    <a:pt x="58" y="113"/>
                    <a:pt x="58" y="114"/>
                  </a:cubicBezTo>
                  <a:cubicBezTo>
                    <a:pt x="57" y="116"/>
                    <a:pt x="57" y="119"/>
                    <a:pt x="55" y="120"/>
                  </a:cubicBezTo>
                  <a:cubicBezTo>
                    <a:pt x="50" y="123"/>
                    <a:pt x="51" y="117"/>
                    <a:pt x="46" y="117"/>
                  </a:cubicBezTo>
                  <a:cubicBezTo>
                    <a:pt x="42" y="117"/>
                    <a:pt x="36" y="117"/>
                    <a:pt x="32" y="117"/>
                  </a:cubicBezTo>
                  <a:cubicBezTo>
                    <a:pt x="25" y="116"/>
                    <a:pt x="21" y="115"/>
                    <a:pt x="16" y="112"/>
                  </a:cubicBezTo>
                  <a:cubicBezTo>
                    <a:pt x="12" y="113"/>
                    <a:pt x="6" y="111"/>
                    <a:pt x="4" y="108"/>
                  </a:cubicBezTo>
                  <a:cubicBezTo>
                    <a:pt x="3" y="106"/>
                    <a:pt x="2" y="106"/>
                    <a:pt x="2" y="103"/>
                  </a:cubicBezTo>
                  <a:cubicBezTo>
                    <a:pt x="2" y="101"/>
                    <a:pt x="0" y="99"/>
                    <a:pt x="0" y="97"/>
                  </a:cubicBezTo>
                  <a:cubicBezTo>
                    <a:pt x="0" y="94"/>
                    <a:pt x="4" y="88"/>
                    <a:pt x="7" y="87"/>
                  </a:cubicBezTo>
                  <a:cubicBezTo>
                    <a:pt x="7" y="87"/>
                    <a:pt x="3" y="87"/>
                    <a:pt x="3" y="87"/>
                  </a:cubicBezTo>
                  <a:cubicBezTo>
                    <a:pt x="3" y="86"/>
                    <a:pt x="5" y="84"/>
                    <a:pt x="5" y="84"/>
                  </a:cubicBezTo>
                  <a:cubicBezTo>
                    <a:pt x="3" y="81"/>
                    <a:pt x="2" y="79"/>
                    <a:pt x="2" y="74"/>
                  </a:cubicBezTo>
                  <a:cubicBezTo>
                    <a:pt x="2" y="70"/>
                    <a:pt x="3" y="66"/>
                    <a:pt x="5" y="62"/>
                  </a:cubicBezTo>
                  <a:cubicBezTo>
                    <a:pt x="6" y="56"/>
                    <a:pt x="8" y="51"/>
                    <a:pt x="13" y="47"/>
                  </a:cubicBezTo>
                  <a:cubicBezTo>
                    <a:pt x="16" y="45"/>
                    <a:pt x="19" y="43"/>
                    <a:pt x="22" y="41"/>
                  </a:cubicBezTo>
                  <a:cubicBezTo>
                    <a:pt x="18" y="40"/>
                    <a:pt x="18" y="36"/>
                    <a:pt x="16" y="33"/>
                  </a:cubicBezTo>
                  <a:cubicBezTo>
                    <a:pt x="15" y="31"/>
                    <a:pt x="10" y="24"/>
                    <a:pt x="16" y="25"/>
                  </a:cubicBezTo>
                  <a:cubicBezTo>
                    <a:pt x="15" y="25"/>
                    <a:pt x="15" y="24"/>
                    <a:pt x="15" y="24"/>
                  </a:cubicBezTo>
                  <a:cubicBezTo>
                    <a:pt x="15" y="24"/>
                    <a:pt x="15" y="24"/>
                    <a:pt x="15" y="25"/>
                  </a:cubicBezTo>
                  <a:cubicBezTo>
                    <a:pt x="13" y="22"/>
                    <a:pt x="13" y="17"/>
                    <a:pt x="15" y="14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5" y="13"/>
                    <a:pt x="16" y="10"/>
                    <a:pt x="18" y="8"/>
                  </a:cubicBezTo>
                  <a:cubicBezTo>
                    <a:pt x="19" y="7"/>
                    <a:pt x="18" y="8"/>
                    <a:pt x="18" y="8"/>
                  </a:cubicBezTo>
                  <a:cubicBezTo>
                    <a:pt x="19" y="7"/>
                    <a:pt x="20" y="5"/>
                    <a:pt x="22" y="5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4"/>
                    <a:pt x="23" y="4"/>
                    <a:pt x="23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4"/>
                    <a:pt x="23" y="4"/>
                    <a:pt x="23" y="4"/>
                  </a:cubicBezTo>
                  <a:cubicBezTo>
                    <a:pt x="23" y="3"/>
                    <a:pt x="23" y="3"/>
                    <a:pt x="22" y="4"/>
                  </a:cubicBezTo>
                  <a:cubicBezTo>
                    <a:pt x="22" y="4"/>
                    <a:pt x="23" y="3"/>
                    <a:pt x="23" y="3"/>
                  </a:cubicBezTo>
                  <a:cubicBezTo>
                    <a:pt x="24" y="3"/>
                    <a:pt x="24" y="2"/>
                    <a:pt x="25" y="2"/>
                  </a:cubicBezTo>
                  <a:cubicBezTo>
                    <a:pt x="24" y="3"/>
                    <a:pt x="26" y="2"/>
                    <a:pt x="26" y="2"/>
                  </a:cubicBezTo>
                  <a:cubicBezTo>
                    <a:pt x="26" y="2"/>
                    <a:pt x="27" y="1"/>
                    <a:pt x="28" y="1"/>
                  </a:cubicBezTo>
                  <a:cubicBezTo>
                    <a:pt x="28" y="1"/>
                    <a:pt x="28" y="1"/>
                    <a:pt x="27" y="1"/>
                  </a:cubicBezTo>
                  <a:cubicBezTo>
                    <a:pt x="28" y="1"/>
                    <a:pt x="28" y="1"/>
                    <a:pt x="29" y="1"/>
                  </a:cubicBezTo>
                  <a:cubicBezTo>
                    <a:pt x="28" y="1"/>
                    <a:pt x="28" y="1"/>
                    <a:pt x="28" y="1"/>
                  </a:cubicBezTo>
                  <a:cubicBezTo>
                    <a:pt x="28" y="1"/>
                    <a:pt x="29" y="1"/>
                    <a:pt x="29" y="0"/>
                  </a:cubicBezTo>
                  <a:cubicBezTo>
                    <a:pt x="29" y="1"/>
                    <a:pt x="28" y="2"/>
                    <a:pt x="29" y="1"/>
                  </a:cubicBezTo>
                  <a:cubicBezTo>
                    <a:pt x="30" y="1"/>
                    <a:pt x="30" y="1"/>
                    <a:pt x="29" y="0"/>
                  </a:cubicBezTo>
                  <a:cubicBezTo>
                    <a:pt x="30" y="0"/>
                    <a:pt x="30" y="1"/>
                    <a:pt x="30" y="1"/>
                  </a:cubicBezTo>
                  <a:cubicBezTo>
                    <a:pt x="30" y="1"/>
                    <a:pt x="30" y="2"/>
                    <a:pt x="30" y="1"/>
                  </a:cubicBezTo>
                  <a:cubicBezTo>
                    <a:pt x="30" y="1"/>
                    <a:pt x="31" y="0"/>
                    <a:pt x="30" y="1"/>
                  </a:cubicBezTo>
                  <a:cubicBezTo>
                    <a:pt x="31" y="0"/>
                    <a:pt x="31" y="0"/>
                    <a:pt x="31" y="1"/>
                  </a:cubicBezTo>
                  <a:cubicBezTo>
                    <a:pt x="31" y="1"/>
                    <a:pt x="31" y="1"/>
                    <a:pt x="31" y="1"/>
                  </a:cubicBezTo>
                  <a:cubicBezTo>
                    <a:pt x="31" y="1"/>
                    <a:pt x="31" y="0"/>
                    <a:pt x="31" y="1"/>
                  </a:cubicBezTo>
                  <a:cubicBezTo>
                    <a:pt x="32" y="1"/>
                    <a:pt x="31" y="1"/>
                    <a:pt x="31" y="1"/>
                  </a:cubicBezTo>
                  <a:cubicBezTo>
                    <a:pt x="32" y="1"/>
                    <a:pt x="34" y="2"/>
                    <a:pt x="34" y="1"/>
                  </a:cubicBezTo>
                  <a:cubicBezTo>
                    <a:pt x="34" y="1"/>
                    <a:pt x="34" y="1"/>
                    <a:pt x="34" y="1"/>
                  </a:cubicBezTo>
                  <a:cubicBezTo>
                    <a:pt x="35" y="1"/>
                    <a:pt x="38" y="3"/>
                    <a:pt x="39" y="3"/>
                  </a:cubicBezTo>
                  <a:moveTo>
                    <a:pt x="99" y="116"/>
                  </a:moveTo>
                  <a:cubicBezTo>
                    <a:pt x="99" y="116"/>
                    <a:pt x="100" y="116"/>
                    <a:pt x="101" y="116"/>
                  </a:cubicBezTo>
                  <a:cubicBezTo>
                    <a:pt x="100" y="116"/>
                    <a:pt x="100" y="115"/>
                    <a:pt x="99" y="116"/>
                  </a:cubicBezTo>
                </a:path>
              </a:pathLst>
            </a:custGeom>
            <a:blipFill dpi="0"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114300" dir="18900000" sy="23000" kx="-1200000" algn="bl" rotWithShape="0">
                <a:prstClr val="black">
                  <a:alpha val="5000"/>
                </a:prstClr>
              </a:outerShdw>
            </a:effectLst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3" name="任意多边形: 形状 52">
              <a:extLst>
                <a:ext uri="{FF2B5EF4-FFF2-40B4-BE49-F238E27FC236}">
                  <a16:creationId xmlns:a16="http://schemas.microsoft.com/office/drawing/2014/main" xmlns="" id="{5DB2A155-F778-45A3-A25E-100AFC1EC1FD}"/>
                </a:ext>
              </a:extLst>
            </p:cNvPr>
            <p:cNvSpPr>
              <a:spLocks/>
            </p:cNvSpPr>
            <p:nvPr/>
          </p:nvSpPr>
          <p:spPr bwMode="auto">
            <a:xfrm>
              <a:off x="5538952" y="3668429"/>
              <a:ext cx="1682491" cy="1971018"/>
            </a:xfrm>
            <a:custGeom>
              <a:avLst/>
              <a:gdLst>
                <a:gd name="T0" fmla="*/ 11 w 202"/>
                <a:gd name="T1" fmla="*/ 19 h 237"/>
                <a:gd name="T2" fmla="*/ 10 w 202"/>
                <a:gd name="T3" fmla="*/ 17 h 237"/>
                <a:gd name="T4" fmla="*/ 11 w 202"/>
                <a:gd name="T5" fmla="*/ 11 h 237"/>
                <a:gd name="T6" fmla="*/ 11 w 202"/>
                <a:gd name="T7" fmla="*/ 7 h 237"/>
                <a:gd name="T8" fmla="*/ 17 w 202"/>
                <a:gd name="T9" fmla="*/ 8 h 237"/>
                <a:gd name="T10" fmla="*/ 24 w 202"/>
                <a:gd name="T11" fmla="*/ 12 h 237"/>
                <a:gd name="T12" fmla="*/ 31 w 202"/>
                <a:gd name="T13" fmla="*/ 13 h 237"/>
                <a:gd name="T14" fmla="*/ 44 w 202"/>
                <a:gd name="T15" fmla="*/ 20 h 237"/>
                <a:gd name="T16" fmla="*/ 63 w 202"/>
                <a:gd name="T17" fmla="*/ 28 h 237"/>
                <a:gd name="T18" fmla="*/ 68 w 202"/>
                <a:gd name="T19" fmla="*/ 32 h 237"/>
                <a:gd name="T20" fmla="*/ 87 w 202"/>
                <a:gd name="T21" fmla="*/ 32 h 237"/>
                <a:gd name="T22" fmla="*/ 92 w 202"/>
                <a:gd name="T23" fmla="*/ 24 h 237"/>
                <a:gd name="T24" fmla="*/ 97 w 202"/>
                <a:gd name="T25" fmla="*/ 5 h 237"/>
                <a:gd name="T26" fmla="*/ 112 w 202"/>
                <a:gd name="T27" fmla="*/ 3 h 237"/>
                <a:gd name="T28" fmla="*/ 115 w 202"/>
                <a:gd name="T29" fmla="*/ 4 h 237"/>
                <a:gd name="T30" fmla="*/ 118 w 202"/>
                <a:gd name="T31" fmla="*/ 7 h 237"/>
                <a:gd name="T32" fmla="*/ 120 w 202"/>
                <a:gd name="T33" fmla="*/ 24 h 237"/>
                <a:gd name="T34" fmla="*/ 115 w 202"/>
                <a:gd name="T35" fmla="*/ 38 h 237"/>
                <a:gd name="T36" fmla="*/ 130 w 202"/>
                <a:gd name="T37" fmla="*/ 40 h 237"/>
                <a:gd name="T38" fmla="*/ 142 w 202"/>
                <a:gd name="T39" fmla="*/ 41 h 237"/>
                <a:gd name="T40" fmla="*/ 154 w 202"/>
                <a:gd name="T41" fmla="*/ 37 h 237"/>
                <a:gd name="T42" fmla="*/ 180 w 202"/>
                <a:gd name="T43" fmla="*/ 28 h 237"/>
                <a:gd name="T44" fmla="*/ 189 w 202"/>
                <a:gd name="T45" fmla="*/ 24 h 237"/>
                <a:gd name="T46" fmla="*/ 195 w 202"/>
                <a:gd name="T47" fmla="*/ 22 h 237"/>
                <a:gd name="T48" fmla="*/ 197 w 202"/>
                <a:gd name="T49" fmla="*/ 24 h 237"/>
                <a:gd name="T50" fmla="*/ 195 w 202"/>
                <a:gd name="T51" fmla="*/ 30 h 237"/>
                <a:gd name="T52" fmla="*/ 171 w 202"/>
                <a:gd name="T53" fmla="*/ 42 h 237"/>
                <a:gd name="T54" fmla="*/ 138 w 202"/>
                <a:gd name="T55" fmla="*/ 63 h 237"/>
                <a:gd name="T56" fmla="*/ 128 w 202"/>
                <a:gd name="T57" fmla="*/ 81 h 237"/>
                <a:gd name="T58" fmla="*/ 123 w 202"/>
                <a:gd name="T59" fmla="*/ 111 h 237"/>
                <a:gd name="T60" fmla="*/ 118 w 202"/>
                <a:gd name="T61" fmla="*/ 132 h 237"/>
                <a:gd name="T62" fmla="*/ 110 w 202"/>
                <a:gd name="T63" fmla="*/ 153 h 237"/>
                <a:gd name="T64" fmla="*/ 106 w 202"/>
                <a:gd name="T65" fmla="*/ 177 h 237"/>
                <a:gd name="T66" fmla="*/ 98 w 202"/>
                <a:gd name="T67" fmla="*/ 198 h 237"/>
                <a:gd name="T68" fmla="*/ 99 w 202"/>
                <a:gd name="T69" fmla="*/ 205 h 237"/>
                <a:gd name="T70" fmla="*/ 82 w 202"/>
                <a:gd name="T71" fmla="*/ 226 h 237"/>
                <a:gd name="T72" fmla="*/ 77 w 202"/>
                <a:gd name="T73" fmla="*/ 209 h 237"/>
                <a:gd name="T74" fmla="*/ 82 w 202"/>
                <a:gd name="T75" fmla="*/ 191 h 237"/>
                <a:gd name="T76" fmla="*/ 75 w 202"/>
                <a:gd name="T77" fmla="*/ 192 h 237"/>
                <a:gd name="T78" fmla="*/ 77 w 202"/>
                <a:gd name="T79" fmla="*/ 182 h 237"/>
                <a:gd name="T80" fmla="*/ 75 w 202"/>
                <a:gd name="T81" fmla="*/ 157 h 237"/>
                <a:gd name="T82" fmla="*/ 77 w 202"/>
                <a:gd name="T83" fmla="*/ 142 h 237"/>
                <a:gd name="T84" fmla="*/ 76 w 202"/>
                <a:gd name="T85" fmla="*/ 122 h 237"/>
                <a:gd name="T86" fmla="*/ 71 w 202"/>
                <a:gd name="T87" fmla="*/ 98 h 237"/>
                <a:gd name="T88" fmla="*/ 69 w 202"/>
                <a:gd name="T89" fmla="*/ 65 h 237"/>
                <a:gd name="T90" fmla="*/ 36 w 202"/>
                <a:gd name="T91" fmla="*/ 30 h 237"/>
                <a:gd name="T92" fmla="*/ 20 w 202"/>
                <a:gd name="T93" fmla="*/ 19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02" h="237">
                  <a:moveTo>
                    <a:pt x="20" y="19"/>
                  </a:moveTo>
                  <a:cubicBezTo>
                    <a:pt x="17" y="19"/>
                    <a:pt x="13" y="17"/>
                    <a:pt x="11" y="19"/>
                  </a:cubicBezTo>
                  <a:cubicBezTo>
                    <a:pt x="10" y="20"/>
                    <a:pt x="7" y="21"/>
                    <a:pt x="6" y="21"/>
                  </a:cubicBezTo>
                  <a:cubicBezTo>
                    <a:pt x="5" y="19"/>
                    <a:pt x="10" y="17"/>
                    <a:pt x="10" y="17"/>
                  </a:cubicBezTo>
                  <a:cubicBezTo>
                    <a:pt x="15" y="14"/>
                    <a:pt x="2" y="14"/>
                    <a:pt x="2" y="13"/>
                  </a:cubicBezTo>
                  <a:cubicBezTo>
                    <a:pt x="1" y="11"/>
                    <a:pt x="11" y="12"/>
                    <a:pt x="11" y="11"/>
                  </a:cubicBezTo>
                  <a:cubicBezTo>
                    <a:pt x="10" y="8"/>
                    <a:pt x="4" y="8"/>
                    <a:pt x="3" y="7"/>
                  </a:cubicBezTo>
                  <a:cubicBezTo>
                    <a:pt x="0" y="4"/>
                    <a:pt x="11" y="6"/>
                    <a:pt x="11" y="7"/>
                  </a:cubicBezTo>
                  <a:cubicBezTo>
                    <a:pt x="11" y="7"/>
                    <a:pt x="5" y="0"/>
                    <a:pt x="8" y="0"/>
                  </a:cubicBezTo>
                  <a:cubicBezTo>
                    <a:pt x="9" y="1"/>
                    <a:pt x="16" y="10"/>
                    <a:pt x="17" y="8"/>
                  </a:cubicBezTo>
                  <a:cubicBezTo>
                    <a:pt x="18" y="8"/>
                    <a:pt x="15" y="1"/>
                    <a:pt x="19" y="2"/>
                  </a:cubicBezTo>
                  <a:cubicBezTo>
                    <a:pt x="18" y="1"/>
                    <a:pt x="23" y="11"/>
                    <a:pt x="24" y="12"/>
                  </a:cubicBezTo>
                  <a:cubicBezTo>
                    <a:pt x="25" y="12"/>
                    <a:pt x="26" y="10"/>
                    <a:pt x="26" y="11"/>
                  </a:cubicBezTo>
                  <a:cubicBezTo>
                    <a:pt x="28" y="12"/>
                    <a:pt x="29" y="14"/>
                    <a:pt x="31" y="13"/>
                  </a:cubicBezTo>
                  <a:cubicBezTo>
                    <a:pt x="33" y="13"/>
                    <a:pt x="35" y="16"/>
                    <a:pt x="35" y="17"/>
                  </a:cubicBezTo>
                  <a:cubicBezTo>
                    <a:pt x="38" y="18"/>
                    <a:pt x="41" y="19"/>
                    <a:pt x="44" y="20"/>
                  </a:cubicBezTo>
                  <a:cubicBezTo>
                    <a:pt x="47" y="22"/>
                    <a:pt x="50" y="24"/>
                    <a:pt x="54" y="25"/>
                  </a:cubicBezTo>
                  <a:cubicBezTo>
                    <a:pt x="57" y="26"/>
                    <a:pt x="60" y="27"/>
                    <a:pt x="63" y="28"/>
                  </a:cubicBezTo>
                  <a:cubicBezTo>
                    <a:pt x="64" y="28"/>
                    <a:pt x="64" y="30"/>
                    <a:pt x="65" y="31"/>
                  </a:cubicBezTo>
                  <a:cubicBezTo>
                    <a:pt x="66" y="32"/>
                    <a:pt x="67" y="31"/>
                    <a:pt x="68" y="32"/>
                  </a:cubicBezTo>
                  <a:cubicBezTo>
                    <a:pt x="72" y="35"/>
                    <a:pt x="76" y="31"/>
                    <a:pt x="80" y="32"/>
                  </a:cubicBezTo>
                  <a:cubicBezTo>
                    <a:pt x="83" y="32"/>
                    <a:pt x="84" y="32"/>
                    <a:pt x="87" y="32"/>
                  </a:cubicBezTo>
                  <a:cubicBezTo>
                    <a:pt x="91" y="32"/>
                    <a:pt x="93" y="35"/>
                    <a:pt x="95" y="37"/>
                  </a:cubicBezTo>
                  <a:cubicBezTo>
                    <a:pt x="94" y="35"/>
                    <a:pt x="89" y="25"/>
                    <a:pt x="92" y="24"/>
                  </a:cubicBezTo>
                  <a:cubicBezTo>
                    <a:pt x="91" y="21"/>
                    <a:pt x="90" y="17"/>
                    <a:pt x="91" y="13"/>
                  </a:cubicBezTo>
                  <a:cubicBezTo>
                    <a:pt x="93" y="9"/>
                    <a:pt x="95" y="8"/>
                    <a:pt x="97" y="5"/>
                  </a:cubicBezTo>
                  <a:cubicBezTo>
                    <a:pt x="100" y="0"/>
                    <a:pt x="109" y="2"/>
                    <a:pt x="112" y="2"/>
                  </a:cubicBezTo>
                  <a:cubicBezTo>
                    <a:pt x="112" y="2"/>
                    <a:pt x="112" y="3"/>
                    <a:pt x="112" y="3"/>
                  </a:cubicBezTo>
                  <a:cubicBezTo>
                    <a:pt x="112" y="3"/>
                    <a:pt x="115" y="4"/>
                    <a:pt x="116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6" y="4"/>
                    <a:pt x="117" y="5"/>
                    <a:pt x="118" y="5"/>
                  </a:cubicBezTo>
                  <a:cubicBezTo>
                    <a:pt x="117" y="5"/>
                    <a:pt x="118" y="6"/>
                    <a:pt x="118" y="7"/>
                  </a:cubicBezTo>
                  <a:cubicBezTo>
                    <a:pt x="118" y="8"/>
                    <a:pt x="121" y="12"/>
                    <a:pt x="121" y="15"/>
                  </a:cubicBezTo>
                  <a:cubicBezTo>
                    <a:pt x="121" y="18"/>
                    <a:pt x="120" y="21"/>
                    <a:pt x="120" y="24"/>
                  </a:cubicBezTo>
                  <a:cubicBezTo>
                    <a:pt x="123" y="23"/>
                    <a:pt x="121" y="33"/>
                    <a:pt x="117" y="32"/>
                  </a:cubicBezTo>
                  <a:cubicBezTo>
                    <a:pt x="116" y="34"/>
                    <a:pt x="116" y="36"/>
                    <a:pt x="115" y="38"/>
                  </a:cubicBezTo>
                  <a:cubicBezTo>
                    <a:pt x="119" y="36"/>
                    <a:pt x="120" y="37"/>
                    <a:pt x="124" y="38"/>
                  </a:cubicBezTo>
                  <a:cubicBezTo>
                    <a:pt x="127" y="38"/>
                    <a:pt x="128" y="39"/>
                    <a:pt x="130" y="40"/>
                  </a:cubicBezTo>
                  <a:cubicBezTo>
                    <a:pt x="131" y="41"/>
                    <a:pt x="133" y="40"/>
                    <a:pt x="135" y="40"/>
                  </a:cubicBezTo>
                  <a:cubicBezTo>
                    <a:pt x="138" y="41"/>
                    <a:pt x="138" y="42"/>
                    <a:pt x="142" y="41"/>
                  </a:cubicBezTo>
                  <a:cubicBezTo>
                    <a:pt x="143" y="41"/>
                    <a:pt x="145" y="41"/>
                    <a:pt x="147" y="40"/>
                  </a:cubicBezTo>
                  <a:cubicBezTo>
                    <a:pt x="148" y="39"/>
                    <a:pt x="153" y="38"/>
                    <a:pt x="154" y="37"/>
                  </a:cubicBezTo>
                  <a:cubicBezTo>
                    <a:pt x="155" y="34"/>
                    <a:pt x="160" y="34"/>
                    <a:pt x="163" y="33"/>
                  </a:cubicBezTo>
                  <a:cubicBezTo>
                    <a:pt x="165" y="31"/>
                    <a:pt x="178" y="26"/>
                    <a:pt x="180" y="28"/>
                  </a:cubicBezTo>
                  <a:cubicBezTo>
                    <a:pt x="183" y="27"/>
                    <a:pt x="186" y="24"/>
                    <a:pt x="187" y="21"/>
                  </a:cubicBezTo>
                  <a:cubicBezTo>
                    <a:pt x="188" y="16"/>
                    <a:pt x="189" y="22"/>
                    <a:pt x="189" y="24"/>
                  </a:cubicBezTo>
                  <a:cubicBezTo>
                    <a:pt x="191" y="23"/>
                    <a:pt x="195" y="16"/>
                    <a:pt x="198" y="17"/>
                  </a:cubicBezTo>
                  <a:cubicBezTo>
                    <a:pt x="199" y="17"/>
                    <a:pt x="195" y="21"/>
                    <a:pt x="195" y="22"/>
                  </a:cubicBezTo>
                  <a:cubicBezTo>
                    <a:pt x="195" y="21"/>
                    <a:pt x="200" y="18"/>
                    <a:pt x="201" y="19"/>
                  </a:cubicBezTo>
                  <a:cubicBezTo>
                    <a:pt x="202" y="20"/>
                    <a:pt x="197" y="24"/>
                    <a:pt x="197" y="24"/>
                  </a:cubicBezTo>
                  <a:cubicBezTo>
                    <a:pt x="198" y="24"/>
                    <a:pt x="199" y="23"/>
                    <a:pt x="200" y="22"/>
                  </a:cubicBezTo>
                  <a:cubicBezTo>
                    <a:pt x="201" y="25"/>
                    <a:pt x="189" y="30"/>
                    <a:pt x="195" y="30"/>
                  </a:cubicBezTo>
                  <a:cubicBezTo>
                    <a:pt x="202" y="31"/>
                    <a:pt x="191" y="32"/>
                    <a:pt x="189" y="32"/>
                  </a:cubicBezTo>
                  <a:cubicBezTo>
                    <a:pt x="183" y="32"/>
                    <a:pt x="176" y="39"/>
                    <a:pt x="171" y="42"/>
                  </a:cubicBezTo>
                  <a:cubicBezTo>
                    <a:pt x="162" y="47"/>
                    <a:pt x="154" y="51"/>
                    <a:pt x="146" y="57"/>
                  </a:cubicBezTo>
                  <a:cubicBezTo>
                    <a:pt x="143" y="59"/>
                    <a:pt x="141" y="61"/>
                    <a:pt x="138" y="63"/>
                  </a:cubicBezTo>
                  <a:cubicBezTo>
                    <a:pt x="137" y="64"/>
                    <a:pt x="133" y="65"/>
                    <a:pt x="132" y="66"/>
                  </a:cubicBezTo>
                  <a:cubicBezTo>
                    <a:pt x="130" y="70"/>
                    <a:pt x="129" y="77"/>
                    <a:pt x="128" y="81"/>
                  </a:cubicBezTo>
                  <a:cubicBezTo>
                    <a:pt x="126" y="85"/>
                    <a:pt x="124" y="90"/>
                    <a:pt x="124" y="95"/>
                  </a:cubicBezTo>
                  <a:cubicBezTo>
                    <a:pt x="123" y="100"/>
                    <a:pt x="124" y="105"/>
                    <a:pt x="123" y="111"/>
                  </a:cubicBezTo>
                  <a:cubicBezTo>
                    <a:pt x="123" y="113"/>
                    <a:pt x="124" y="120"/>
                    <a:pt x="122" y="122"/>
                  </a:cubicBezTo>
                  <a:cubicBezTo>
                    <a:pt x="119" y="124"/>
                    <a:pt x="118" y="128"/>
                    <a:pt x="118" y="132"/>
                  </a:cubicBezTo>
                  <a:cubicBezTo>
                    <a:pt x="118" y="137"/>
                    <a:pt x="114" y="140"/>
                    <a:pt x="112" y="144"/>
                  </a:cubicBezTo>
                  <a:cubicBezTo>
                    <a:pt x="111" y="146"/>
                    <a:pt x="110" y="151"/>
                    <a:pt x="110" y="153"/>
                  </a:cubicBezTo>
                  <a:cubicBezTo>
                    <a:pt x="111" y="156"/>
                    <a:pt x="112" y="160"/>
                    <a:pt x="110" y="163"/>
                  </a:cubicBezTo>
                  <a:cubicBezTo>
                    <a:pt x="107" y="167"/>
                    <a:pt x="104" y="172"/>
                    <a:pt x="106" y="177"/>
                  </a:cubicBezTo>
                  <a:cubicBezTo>
                    <a:pt x="108" y="181"/>
                    <a:pt x="103" y="187"/>
                    <a:pt x="102" y="191"/>
                  </a:cubicBezTo>
                  <a:cubicBezTo>
                    <a:pt x="101" y="194"/>
                    <a:pt x="99" y="196"/>
                    <a:pt x="98" y="198"/>
                  </a:cubicBezTo>
                  <a:cubicBezTo>
                    <a:pt x="98" y="199"/>
                    <a:pt x="98" y="201"/>
                    <a:pt x="99" y="201"/>
                  </a:cubicBezTo>
                  <a:cubicBezTo>
                    <a:pt x="102" y="201"/>
                    <a:pt x="99" y="204"/>
                    <a:pt x="99" y="205"/>
                  </a:cubicBezTo>
                  <a:cubicBezTo>
                    <a:pt x="101" y="211"/>
                    <a:pt x="98" y="217"/>
                    <a:pt x="98" y="222"/>
                  </a:cubicBezTo>
                  <a:cubicBezTo>
                    <a:pt x="98" y="232"/>
                    <a:pt x="81" y="237"/>
                    <a:pt x="82" y="226"/>
                  </a:cubicBezTo>
                  <a:cubicBezTo>
                    <a:pt x="82" y="221"/>
                    <a:pt x="84" y="216"/>
                    <a:pt x="85" y="211"/>
                  </a:cubicBezTo>
                  <a:cubicBezTo>
                    <a:pt x="84" y="211"/>
                    <a:pt x="78" y="211"/>
                    <a:pt x="77" y="209"/>
                  </a:cubicBezTo>
                  <a:cubicBezTo>
                    <a:pt x="77" y="208"/>
                    <a:pt x="78" y="204"/>
                    <a:pt x="78" y="203"/>
                  </a:cubicBezTo>
                  <a:cubicBezTo>
                    <a:pt x="79" y="199"/>
                    <a:pt x="81" y="195"/>
                    <a:pt x="82" y="191"/>
                  </a:cubicBezTo>
                  <a:cubicBezTo>
                    <a:pt x="80" y="192"/>
                    <a:pt x="78" y="193"/>
                    <a:pt x="76" y="194"/>
                  </a:cubicBezTo>
                  <a:cubicBezTo>
                    <a:pt x="74" y="195"/>
                    <a:pt x="73" y="193"/>
                    <a:pt x="75" y="192"/>
                  </a:cubicBezTo>
                  <a:cubicBezTo>
                    <a:pt x="77" y="190"/>
                    <a:pt x="78" y="191"/>
                    <a:pt x="78" y="189"/>
                  </a:cubicBezTo>
                  <a:cubicBezTo>
                    <a:pt x="77" y="187"/>
                    <a:pt x="77" y="184"/>
                    <a:pt x="77" y="182"/>
                  </a:cubicBezTo>
                  <a:cubicBezTo>
                    <a:pt x="77" y="178"/>
                    <a:pt x="81" y="171"/>
                    <a:pt x="78" y="168"/>
                  </a:cubicBezTo>
                  <a:cubicBezTo>
                    <a:pt x="74" y="164"/>
                    <a:pt x="75" y="162"/>
                    <a:pt x="75" y="157"/>
                  </a:cubicBezTo>
                  <a:cubicBezTo>
                    <a:pt x="76" y="152"/>
                    <a:pt x="77" y="148"/>
                    <a:pt x="79" y="144"/>
                  </a:cubicBezTo>
                  <a:cubicBezTo>
                    <a:pt x="80" y="142"/>
                    <a:pt x="78" y="143"/>
                    <a:pt x="77" y="142"/>
                  </a:cubicBezTo>
                  <a:cubicBezTo>
                    <a:pt x="76" y="141"/>
                    <a:pt x="76" y="136"/>
                    <a:pt x="77" y="135"/>
                  </a:cubicBezTo>
                  <a:cubicBezTo>
                    <a:pt x="78" y="130"/>
                    <a:pt x="76" y="127"/>
                    <a:pt x="76" y="122"/>
                  </a:cubicBezTo>
                  <a:cubicBezTo>
                    <a:pt x="75" y="118"/>
                    <a:pt x="70" y="116"/>
                    <a:pt x="72" y="111"/>
                  </a:cubicBezTo>
                  <a:cubicBezTo>
                    <a:pt x="73" y="107"/>
                    <a:pt x="71" y="102"/>
                    <a:pt x="71" y="98"/>
                  </a:cubicBezTo>
                  <a:cubicBezTo>
                    <a:pt x="70" y="92"/>
                    <a:pt x="70" y="87"/>
                    <a:pt x="71" y="82"/>
                  </a:cubicBezTo>
                  <a:cubicBezTo>
                    <a:pt x="71" y="76"/>
                    <a:pt x="70" y="70"/>
                    <a:pt x="69" y="65"/>
                  </a:cubicBezTo>
                  <a:cubicBezTo>
                    <a:pt x="69" y="58"/>
                    <a:pt x="64" y="54"/>
                    <a:pt x="60" y="50"/>
                  </a:cubicBezTo>
                  <a:cubicBezTo>
                    <a:pt x="52" y="43"/>
                    <a:pt x="44" y="36"/>
                    <a:pt x="36" y="30"/>
                  </a:cubicBezTo>
                  <a:cubicBezTo>
                    <a:pt x="33" y="28"/>
                    <a:pt x="28" y="28"/>
                    <a:pt x="25" y="26"/>
                  </a:cubicBezTo>
                  <a:cubicBezTo>
                    <a:pt x="23" y="24"/>
                    <a:pt x="21" y="21"/>
                    <a:pt x="20" y="19"/>
                  </a:cubicBezTo>
                </a:path>
              </a:pathLst>
            </a:custGeom>
            <a:blipFill dpi="0"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114300" dir="18900000" sy="23000" kx="-1200000" algn="bl" rotWithShape="0">
                <a:prstClr val="black">
                  <a:alpha val="5000"/>
                </a:prstClr>
              </a:outerShdw>
            </a:effec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4" name="任意多边形: 形状 53">
              <a:extLst>
                <a:ext uri="{FF2B5EF4-FFF2-40B4-BE49-F238E27FC236}">
                  <a16:creationId xmlns:a16="http://schemas.microsoft.com/office/drawing/2014/main" xmlns="" id="{B6570C43-D13D-48C3-93AE-6D0AF11867DE}"/>
                </a:ext>
              </a:extLst>
            </p:cNvPr>
            <p:cNvSpPr>
              <a:spLocks/>
            </p:cNvSpPr>
            <p:nvPr/>
          </p:nvSpPr>
          <p:spPr bwMode="auto">
            <a:xfrm>
              <a:off x="9053611" y="1788317"/>
              <a:ext cx="2644310" cy="3828062"/>
            </a:xfrm>
            <a:custGeom>
              <a:avLst/>
              <a:gdLst>
                <a:gd name="T0" fmla="*/ 200 w 205"/>
                <a:gd name="T1" fmla="*/ 119 h 298"/>
                <a:gd name="T2" fmla="*/ 177 w 205"/>
                <a:gd name="T3" fmla="*/ 115 h 298"/>
                <a:gd name="T4" fmla="*/ 151 w 205"/>
                <a:gd name="T5" fmla="*/ 86 h 298"/>
                <a:gd name="T6" fmla="*/ 137 w 205"/>
                <a:gd name="T7" fmla="*/ 48 h 298"/>
                <a:gd name="T8" fmla="*/ 114 w 205"/>
                <a:gd name="T9" fmla="*/ 39 h 298"/>
                <a:gd name="T10" fmla="*/ 121 w 205"/>
                <a:gd name="T11" fmla="*/ 21 h 298"/>
                <a:gd name="T12" fmla="*/ 119 w 205"/>
                <a:gd name="T13" fmla="*/ 14 h 298"/>
                <a:gd name="T14" fmla="*/ 111 w 205"/>
                <a:gd name="T15" fmla="*/ 3 h 298"/>
                <a:gd name="T16" fmla="*/ 109 w 205"/>
                <a:gd name="T17" fmla="*/ 3 h 298"/>
                <a:gd name="T18" fmla="*/ 109 w 205"/>
                <a:gd name="T19" fmla="*/ 3 h 298"/>
                <a:gd name="T20" fmla="*/ 101 w 205"/>
                <a:gd name="T21" fmla="*/ 1 h 298"/>
                <a:gd name="T22" fmla="*/ 99 w 205"/>
                <a:gd name="T23" fmla="*/ 1 h 298"/>
                <a:gd name="T24" fmla="*/ 93 w 205"/>
                <a:gd name="T25" fmla="*/ 10 h 298"/>
                <a:gd name="T26" fmla="*/ 93 w 205"/>
                <a:gd name="T27" fmla="*/ 13 h 298"/>
                <a:gd name="T28" fmla="*/ 92 w 205"/>
                <a:gd name="T29" fmla="*/ 14 h 298"/>
                <a:gd name="T30" fmla="*/ 91 w 205"/>
                <a:gd name="T31" fmla="*/ 27 h 298"/>
                <a:gd name="T32" fmla="*/ 90 w 205"/>
                <a:gd name="T33" fmla="*/ 42 h 298"/>
                <a:gd name="T34" fmla="*/ 63 w 205"/>
                <a:gd name="T35" fmla="*/ 58 h 298"/>
                <a:gd name="T36" fmla="*/ 52 w 205"/>
                <a:gd name="T37" fmla="*/ 88 h 298"/>
                <a:gd name="T38" fmla="*/ 25 w 205"/>
                <a:gd name="T39" fmla="*/ 121 h 298"/>
                <a:gd name="T40" fmla="*/ 6 w 205"/>
                <a:gd name="T41" fmla="*/ 125 h 298"/>
                <a:gd name="T42" fmla="*/ 4 w 205"/>
                <a:gd name="T43" fmla="*/ 142 h 298"/>
                <a:gd name="T44" fmla="*/ 11 w 205"/>
                <a:gd name="T45" fmla="*/ 145 h 298"/>
                <a:gd name="T46" fmla="*/ 24 w 205"/>
                <a:gd name="T47" fmla="*/ 135 h 298"/>
                <a:gd name="T48" fmla="*/ 60 w 205"/>
                <a:gd name="T49" fmla="*/ 113 h 298"/>
                <a:gd name="T50" fmla="*/ 69 w 205"/>
                <a:gd name="T51" fmla="*/ 127 h 298"/>
                <a:gd name="T52" fmla="*/ 74 w 205"/>
                <a:gd name="T53" fmla="*/ 228 h 298"/>
                <a:gd name="T54" fmla="*/ 69 w 205"/>
                <a:gd name="T55" fmla="*/ 277 h 298"/>
                <a:gd name="T56" fmla="*/ 64 w 205"/>
                <a:gd name="T57" fmla="*/ 284 h 298"/>
                <a:gd name="T58" fmla="*/ 86 w 205"/>
                <a:gd name="T59" fmla="*/ 291 h 298"/>
                <a:gd name="T60" fmla="*/ 94 w 205"/>
                <a:gd name="T61" fmla="*/ 266 h 298"/>
                <a:gd name="T62" fmla="*/ 99 w 205"/>
                <a:gd name="T63" fmla="*/ 192 h 298"/>
                <a:gd name="T64" fmla="*/ 115 w 205"/>
                <a:gd name="T65" fmla="*/ 266 h 298"/>
                <a:gd name="T66" fmla="*/ 118 w 205"/>
                <a:gd name="T67" fmla="*/ 289 h 298"/>
                <a:gd name="T68" fmla="*/ 135 w 205"/>
                <a:gd name="T69" fmla="*/ 289 h 298"/>
                <a:gd name="T70" fmla="*/ 134 w 205"/>
                <a:gd name="T71" fmla="*/ 251 h 298"/>
                <a:gd name="T72" fmla="*/ 130 w 205"/>
                <a:gd name="T73" fmla="*/ 173 h 298"/>
                <a:gd name="T74" fmla="*/ 128 w 205"/>
                <a:gd name="T75" fmla="*/ 130 h 298"/>
                <a:gd name="T76" fmla="*/ 139 w 205"/>
                <a:gd name="T77" fmla="*/ 101 h 298"/>
                <a:gd name="T78" fmla="*/ 180 w 205"/>
                <a:gd name="T79" fmla="*/ 133 h 298"/>
                <a:gd name="T80" fmla="*/ 187 w 205"/>
                <a:gd name="T81" fmla="*/ 137 h 298"/>
                <a:gd name="T82" fmla="*/ 196 w 205"/>
                <a:gd name="T83" fmla="*/ 141 h 298"/>
                <a:gd name="T84" fmla="*/ 203 w 205"/>
                <a:gd name="T85" fmla="*/ 138 h 298"/>
                <a:gd name="T86" fmla="*/ 121 w 205"/>
                <a:gd name="T87" fmla="*/ 20 h 298"/>
                <a:gd name="T88" fmla="*/ 119 w 205"/>
                <a:gd name="T89" fmla="*/ 15 h 298"/>
                <a:gd name="T90" fmla="*/ 117 w 205"/>
                <a:gd name="T91" fmla="*/ 11 h 298"/>
                <a:gd name="T92" fmla="*/ 94 w 205"/>
                <a:gd name="T93" fmla="*/ 12 h 298"/>
                <a:gd name="T94" fmla="*/ 95 w 205"/>
                <a:gd name="T95" fmla="*/ 9 h 298"/>
                <a:gd name="T96" fmla="*/ 97 w 205"/>
                <a:gd name="T97" fmla="*/ 5 h 298"/>
                <a:gd name="T98" fmla="*/ 98 w 205"/>
                <a:gd name="T99" fmla="*/ 4 h 298"/>
                <a:gd name="T100" fmla="*/ 107 w 205"/>
                <a:gd name="T101" fmla="*/ 2 h 298"/>
                <a:gd name="T102" fmla="*/ 105 w 205"/>
                <a:gd name="T103" fmla="*/ 1 h 298"/>
                <a:gd name="T104" fmla="*/ 104 w 205"/>
                <a:gd name="T105" fmla="*/ 2 h 298"/>
                <a:gd name="T106" fmla="*/ 105 w 205"/>
                <a:gd name="T107" fmla="*/ 3 h 298"/>
                <a:gd name="T108" fmla="*/ 104 w 205"/>
                <a:gd name="T109" fmla="*/ 0 h 298"/>
                <a:gd name="T110" fmla="*/ 107 w 205"/>
                <a:gd name="T111" fmla="*/ 3 h 298"/>
                <a:gd name="T112" fmla="*/ 114 w 205"/>
                <a:gd name="T113" fmla="*/ 7 h 298"/>
                <a:gd name="T114" fmla="*/ 111 w 205"/>
                <a:gd name="T115" fmla="*/ 3 h 298"/>
                <a:gd name="T116" fmla="*/ 109 w 205"/>
                <a:gd name="T117" fmla="*/ 5 h 298"/>
                <a:gd name="T118" fmla="*/ 110 w 205"/>
                <a:gd name="T119" fmla="*/ 5 h 298"/>
                <a:gd name="T120" fmla="*/ 114 w 205"/>
                <a:gd name="T121" fmla="*/ 9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05" h="298">
                  <a:moveTo>
                    <a:pt x="204" y="136"/>
                  </a:moveTo>
                  <a:cubicBezTo>
                    <a:pt x="204" y="136"/>
                    <a:pt x="203" y="135"/>
                    <a:pt x="202" y="134"/>
                  </a:cubicBezTo>
                  <a:cubicBezTo>
                    <a:pt x="201" y="134"/>
                    <a:pt x="200" y="133"/>
                    <a:pt x="199" y="132"/>
                  </a:cubicBezTo>
                  <a:cubicBezTo>
                    <a:pt x="199" y="132"/>
                    <a:pt x="197" y="131"/>
                    <a:pt x="196" y="131"/>
                  </a:cubicBezTo>
                  <a:cubicBezTo>
                    <a:pt x="196" y="130"/>
                    <a:pt x="195" y="130"/>
                    <a:pt x="194" y="129"/>
                  </a:cubicBezTo>
                  <a:cubicBezTo>
                    <a:pt x="193" y="128"/>
                    <a:pt x="192" y="128"/>
                    <a:pt x="192" y="127"/>
                  </a:cubicBezTo>
                  <a:cubicBezTo>
                    <a:pt x="192" y="126"/>
                    <a:pt x="191" y="125"/>
                    <a:pt x="191" y="124"/>
                  </a:cubicBezTo>
                  <a:cubicBezTo>
                    <a:pt x="191" y="123"/>
                    <a:pt x="192" y="123"/>
                    <a:pt x="193" y="122"/>
                  </a:cubicBezTo>
                  <a:cubicBezTo>
                    <a:pt x="193" y="122"/>
                    <a:pt x="196" y="122"/>
                    <a:pt x="197" y="121"/>
                  </a:cubicBezTo>
                  <a:cubicBezTo>
                    <a:pt x="199" y="121"/>
                    <a:pt x="200" y="120"/>
                    <a:pt x="200" y="119"/>
                  </a:cubicBezTo>
                  <a:cubicBezTo>
                    <a:pt x="200" y="118"/>
                    <a:pt x="200" y="118"/>
                    <a:pt x="200" y="118"/>
                  </a:cubicBezTo>
                  <a:cubicBezTo>
                    <a:pt x="199" y="118"/>
                    <a:pt x="197" y="118"/>
                    <a:pt x="196" y="118"/>
                  </a:cubicBezTo>
                  <a:cubicBezTo>
                    <a:pt x="196" y="119"/>
                    <a:pt x="194" y="119"/>
                    <a:pt x="193" y="119"/>
                  </a:cubicBezTo>
                  <a:cubicBezTo>
                    <a:pt x="192" y="119"/>
                    <a:pt x="189" y="119"/>
                    <a:pt x="189" y="119"/>
                  </a:cubicBezTo>
                  <a:cubicBezTo>
                    <a:pt x="188" y="119"/>
                    <a:pt x="187" y="119"/>
                    <a:pt x="187" y="119"/>
                  </a:cubicBezTo>
                  <a:cubicBezTo>
                    <a:pt x="186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4" y="119"/>
                  </a:cubicBezTo>
                  <a:cubicBezTo>
                    <a:pt x="184" y="118"/>
                    <a:pt x="183" y="118"/>
                    <a:pt x="182" y="118"/>
                  </a:cubicBezTo>
                  <a:cubicBezTo>
                    <a:pt x="182" y="118"/>
                    <a:pt x="180" y="117"/>
                    <a:pt x="179" y="116"/>
                  </a:cubicBezTo>
                  <a:cubicBezTo>
                    <a:pt x="179" y="116"/>
                    <a:pt x="177" y="115"/>
                    <a:pt x="177" y="115"/>
                  </a:cubicBezTo>
                  <a:cubicBezTo>
                    <a:pt x="176" y="115"/>
                    <a:pt x="175" y="114"/>
                    <a:pt x="174" y="112"/>
                  </a:cubicBezTo>
                  <a:cubicBezTo>
                    <a:pt x="173" y="110"/>
                    <a:pt x="170" y="109"/>
                    <a:pt x="170" y="108"/>
                  </a:cubicBezTo>
                  <a:cubicBezTo>
                    <a:pt x="169" y="108"/>
                    <a:pt x="168" y="107"/>
                    <a:pt x="168" y="107"/>
                  </a:cubicBezTo>
                  <a:cubicBezTo>
                    <a:pt x="168" y="107"/>
                    <a:pt x="167" y="107"/>
                    <a:pt x="167" y="105"/>
                  </a:cubicBezTo>
                  <a:cubicBezTo>
                    <a:pt x="166" y="104"/>
                    <a:pt x="166" y="104"/>
                    <a:pt x="165" y="103"/>
                  </a:cubicBezTo>
                  <a:cubicBezTo>
                    <a:pt x="164" y="102"/>
                    <a:pt x="162" y="100"/>
                    <a:pt x="161" y="100"/>
                  </a:cubicBezTo>
                  <a:cubicBezTo>
                    <a:pt x="160" y="99"/>
                    <a:pt x="160" y="99"/>
                    <a:pt x="160" y="98"/>
                  </a:cubicBezTo>
                  <a:cubicBezTo>
                    <a:pt x="159" y="97"/>
                    <a:pt x="157" y="94"/>
                    <a:pt x="157" y="93"/>
                  </a:cubicBezTo>
                  <a:cubicBezTo>
                    <a:pt x="156" y="93"/>
                    <a:pt x="154" y="90"/>
                    <a:pt x="153" y="89"/>
                  </a:cubicBezTo>
                  <a:cubicBezTo>
                    <a:pt x="153" y="88"/>
                    <a:pt x="152" y="88"/>
                    <a:pt x="151" y="86"/>
                  </a:cubicBezTo>
                  <a:cubicBezTo>
                    <a:pt x="151" y="84"/>
                    <a:pt x="151" y="84"/>
                    <a:pt x="150" y="83"/>
                  </a:cubicBezTo>
                  <a:cubicBezTo>
                    <a:pt x="150" y="82"/>
                    <a:pt x="149" y="82"/>
                    <a:pt x="149" y="82"/>
                  </a:cubicBezTo>
                  <a:cubicBezTo>
                    <a:pt x="149" y="82"/>
                    <a:pt x="149" y="79"/>
                    <a:pt x="149" y="77"/>
                  </a:cubicBezTo>
                  <a:cubicBezTo>
                    <a:pt x="149" y="75"/>
                    <a:pt x="148" y="70"/>
                    <a:pt x="147" y="69"/>
                  </a:cubicBezTo>
                  <a:cubicBezTo>
                    <a:pt x="147" y="68"/>
                    <a:pt x="146" y="64"/>
                    <a:pt x="145" y="63"/>
                  </a:cubicBezTo>
                  <a:cubicBezTo>
                    <a:pt x="145" y="63"/>
                    <a:pt x="145" y="61"/>
                    <a:pt x="145" y="60"/>
                  </a:cubicBezTo>
                  <a:cubicBezTo>
                    <a:pt x="145" y="59"/>
                    <a:pt x="144" y="54"/>
                    <a:pt x="144" y="53"/>
                  </a:cubicBezTo>
                  <a:cubicBezTo>
                    <a:pt x="144" y="52"/>
                    <a:pt x="143" y="51"/>
                    <a:pt x="143" y="51"/>
                  </a:cubicBezTo>
                  <a:cubicBezTo>
                    <a:pt x="143" y="51"/>
                    <a:pt x="142" y="51"/>
                    <a:pt x="141" y="50"/>
                  </a:cubicBezTo>
                  <a:cubicBezTo>
                    <a:pt x="141" y="50"/>
                    <a:pt x="138" y="49"/>
                    <a:pt x="137" y="48"/>
                  </a:cubicBezTo>
                  <a:cubicBezTo>
                    <a:pt x="136" y="48"/>
                    <a:pt x="134" y="47"/>
                    <a:pt x="134" y="47"/>
                  </a:cubicBezTo>
                  <a:cubicBezTo>
                    <a:pt x="133" y="47"/>
                    <a:pt x="131" y="46"/>
                    <a:pt x="129" y="46"/>
                  </a:cubicBezTo>
                  <a:cubicBezTo>
                    <a:pt x="128" y="45"/>
                    <a:pt x="123" y="44"/>
                    <a:pt x="122" y="44"/>
                  </a:cubicBezTo>
                  <a:cubicBezTo>
                    <a:pt x="121" y="44"/>
                    <a:pt x="121" y="44"/>
                    <a:pt x="121" y="43"/>
                  </a:cubicBezTo>
                  <a:cubicBezTo>
                    <a:pt x="121" y="43"/>
                    <a:pt x="120" y="43"/>
                    <a:pt x="120" y="43"/>
                  </a:cubicBezTo>
                  <a:cubicBezTo>
                    <a:pt x="120" y="43"/>
                    <a:pt x="119" y="43"/>
                    <a:pt x="119" y="42"/>
                  </a:cubicBezTo>
                  <a:cubicBezTo>
                    <a:pt x="118" y="42"/>
                    <a:pt x="118" y="42"/>
                    <a:pt x="118" y="41"/>
                  </a:cubicBezTo>
                  <a:cubicBezTo>
                    <a:pt x="117" y="41"/>
                    <a:pt x="117" y="41"/>
                    <a:pt x="116" y="41"/>
                  </a:cubicBezTo>
                  <a:cubicBezTo>
                    <a:pt x="116" y="41"/>
                    <a:pt x="116" y="40"/>
                    <a:pt x="115" y="40"/>
                  </a:cubicBezTo>
                  <a:cubicBezTo>
                    <a:pt x="115" y="39"/>
                    <a:pt x="114" y="39"/>
                    <a:pt x="114" y="39"/>
                  </a:cubicBezTo>
                  <a:cubicBezTo>
                    <a:pt x="114" y="39"/>
                    <a:pt x="113" y="39"/>
                    <a:pt x="113" y="39"/>
                  </a:cubicBezTo>
                  <a:cubicBezTo>
                    <a:pt x="113" y="39"/>
                    <a:pt x="113" y="38"/>
                    <a:pt x="113" y="38"/>
                  </a:cubicBezTo>
                  <a:cubicBezTo>
                    <a:pt x="114" y="38"/>
                    <a:pt x="114" y="38"/>
                    <a:pt x="114" y="38"/>
                  </a:cubicBezTo>
                  <a:cubicBezTo>
                    <a:pt x="115" y="37"/>
                    <a:pt x="116" y="36"/>
                    <a:pt x="116" y="35"/>
                  </a:cubicBezTo>
                  <a:cubicBezTo>
                    <a:pt x="116" y="35"/>
                    <a:pt x="116" y="35"/>
                    <a:pt x="117" y="35"/>
                  </a:cubicBezTo>
                  <a:cubicBezTo>
                    <a:pt x="117" y="34"/>
                    <a:pt x="117" y="34"/>
                    <a:pt x="118" y="33"/>
                  </a:cubicBezTo>
                  <a:cubicBezTo>
                    <a:pt x="118" y="32"/>
                    <a:pt x="119" y="30"/>
                    <a:pt x="119" y="29"/>
                  </a:cubicBezTo>
                  <a:cubicBezTo>
                    <a:pt x="119" y="29"/>
                    <a:pt x="120" y="27"/>
                    <a:pt x="120" y="26"/>
                  </a:cubicBezTo>
                  <a:cubicBezTo>
                    <a:pt x="120" y="26"/>
                    <a:pt x="121" y="25"/>
                    <a:pt x="121" y="24"/>
                  </a:cubicBezTo>
                  <a:cubicBezTo>
                    <a:pt x="121" y="22"/>
                    <a:pt x="121" y="22"/>
                    <a:pt x="121" y="21"/>
                  </a:cubicBezTo>
                  <a:cubicBezTo>
                    <a:pt x="121" y="20"/>
                    <a:pt x="121" y="20"/>
                    <a:pt x="121" y="19"/>
                  </a:cubicBezTo>
                  <a:cubicBezTo>
                    <a:pt x="121" y="19"/>
                    <a:pt x="120" y="18"/>
                    <a:pt x="120" y="18"/>
                  </a:cubicBezTo>
                  <a:cubicBezTo>
                    <a:pt x="120" y="17"/>
                    <a:pt x="120" y="17"/>
                    <a:pt x="120" y="17"/>
                  </a:cubicBezTo>
                  <a:cubicBezTo>
                    <a:pt x="120" y="17"/>
                    <a:pt x="121" y="18"/>
                    <a:pt x="121" y="18"/>
                  </a:cubicBezTo>
                  <a:cubicBezTo>
                    <a:pt x="121" y="19"/>
                    <a:pt x="121" y="19"/>
                    <a:pt x="121" y="19"/>
                  </a:cubicBezTo>
                  <a:cubicBezTo>
                    <a:pt x="121" y="19"/>
                    <a:pt x="121" y="18"/>
                    <a:pt x="121" y="18"/>
                  </a:cubicBezTo>
                  <a:cubicBezTo>
                    <a:pt x="120" y="17"/>
                    <a:pt x="120" y="17"/>
                    <a:pt x="120" y="16"/>
                  </a:cubicBezTo>
                  <a:cubicBezTo>
                    <a:pt x="120" y="16"/>
                    <a:pt x="120" y="15"/>
                    <a:pt x="120" y="15"/>
                  </a:cubicBezTo>
                  <a:cubicBezTo>
                    <a:pt x="119" y="14"/>
                    <a:pt x="119" y="14"/>
                    <a:pt x="119" y="14"/>
                  </a:cubicBezTo>
                  <a:cubicBezTo>
                    <a:pt x="119" y="14"/>
                    <a:pt x="119" y="14"/>
                    <a:pt x="119" y="14"/>
                  </a:cubicBezTo>
                  <a:cubicBezTo>
                    <a:pt x="120" y="14"/>
                    <a:pt x="120" y="14"/>
                    <a:pt x="120" y="14"/>
                  </a:cubicBezTo>
                  <a:cubicBezTo>
                    <a:pt x="120" y="14"/>
                    <a:pt x="120" y="14"/>
                    <a:pt x="119" y="13"/>
                  </a:cubicBezTo>
                  <a:cubicBezTo>
                    <a:pt x="119" y="13"/>
                    <a:pt x="118" y="12"/>
                    <a:pt x="118" y="11"/>
                  </a:cubicBezTo>
                  <a:cubicBezTo>
                    <a:pt x="118" y="11"/>
                    <a:pt x="118" y="10"/>
                    <a:pt x="117" y="10"/>
                  </a:cubicBezTo>
                  <a:cubicBezTo>
                    <a:pt x="117" y="9"/>
                    <a:pt x="116" y="9"/>
                    <a:pt x="116" y="8"/>
                  </a:cubicBezTo>
                  <a:cubicBezTo>
                    <a:pt x="115" y="8"/>
                    <a:pt x="114" y="8"/>
                    <a:pt x="114" y="8"/>
                  </a:cubicBezTo>
                  <a:cubicBezTo>
                    <a:pt x="114" y="8"/>
                    <a:pt x="114" y="7"/>
                    <a:pt x="114" y="6"/>
                  </a:cubicBezTo>
                  <a:cubicBezTo>
                    <a:pt x="114" y="6"/>
                    <a:pt x="114" y="5"/>
                    <a:pt x="113" y="5"/>
                  </a:cubicBezTo>
                  <a:cubicBezTo>
                    <a:pt x="113" y="4"/>
                    <a:pt x="113" y="4"/>
                    <a:pt x="112" y="4"/>
                  </a:cubicBezTo>
                  <a:cubicBezTo>
                    <a:pt x="111" y="4"/>
                    <a:pt x="111" y="3"/>
                    <a:pt x="111" y="3"/>
                  </a:cubicBezTo>
                  <a:cubicBezTo>
                    <a:pt x="111" y="3"/>
                    <a:pt x="111" y="3"/>
                    <a:pt x="112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2" y="1"/>
                    <a:pt x="113" y="2"/>
                    <a:pt x="113" y="2"/>
                  </a:cubicBezTo>
                  <a:cubicBezTo>
                    <a:pt x="113" y="2"/>
                    <a:pt x="114" y="2"/>
                    <a:pt x="114" y="2"/>
                  </a:cubicBezTo>
                  <a:cubicBezTo>
                    <a:pt x="114" y="2"/>
                    <a:pt x="113" y="2"/>
                    <a:pt x="113" y="1"/>
                  </a:cubicBezTo>
                  <a:cubicBezTo>
                    <a:pt x="113" y="1"/>
                    <a:pt x="113" y="1"/>
                    <a:pt x="112" y="1"/>
                  </a:cubicBezTo>
                  <a:cubicBezTo>
                    <a:pt x="112" y="1"/>
                    <a:pt x="112" y="2"/>
                    <a:pt x="112" y="2"/>
                  </a:cubicBezTo>
                  <a:cubicBezTo>
                    <a:pt x="111" y="2"/>
                    <a:pt x="111" y="2"/>
                    <a:pt x="111" y="2"/>
                  </a:cubicBezTo>
                  <a:cubicBezTo>
                    <a:pt x="110" y="2"/>
                    <a:pt x="110" y="2"/>
                    <a:pt x="110" y="2"/>
                  </a:cubicBezTo>
                  <a:cubicBezTo>
                    <a:pt x="110" y="3"/>
                    <a:pt x="109" y="3"/>
                    <a:pt x="109" y="3"/>
                  </a:cubicBezTo>
                  <a:cubicBezTo>
                    <a:pt x="109" y="3"/>
                    <a:pt x="109" y="3"/>
                    <a:pt x="109" y="3"/>
                  </a:cubicBezTo>
                  <a:cubicBezTo>
                    <a:pt x="109" y="3"/>
                    <a:pt x="110" y="2"/>
                    <a:pt x="110" y="2"/>
                  </a:cubicBezTo>
                  <a:cubicBezTo>
                    <a:pt x="110" y="2"/>
                    <a:pt x="110" y="2"/>
                    <a:pt x="109" y="3"/>
                  </a:cubicBezTo>
                  <a:cubicBezTo>
                    <a:pt x="109" y="3"/>
                    <a:pt x="109" y="4"/>
                    <a:pt x="109" y="4"/>
                  </a:cubicBezTo>
                  <a:cubicBezTo>
                    <a:pt x="109" y="4"/>
                    <a:pt x="109" y="4"/>
                    <a:pt x="109" y="3"/>
                  </a:cubicBezTo>
                  <a:cubicBezTo>
                    <a:pt x="109" y="3"/>
                    <a:pt x="110" y="2"/>
                    <a:pt x="111" y="2"/>
                  </a:cubicBezTo>
                  <a:cubicBezTo>
                    <a:pt x="111" y="1"/>
                    <a:pt x="112" y="1"/>
                    <a:pt x="112" y="1"/>
                  </a:cubicBezTo>
                  <a:cubicBezTo>
                    <a:pt x="112" y="1"/>
                    <a:pt x="112" y="1"/>
                    <a:pt x="112" y="1"/>
                  </a:cubicBezTo>
                  <a:cubicBezTo>
                    <a:pt x="111" y="1"/>
                    <a:pt x="111" y="1"/>
                    <a:pt x="110" y="2"/>
                  </a:cubicBezTo>
                  <a:cubicBezTo>
                    <a:pt x="110" y="2"/>
                    <a:pt x="109" y="3"/>
                    <a:pt x="109" y="3"/>
                  </a:cubicBezTo>
                  <a:cubicBezTo>
                    <a:pt x="108" y="4"/>
                    <a:pt x="108" y="4"/>
                    <a:pt x="108" y="4"/>
                  </a:cubicBezTo>
                  <a:cubicBezTo>
                    <a:pt x="108" y="4"/>
                    <a:pt x="108" y="4"/>
                    <a:pt x="108" y="4"/>
                  </a:cubicBezTo>
                  <a:cubicBezTo>
                    <a:pt x="108" y="4"/>
                    <a:pt x="108" y="4"/>
                    <a:pt x="108" y="3"/>
                  </a:cubicBezTo>
                  <a:cubicBezTo>
                    <a:pt x="108" y="2"/>
                    <a:pt x="108" y="2"/>
                    <a:pt x="107" y="1"/>
                  </a:cubicBezTo>
                  <a:cubicBezTo>
                    <a:pt x="107" y="1"/>
                    <a:pt x="106" y="0"/>
                    <a:pt x="106" y="0"/>
                  </a:cubicBezTo>
                  <a:cubicBezTo>
                    <a:pt x="106" y="0"/>
                    <a:pt x="105" y="0"/>
                    <a:pt x="104" y="0"/>
                  </a:cubicBezTo>
                  <a:cubicBezTo>
                    <a:pt x="104" y="0"/>
                    <a:pt x="103" y="0"/>
                    <a:pt x="103" y="0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101" y="0"/>
                    <a:pt x="101" y="0"/>
                    <a:pt x="101" y="1"/>
                  </a:cubicBezTo>
                  <a:cubicBezTo>
                    <a:pt x="101" y="1"/>
                    <a:pt x="101" y="1"/>
                    <a:pt x="101" y="1"/>
                  </a:cubicBezTo>
                  <a:cubicBezTo>
                    <a:pt x="101" y="1"/>
                    <a:pt x="101" y="1"/>
                    <a:pt x="101" y="1"/>
                  </a:cubicBezTo>
                  <a:cubicBezTo>
                    <a:pt x="102" y="1"/>
                    <a:pt x="102" y="2"/>
                    <a:pt x="102" y="2"/>
                  </a:cubicBezTo>
                  <a:cubicBezTo>
                    <a:pt x="102" y="2"/>
                    <a:pt x="102" y="2"/>
                    <a:pt x="102" y="2"/>
                  </a:cubicBezTo>
                  <a:cubicBezTo>
                    <a:pt x="102" y="2"/>
                    <a:pt x="101" y="2"/>
                    <a:pt x="101" y="2"/>
                  </a:cubicBezTo>
                  <a:cubicBezTo>
                    <a:pt x="101" y="1"/>
                    <a:pt x="100" y="1"/>
                    <a:pt x="100" y="1"/>
                  </a:cubicBezTo>
                  <a:cubicBezTo>
                    <a:pt x="99" y="1"/>
                    <a:pt x="99" y="1"/>
                    <a:pt x="99" y="1"/>
                  </a:cubicBezTo>
                  <a:cubicBezTo>
                    <a:pt x="98" y="1"/>
                    <a:pt x="98" y="1"/>
                    <a:pt x="98" y="1"/>
                  </a:cubicBezTo>
                  <a:cubicBezTo>
                    <a:pt x="97" y="1"/>
                    <a:pt x="97" y="2"/>
                    <a:pt x="97" y="1"/>
                  </a:cubicBezTo>
                  <a:cubicBezTo>
                    <a:pt x="98" y="1"/>
                    <a:pt x="98" y="1"/>
                    <a:pt x="98" y="1"/>
                  </a:cubicBezTo>
                  <a:cubicBezTo>
                    <a:pt x="99" y="1"/>
                    <a:pt x="99" y="1"/>
                    <a:pt x="99" y="1"/>
                  </a:cubicBezTo>
                  <a:cubicBezTo>
                    <a:pt x="99" y="1"/>
                    <a:pt x="99" y="2"/>
                    <a:pt x="98" y="2"/>
                  </a:cubicBezTo>
                  <a:cubicBezTo>
                    <a:pt x="98" y="2"/>
                    <a:pt x="98" y="2"/>
                    <a:pt x="97" y="2"/>
                  </a:cubicBezTo>
                  <a:cubicBezTo>
                    <a:pt x="97" y="2"/>
                    <a:pt x="97" y="2"/>
                    <a:pt x="97" y="2"/>
                  </a:cubicBezTo>
                  <a:cubicBezTo>
                    <a:pt x="96" y="3"/>
                    <a:pt x="96" y="3"/>
                    <a:pt x="96" y="3"/>
                  </a:cubicBezTo>
                  <a:cubicBezTo>
                    <a:pt x="96" y="4"/>
                    <a:pt x="96" y="4"/>
                    <a:pt x="95" y="4"/>
                  </a:cubicBezTo>
                  <a:cubicBezTo>
                    <a:pt x="95" y="5"/>
                    <a:pt x="95" y="5"/>
                    <a:pt x="95" y="5"/>
                  </a:cubicBezTo>
                  <a:cubicBezTo>
                    <a:pt x="95" y="6"/>
                    <a:pt x="95" y="6"/>
                    <a:pt x="95" y="7"/>
                  </a:cubicBezTo>
                  <a:cubicBezTo>
                    <a:pt x="95" y="7"/>
                    <a:pt x="94" y="7"/>
                    <a:pt x="94" y="8"/>
                  </a:cubicBezTo>
                  <a:cubicBezTo>
                    <a:pt x="94" y="8"/>
                    <a:pt x="94" y="9"/>
                    <a:pt x="94" y="9"/>
                  </a:cubicBezTo>
                  <a:cubicBezTo>
                    <a:pt x="94" y="9"/>
                    <a:pt x="93" y="10"/>
                    <a:pt x="93" y="10"/>
                  </a:cubicBezTo>
                  <a:cubicBezTo>
                    <a:pt x="93" y="10"/>
                    <a:pt x="93" y="10"/>
                    <a:pt x="94" y="10"/>
                  </a:cubicBezTo>
                  <a:cubicBezTo>
                    <a:pt x="94" y="10"/>
                    <a:pt x="94" y="9"/>
                    <a:pt x="94" y="9"/>
                  </a:cubicBezTo>
                  <a:cubicBezTo>
                    <a:pt x="94" y="9"/>
                    <a:pt x="94" y="9"/>
                    <a:pt x="94" y="9"/>
                  </a:cubicBezTo>
                  <a:cubicBezTo>
                    <a:pt x="94" y="9"/>
                    <a:pt x="94" y="9"/>
                    <a:pt x="94" y="10"/>
                  </a:cubicBezTo>
                  <a:cubicBezTo>
                    <a:pt x="94" y="10"/>
                    <a:pt x="94" y="10"/>
                    <a:pt x="93" y="11"/>
                  </a:cubicBezTo>
                  <a:cubicBezTo>
                    <a:pt x="93" y="11"/>
                    <a:pt x="93" y="11"/>
                    <a:pt x="93" y="11"/>
                  </a:cubicBezTo>
                  <a:cubicBezTo>
                    <a:pt x="93" y="12"/>
                    <a:pt x="92" y="12"/>
                    <a:pt x="92" y="12"/>
                  </a:cubicBezTo>
                  <a:cubicBezTo>
                    <a:pt x="92" y="12"/>
                    <a:pt x="93" y="12"/>
                    <a:pt x="93" y="12"/>
                  </a:cubicBezTo>
                  <a:cubicBezTo>
                    <a:pt x="93" y="12"/>
                    <a:pt x="93" y="12"/>
                    <a:pt x="93" y="12"/>
                  </a:cubicBezTo>
                  <a:cubicBezTo>
                    <a:pt x="93" y="12"/>
                    <a:pt x="93" y="12"/>
                    <a:pt x="93" y="13"/>
                  </a:cubicBezTo>
                  <a:cubicBezTo>
                    <a:pt x="92" y="13"/>
                    <a:pt x="92" y="13"/>
                    <a:pt x="92" y="13"/>
                  </a:cubicBezTo>
                  <a:cubicBezTo>
                    <a:pt x="92" y="14"/>
                    <a:pt x="91" y="14"/>
                    <a:pt x="91" y="14"/>
                  </a:cubicBezTo>
                  <a:cubicBezTo>
                    <a:pt x="91" y="15"/>
                    <a:pt x="91" y="15"/>
                    <a:pt x="91" y="15"/>
                  </a:cubicBezTo>
                  <a:cubicBezTo>
                    <a:pt x="91" y="15"/>
                    <a:pt x="91" y="15"/>
                    <a:pt x="91" y="15"/>
                  </a:cubicBezTo>
                  <a:cubicBezTo>
                    <a:pt x="91" y="14"/>
                    <a:pt x="92" y="14"/>
                    <a:pt x="92" y="13"/>
                  </a:cubicBezTo>
                  <a:cubicBezTo>
                    <a:pt x="92" y="13"/>
                    <a:pt x="93" y="12"/>
                    <a:pt x="93" y="12"/>
                  </a:cubicBezTo>
                  <a:cubicBezTo>
                    <a:pt x="93" y="12"/>
                    <a:pt x="94" y="12"/>
                    <a:pt x="94" y="12"/>
                  </a:cubicBezTo>
                  <a:cubicBezTo>
                    <a:pt x="94" y="12"/>
                    <a:pt x="93" y="12"/>
                    <a:pt x="93" y="12"/>
                  </a:cubicBezTo>
                  <a:cubicBezTo>
                    <a:pt x="93" y="13"/>
                    <a:pt x="93" y="13"/>
                    <a:pt x="93" y="13"/>
                  </a:cubicBezTo>
                  <a:cubicBezTo>
                    <a:pt x="92" y="14"/>
                    <a:pt x="92" y="14"/>
                    <a:pt x="92" y="14"/>
                  </a:cubicBezTo>
                  <a:cubicBezTo>
                    <a:pt x="92" y="15"/>
                    <a:pt x="91" y="16"/>
                    <a:pt x="92" y="15"/>
                  </a:cubicBezTo>
                  <a:cubicBezTo>
                    <a:pt x="92" y="15"/>
                    <a:pt x="92" y="14"/>
                    <a:pt x="92" y="14"/>
                  </a:cubicBezTo>
                  <a:cubicBezTo>
                    <a:pt x="93" y="13"/>
                    <a:pt x="93" y="13"/>
                    <a:pt x="93" y="13"/>
                  </a:cubicBezTo>
                  <a:cubicBezTo>
                    <a:pt x="93" y="13"/>
                    <a:pt x="94" y="13"/>
                    <a:pt x="94" y="13"/>
                  </a:cubicBezTo>
                  <a:cubicBezTo>
                    <a:pt x="94" y="13"/>
                    <a:pt x="93" y="13"/>
                    <a:pt x="93" y="14"/>
                  </a:cubicBezTo>
                  <a:cubicBezTo>
                    <a:pt x="93" y="14"/>
                    <a:pt x="92" y="15"/>
                    <a:pt x="92" y="15"/>
                  </a:cubicBezTo>
                  <a:cubicBezTo>
                    <a:pt x="92" y="16"/>
                    <a:pt x="92" y="16"/>
                    <a:pt x="92" y="17"/>
                  </a:cubicBezTo>
                  <a:cubicBezTo>
                    <a:pt x="92" y="17"/>
                    <a:pt x="92" y="18"/>
                    <a:pt x="92" y="19"/>
                  </a:cubicBezTo>
                  <a:cubicBezTo>
                    <a:pt x="92" y="20"/>
                    <a:pt x="92" y="20"/>
                    <a:pt x="91" y="21"/>
                  </a:cubicBezTo>
                  <a:cubicBezTo>
                    <a:pt x="90" y="24"/>
                    <a:pt x="91" y="26"/>
                    <a:pt x="91" y="27"/>
                  </a:cubicBezTo>
                  <a:cubicBezTo>
                    <a:pt x="91" y="28"/>
                    <a:pt x="92" y="28"/>
                    <a:pt x="91" y="29"/>
                  </a:cubicBezTo>
                  <a:cubicBezTo>
                    <a:pt x="91" y="29"/>
                    <a:pt x="92" y="29"/>
                    <a:pt x="92" y="29"/>
                  </a:cubicBezTo>
                  <a:cubicBezTo>
                    <a:pt x="92" y="30"/>
                    <a:pt x="92" y="29"/>
                    <a:pt x="93" y="30"/>
                  </a:cubicBezTo>
                  <a:cubicBezTo>
                    <a:pt x="93" y="31"/>
                    <a:pt x="93" y="32"/>
                    <a:pt x="93" y="33"/>
                  </a:cubicBezTo>
                  <a:cubicBezTo>
                    <a:pt x="92" y="34"/>
                    <a:pt x="92" y="37"/>
                    <a:pt x="92" y="37"/>
                  </a:cubicBezTo>
                  <a:cubicBezTo>
                    <a:pt x="92" y="37"/>
                    <a:pt x="92" y="38"/>
                    <a:pt x="92" y="38"/>
                  </a:cubicBezTo>
                  <a:cubicBezTo>
                    <a:pt x="92" y="39"/>
                    <a:pt x="92" y="39"/>
                    <a:pt x="92" y="39"/>
                  </a:cubicBezTo>
                  <a:cubicBezTo>
                    <a:pt x="92" y="40"/>
                    <a:pt x="92" y="40"/>
                    <a:pt x="92" y="40"/>
                  </a:cubicBezTo>
                  <a:cubicBezTo>
                    <a:pt x="92" y="40"/>
                    <a:pt x="91" y="40"/>
                    <a:pt x="91" y="41"/>
                  </a:cubicBezTo>
                  <a:cubicBezTo>
                    <a:pt x="90" y="41"/>
                    <a:pt x="90" y="42"/>
                    <a:pt x="90" y="42"/>
                  </a:cubicBezTo>
                  <a:cubicBezTo>
                    <a:pt x="89" y="42"/>
                    <a:pt x="87" y="44"/>
                    <a:pt x="87" y="44"/>
                  </a:cubicBezTo>
                  <a:cubicBezTo>
                    <a:pt x="86" y="44"/>
                    <a:pt x="85" y="45"/>
                    <a:pt x="84" y="45"/>
                  </a:cubicBezTo>
                  <a:cubicBezTo>
                    <a:pt x="83" y="45"/>
                    <a:pt x="77" y="47"/>
                    <a:pt x="75" y="48"/>
                  </a:cubicBezTo>
                  <a:cubicBezTo>
                    <a:pt x="73" y="49"/>
                    <a:pt x="70" y="50"/>
                    <a:pt x="69" y="50"/>
                  </a:cubicBezTo>
                  <a:cubicBezTo>
                    <a:pt x="68" y="51"/>
                    <a:pt x="67" y="51"/>
                    <a:pt x="67" y="51"/>
                  </a:cubicBezTo>
                  <a:cubicBezTo>
                    <a:pt x="67" y="51"/>
                    <a:pt x="66" y="51"/>
                    <a:pt x="66" y="51"/>
                  </a:cubicBezTo>
                  <a:cubicBezTo>
                    <a:pt x="66" y="51"/>
                    <a:pt x="65" y="52"/>
                    <a:pt x="65" y="53"/>
                  </a:cubicBezTo>
                  <a:cubicBezTo>
                    <a:pt x="65" y="53"/>
                    <a:pt x="65" y="54"/>
                    <a:pt x="64" y="54"/>
                  </a:cubicBezTo>
                  <a:cubicBezTo>
                    <a:pt x="64" y="54"/>
                    <a:pt x="64" y="55"/>
                    <a:pt x="64" y="56"/>
                  </a:cubicBezTo>
                  <a:cubicBezTo>
                    <a:pt x="63" y="57"/>
                    <a:pt x="63" y="58"/>
                    <a:pt x="63" y="58"/>
                  </a:cubicBezTo>
                  <a:cubicBezTo>
                    <a:pt x="63" y="59"/>
                    <a:pt x="63" y="59"/>
                    <a:pt x="62" y="59"/>
                  </a:cubicBezTo>
                  <a:cubicBezTo>
                    <a:pt x="62" y="60"/>
                    <a:pt x="62" y="60"/>
                    <a:pt x="62" y="60"/>
                  </a:cubicBezTo>
                  <a:cubicBezTo>
                    <a:pt x="62" y="61"/>
                    <a:pt x="62" y="62"/>
                    <a:pt x="62" y="63"/>
                  </a:cubicBezTo>
                  <a:cubicBezTo>
                    <a:pt x="62" y="63"/>
                    <a:pt x="61" y="65"/>
                    <a:pt x="60" y="68"/>
                  </a:cubicBezTo>
                  <a:cubicBezTo>
                    <a:pt x="59" y="70"/>
                    <a:pt x="59" y="71"/>
                    <a:pt x="59" y="72"/>
                  </a:cubicBezTo>
                  <a:cubicBezTo>
                    <a:pt x="59" y="73"/>
                    <a:pt x="57" y="75"/>
                    <a:pt x="56" y="77"/>
                  </a:cubicBezTo>
                  <a:cubicBezTo>
                    <a:pt x="55" y="79"/>
                    <a:pt x="54" y="82"/>
                    <a:pt x="54" y="82"/>
                  </a:cubicBezTo>
                  <a:cubicBezTo>
                    <a:pt x="54" y="83"/>
                    <a:pt x="54" y="85"/>
                    <a:pt x="54" y="85"/>
                  </a:cubicBezTo>
                  <a:cubicBezTo>
                    <a:pt x="53" y="85"/>
                    <a:pt x="53" y="86"/>
                    <a:pt x="53" y="86"/>
                  </a:cubicBezTo>
                  <a:cubicBezTo>
                    <a:pt x="52" y="87"/>
                    <a:pt x="52" y="87"/>
                    <a:pt x="52" y="88"/>
                  </a:cubicBezTo>
                  <a:cubicBezTo>
                    <a:pt x="51" y="89"/>
                    <a:pt x="49" y="90"/>
                    <a:pt x="49" y="91"/>
                  </a:cubicBezTo>
                  <a:cubicBezTo>
                    <a:pt x="48" y="92"/>
                    <a:pt x="47" y="94"/>
                    <a:pt x="47" y="95"/>
                  </a:cubicBezTo>
                  <a:cubicBezTo>
                    <a:pt x="46" y="96"/>
                    <a:pt x="45" y="97"/>
                    <a:pt x="45" y="97"/>
                  </a:cubicBezTo>
                  <a:cubicBezTo>
                    <a:pt x="44" y="97"/>
                    <a:pt x="41" y="102"/>
                    <a:pt x="41" y="102"/>
                  </a:cubicBezTo>
                  <a:cubicBezTo>
                    <a:pt x="40" y="103"/>
                    <a:pt x="39" y="105"/>
                    <a:pt x="38" y="106"/>
                  </a:cubicBezTo>
                  <a:cubicBezTo>
                    <a:pt x="37" y="106"/>
                    <a:pt x="36" y="108"/>
                    <a:pt x="35" y="109"/>
                  </a:cubicBezTo>
                  <a:cubicBezTo>
                    <a:pt x="34" y="110"/>
                    <a:pt x="33" y="112"/>
                    <a:pt x="32" y="113"/>
                  </a:cubicBezTo>
                  <a:cubicBezTo>
                    <a:pt x="31" y="115"/>
                    <a:pt x="29" y="118"/>
                    <a:pt x="29" y="118"/>
                  </a:cubicBezTo>
                  <a:cubicBezTo>
                    <a:pt x="29" y="118"/>
                    <a:pt x="29" y="118"/>
                    <a:pt x="28" y="119"/>
                  </a:cubicBezTo>
                  <a:cubicBezTo>
                    <a:pt x="26" y="119"/>
                    <a:pt x="25" y="121"/>
                    <a:pt x="25" y="121"/>
                  </a:cubicBezTo>
                  <a:cubicBezTo>
                    <a:pt x="24" y="121"/>
                    <a:pt x="23" y="123"/>
                    <a:pt x="22" y="124"/>
                  </a:cubicBezTo>
                  <a:cubicBezTo>
                    <a:pt x="22" y="124"/>
                    <a:pt x="21" y="125"/>
                    <a:pt x="21" y="125"/>
                  </a:cubicBezTo>
                  <a:cubicBezTo>
                    <a:pt x="21" y="125"/>
                    <a:pt x="21" y="125"/>
                    <a:pt x="21" y="125"/>
                  </a:cubicBezTo>
                  <a:cubicBezTo>
                    <a:pt x="21" y="125"/>
                    <a:pt x="21" y="125"/>
                    <a:pt x="20" y="125"/>
                  </a:cubicBezTo>
                  <a:cubicBezTo>
                    <a:pt x="20" y="125"/>
                    <a:pt x="18" y="125"/>
                    <a:pt x="18" y="125"/>
                  </a:cubicBezTo>
                  <a:cubicBezTo>
                    <a:pt x="17" y="125"/>
                    <a:pt x="16" y="125"/>
                    <a:pt x="15" y="125"/>
                  </a:cubicBezTo>
                  <a:cubicBezTo>
                    <a:pt x="14" y="124"/>
                    <a:pt x="14" y="124"/>
                    <a:pt x="13" y="124"/>
                  </a:cubicBezTo>
                  <a:cubicBezTo>
                    <a:pt x="13" y="124"/>
                    <a:pt x="11" y="124"/>
                    <a:pt x="10" y="124"/>
                  </a:cubicBezTo>
                  <a:cubicBezTo>
                    <a:pt x="9" y="123"/>
                    <a:pt x="9" y="123"/>
                    <a:pt x="7" y="123"/>
                  </a:cubicBezTo>
                  <a:cubicBezTo>
                    <a:pt x="6" y="122"/>
                    <a:pt x="6" y="124"/>
                    <a:pt x="6" y="125"/>
                  </a:cubicBezTo>
                  <a:cubicBezTo>
                    <a:pt x="6" y="125"/>
                    <a:pt x="6" y="125"/>
                    <a:pt x="7" y="125"/>
                  </a:cubicBezTo>
                  <a:cubicBezTo>
                    <a:pt x="7" y="126"/>
                    <a:pt x="8" y="126"/>
                    <a:pt x="9" y="127"/>
                  </a:cubicBezTo>
                  <a:cubicBezTo>
                    <a:pt x="10" y="127"/>
                    <a:pt x="12" y="128"/>
                    <a:pt x="12" y="128"/>
                  </a:cubicBezTo>
                  <a:cubicBezTo>
                    <a:pt x="13" y="129"/>
                    <a:pt x="13" y="130"/>
                    <a:pt x="13" y="131"/>
                  </a:cubicBezTo>
                  <a:cubicBezTo>
                    <a:pt x="13" y="133"/>
                    <a:pt x="12" y="133"/>
                    <a:pt x="11" y="134"/>
                  </a:cubicBezTo>
                  <a:cubicBezTo>
                    <a:pt x="10" y="135"/>
                    <a:pt x="9" y="136"/>
                    <a:pt x="8" y="136"/>
                  </a:cubicBezTo>
                  <a:cubicBezTo>
                    <a:pt x="8" y="137"/>
                    <a:pt x="6" y="138"/>
                    <a:pt x="6" y="138"/>
                  </a:cubicBezTo>
                  <a:cubicBezTo>
                    <a:pt x="5" y="139"/>
                    <a:pt x="3" y="140"/>
                    <a:pt x="1" y="142"/>
                  </a:cubicBezTo>
                  <a:cubicBezTo>
                    <a:pt x="0" y="143"/>
                    <a:pt x="1" y="144"/>
                    <a:pt x="1" y="144"/>
                  </a:cubicBezTo>
                  <a:cubicBezTo>
                    <a:pt x="1" y="144"/>
                    <a:pt x="3" y="143"/>
                    <a:pt x="4" y="142"/>
                  </a:cubicBezTo>
                  <a:cubicBezTo>
                    <a:pt x="5" y="142"/>
                    <a:pt x="8" y="141"/>
                    <a:pt x="8" y="140"/>
                  </a:cubicBezTo>
                  <a:cubicBezTo>
                    <a:pt x="8" y="140"/>
                    <a:pt x="9" y="140"/>
                    <a:pt x="9" y="139"/>
                  </a:cubicBezTo>
                  <a:cubicBezTo>
                    <a:pt x="10" y="139"/>
                    <a:pt x="11" y="138"/>
                    <a:pt x="11" y="139"/>
                  </a:cubicBezTo>
                  <a:cubicBezTo>
                    <a:pt x="11" y="139"/>
                    <a:pt x="11" y="140"/>
                    <a:pt x="11" y="140"/>
                  </a:cubicBezTo>
                  <a:cubicBezTo>
                    <a:pt x="11" y="140"/>
                    <a:pt x="9" y="142"/>
                    <a:pt x="9" y="142"/>
                  </a:cubicBezTo>
                  <a:cubicBezTo>
                    <a:pt x="8" y="143"/>
                    <a:pt x="7" y="144"/>
                    <a:pt x="7" y="144"/>
                  </a:cubicBezTo>
                  <a:cubicBezTo>
                    <a:pt x="6" y="144"/>
                    <a:pt x="5" y="146"/>
                    <a:pt x="3" y="148"/>
                  </a:cubicBezTo>
                  <a:cubicBezTo>
                    <a:pt x="2" y="149"/>
                    <a:pt x="4" y="150"/>
                    <a:pt x="4" y="150"/>
                  </a:cubicBezTo>
                  <a:cubicBezTo>
                    <a:pt x="4" y="150"/>
                    <a:pt x="5" y="149"/>
                    <a:pt x="6" y="148"/>
                  </a:cubicBezTo>
                  <a:cubicBezTo>
                    <a:pt x="7" y="147"/>
                    <a:pt x="10" y="145"/>
                    <a:pt x="11" y="145"/>
                  </a:cubicBezTo>
                  <a:cubicBezTo>
                    <a:pt x="11" y="144"/>
                    <a:pt x="11" y="145"/>
                    <a:pt x="11" y="145"/>
                  </a:cubicBezTo>
                  <a:cubicBezTo>
                    <a:pt x="10" y="146"/>
                    <a:pt x="7" y="149"/>
                    <a:pt x="7" y="150"/>
                  </a:cubicBezTo>
                  <a:cubicBezTo>
                    <a:pt x="6" y="151"/>
                    <a:pt x="7" y="152"/>
                    <a:pt x="7" y="152"/>
                  </a:cubicBezTo>
                  <a:cubicBezTo>
                    <a:pt x="7" y="152"/>
                    <a:pt x="9" y="150"/>
                    <a:pt x="9" y="150"/>
                  </a:cubicBezTo>
                  <a:cubicBezTo>
                    <a:pt x="10" y="149"/>
                    <a:pt x="11" y="148"/>
                    <a:pt x="11" y="148"/>
                  </a:cubicBezTo>
                  <a:cubicBezTo>
                    <a:pt x="12" y="149"/>
                    <a:pt x="12" y="149"/>
                    <a:pt x="12" y="149"/>
                  </a:cubicBezTo>
                  <a:cubicBezTo>
                    <a:pt x="12" y="149"/>
                    <a:pt x="14" y="147"/>
                    <a:pt x="15" y="145"/>
                  </a:cubicBezTo>
                  <a:cubicBezTo>
                    <a:pt x="17" y="144"/>
                    <a:pt x="18" y="141"/>
                    <a:pt x="19" y="140"/>
                  </a:cubicBezTo>
                  <a:cubicBezTo>
                    <a:pt x="20" y="139"/>
                    <a:pt x="20" y="139"/>
                    <a:pt x="21" y="138"/>
                  </a:cubicBezTo>
                  <a:cubicBezTo>
                    <a:pt x="22" y="137"/>
                    <a:pt x="23" y="136"/>
                    <a:pt x="24" y="135"/>
                  </a:cubicBezTo>
                  <a:cubicBezTo>
                    <a:pt x="25" y="135"/>
                    <a:pt x="25" y="134"/>
                    <a:pt x="25" y="134"/>
                  </a:cubicBezTo>
                  <a:cubicBezTo>
                    <a:pt x="26" y="134"/>
                    <a:pt x="26" y="134"/>
                    <a:pt x="27" y="133"/>
                  </a:cubicBezTo>
                  <a:cubicBezTo>
                    <a:pt x="27" y="133"/>
                    <a:pt x="28" y="132"/>
                    <a:pt x="28" y="132"/>
                  </a:cubicBezTo>
                  <a:cubicBezTo>
                    <a:pt x="28" y="132"/>
                    <a:pt x="28" y="133"/>
                    <a:pt x="29" y="134"/>
                  </a:cubicBezTo>
                  <a:cubicBezTo>
                    <a:pt x="29" y="134"/>
                    <a:pt x="29" y="134"/>
                    <a:pt x="30" y="134"/>
                  </a:cubicBezTo>
                  <a:cubicBezTo>
                    <a:pt x="30" y="134"/>
                    <a:pt x="31" y="135"/>
                    <a:pt x="31" y="135"/>
                  </a:cubicBezTo>
                  <a:cubicBezTo>
                    <a:pt x="31" y="135"/>
                    <a:pt x="32" y="134"/>
                    <a:pt x="33" y="133"/>
                  </a:cubicBezTo>
                  <a:cubicBezTo>
                    <a:pt x="34" y="132"/>
                    <a:pt x="37" y="129"/>
                    <a:pt x="41" y="127"/>
                  </a:cubicBezTo>
                  <a:cubicBezTo>
                    <a:pt x="44" y="125"/>
                    <a:pt x="48" y="122"/>
                    <a:pt x="53" y="118"/>
                  </a:cubicBezTo>
                  <a:cubicBezTo>
                    <a:pt x="57" y="113"/>
                    <a:pt x="58" y="113"/>
                    <a:pt x="60" y="113"/>
                  </a:cubicBezTo>
                  <a:cubicBezTo>
                    <a:pt x="61" y="112"/>
                    <a:pt x="62" y="111"/>
                    <a:pt x="62" y="110"/>
                  </a:cubicBezTo>
                  <a:cubicBezTo>
                    <a:pt x="62" y="110"/>
                    <a:pt x="63" y="107"/>
                    <a:pt x="64" y="107"/>
                  </a:cubicBezTo>
                  <a:cubicBezTo>
                    <a:pt x="65" y="106"/>
                    <a:pt x="67" y="103"/>
                    <a:pt x="67" y="102"/>
                  </a:cubicBezTo>
                  <a:cubicBezTo>
                    <a:pt x="68" y="102"/>
                    <a:pt x="69" y="98"/>
                    <a:pt x="70" y="96"/>
                  </a:cubicBezTo>
                  <a:cubicBezTo>
                    <a:pt x="70" y="94"/>
                    <a:pt x="70" y="94"/>
                    <a:pt x="71" y="100"/>
                  </a:cubicBezTo>
                  <a:cubicBezTo>
                    <a:pt x="72" y="105"/>
                    <a:pt x="72" y="106"/>
                    <a:pt x="72" y="108"/>
                  </a:cubicBezTo>
                  <a:cubicBezTo>
                    <a:pt x="72" y="111"/>
                    <a:pt x="71" y="116"/>
                    <a:pt x="71" y="117"/>
                  </a:cubicBezTo>
                  <a:cubicBezTo>
                    <a:pt x="71" y="118"/>
                    <a:pt x="71" y="119"/>
                    <a:pt x="70" y="119"/>
                  </a:cubicBezTo>
                  <a:cubicBezTo>
                    <a:pt x="70" y="119"/>
                    <a:pt x="69" y="124"/>
                    <a:pt x="69" y="125"/>
                  </a:cubicBezTo>
                  <a:cubicBezTo>
                    <a:pt x="69" y="127"/>
                    <a:pt x="69" y="127"/>
                    <a:pt x="69" y="127"/>
                  </a:cubicBezTo>
                  <a:cubicBezTo>
                    <a:pt x="70" y="125"/>
                    <a:pt x="70" y="125"/>
                    <a:pt x="70" y="125"/>
                  </a:cubicBezTo>
                  <a:cubicBezTo>
                    <a:pt x="70" y="125"/>
                    <a:pt x="70" y="127"/>
                    <a:pt x="70" y="133"/>
                  </a:cubicBezTo>
                  <a:cubicBezTo>
                    <a:pt x="70" y="138"/>
                    <a:pt x="70" y="143"/>
                    <a:pt x="70" y="144"/>
                  </a:cubicBezTo>
                  <a:cubicBezTo>
                    <a:pt x="70" y="145"/>
                    <a:pt x="70" y="150"/>
                    <a:pt x="70" y="152"/>
                  </a:cubicBezTo>
                  <a:cubicBezTo>
                    <a:pt x="70" y="154"/>
                    <a:pt x="70" y="157"/>
                    <a:pt x="70" y="157"/>
                  </a:cubicBezTo>
                  <a:cubicBezTo>
                    <a:pt x="71" y="157"/>
                    <a:pt x="71" y="157"/>
                    <a:pt x="71" y="157"/>
                  </a:cubicBezTo>
                  <a:cubicBezTo>
                    <a:pt x="72" y="167"/>
                    <a:pt x="72" y="167"/>
                    <a:pt x="72" y="167"/>
                  </a:cubicBezTo>
                  <a:cubicBezTo>
                    <a:pt x="73" y="189"/>
                    <a:pt x="73" y="189"/>
                    <a:pt x="73" y="189"/>
                  </a:cubicBezTo>
                  <a:cubicBezTo>
                    <a:pt x="73" y="189"/>
                    <a:pt x="73" y="209"/>
                    <a:pt x="73" y="210"/>
                  </a:cubicBezTo>
                  <a:cubicBezTo>
                    <a:pt x="74" y="212"/>
                    <a:pt x="74" y="226"/>
                    <a:pt x="74" y="228"/>
                  </a:cubicBezTo>
                  <a:cubicBezTo>
                    <a:pt x="74" y="231"/>
                    <a:pt x="75" y="241"/>
                    <a:pt x="75" y="245"/>
                  </a:cubicBezTo>
                  <a:cubicBezTo>
                    <a:pt x="76" y="250"/>
                    <a:pt x="76" y="254"/>
                    <a:pt x="76" y="256"/>
                  </a:cubicBezTo>
                  <a:cubicBezTo>
                    <a:pt x="76" y="258"/>
                    <a:pt x="76" y="257"/>
                    <a:pt x="75" y="260"/>
                  </a:cubicBezTo>
                  <a:cubicBezTo>
                    <a:pt x="75" y="262"/>
                    <a:pt x="75" y="263"/>
                    <a:pt x="75" y="264"/>
                  </a:cubicBezTo>
                  <a:cubicBezTo>
                    <a:pt x="75" y="265"/>
                    <a:pt x="75" y="265"/>
                    <a:pt x="75" y="266"/>
                  </a:cubicBezTo>
                  <a:cubicBezTo>
                    <a:pt x="75" y="266"/>
                    <a:pt x="75" y="266"/>
                    <a:pt x="74" y="266"/>
                  </a:cubicBezTo>
                  <a:cubicBezTo>
                    <a:pt x="73" y="266"/>
                    <a:pt x="74" y="267"/>
                    <a:pt x="73" y="267"/>
                  </a:cubicBezTo>
                  <a:cubicBezTo>
                    <a:pt x="73" y="268"/>
                    <a:pt x="72" y="270"/>
                    <a:pt x="72" y="271"/>
                  </a:cubicBezTo>
                  <a:cubicBezTo>
                    <a:pt x="71" y="271"/>
                    <a:pt x="71" y="273"/>
                    <a:pt x="70" y="274"/>
                  </a:cubicBezTo>
                  <a:cubicBezTo>
                    <a:pt x="70" y="275"/>
                    <a:pt x="69" y="277"/>
                    <a:pt x="69" y="277"/>
                  </a:cubicBezTo>
                  <a:cubicBezTo>
                    <a:pt x="69" y="277"/>
                    <a:pt x="69" y="278"/>
                    <a:pt x="69" y="278"/>
                  </a:cubicBezTo>
                  <a:cubicBezTo>
                    <a:pt x="68" y="278"/>
                    <a:pt x="68" y="278"/>
                    <a:pt x="68" y="278"/>
                  </a:cubicBezTo>
                  <a:cubicBezTo>
                    <a:pt x="69" y="279"/>
                    <a:pt x="69" y="279"/>
                    <a:pt x="69" y="279"/>
                  </a:cubicBezTo>
                  <a:cubicBezTo>
                    <a:pt x="66" y="281"/>
                    <a:pt x="66" y="281"/>
                    <a:pt x="66" y="281"/>
                  </a:cubicBezTo>
                  <a:cubicBezTo>
                    <a:pt x="67" y="281"/>
                    <a:pt x="67" y="281"/>
                    <a:pt x="67" y="281"/>
                  </a:cubicBezTo>
                  <a:cubicBezTo>
                    <a:pt x="67" y="281"/>
                    <a:pt x="67" y="281"/>
                    <a:pt x="67" y="281"/>
                  </a:cubicBezTo>
                  <a:cubicBezTo>
                    <a:pt x="67" y="281"/>
                    <a:pt x="67" y="281"/>
                    <a:pt x="67" y="281"/>
                  </a:cubicBezTo>
                  <a:cubicBezTo>
                    <a:pt x="68" y="281"/>
                    <a:pt x="68" y="281"/>
                    <a:pt x="68" y="281"/>
                  </a:cubicBezTo>
                  <a:cubicBezTo>
                    <a:pt x="68" y="281"/>
                    <a:pt x="66" y="283"/>
                    <a:pt x="65" y="283"/>
                  </a:cubicBezTo>
                  <a:cubicBezTo>
                    <a:pt x="65" y="284"/>
                    <a:pt x="64" y="284"/>
                    <a:pt x="64" y="284"/>
                  </a:cubicBezTo>
                  <a:cubicBezTo>
                    <a:pt x="63" y="284"/>
                    <a:pt x="62" y="284"/>
                    <a:pt x="61" y="284"/>
                  </a:cubicBezTo>
                  <a:cubicBezTo>
                    <a:pt x="59" y="285"/>
                    <a:pt x="57" y="286"/>
                    <a:pt x="57" y="287"/>
                  </a:cubicBezTo>
                  <a:cubicBezTo>
                    <a:pt x="56" y="288"/>
                    <a:pt x="57" y="288"/>
                    <a:pt x="57" y="288"/>
                  </a:cubicBezTo>
                  <a:cubicBezTo>
                    <a:pt x="57" y="288"/>
                    <a:pt x="57" y="288"/>
                    <a:pt x="56" y="288"/>
                  </a:cubicBezTo>
                  <a:cubicBezTo>
                    <a:pt x="56" y="288"/>
                    <a:pt x="56" y="289"/>
                    <a:pt x="56" y="290"/>
                  </a:cubicBezTo>
                  <a:cubicBezTo>
                    <a:pt x="56" y="291"/>
                    <a:pt x="57" y="291"/>
                    <a:pt x="59" y="292"/>
                  </a:cubicBezTo>
                  <a:cubicBezTo>
                    <a:pt x="61" y="293"/>
                    <a:pt x="68" y="292"/>
                    <a:pt x="71" y="292"/>
                  </a:cubicBezTo>
                  <a:cubicBezTo>
                    <a:pt x="74" y="292"/>
                    <a:pt x="78" y="290"/>
                    <a:pt x="78" y="290"/>
                  </a:cubicBezTo>
                  <a:cubicBezTo>
                    <a:pt x="79" y="290"/>
                    <a:pt x="79" y="290"/>
                    <a:pt x="80" y="291"/>
                  </a:cubicBezTo>
                  <a:cubicBezTo>
                    <a:pt x="81" y="291"/>
                    <a:pt x="84" y="291"/>
                    <a:pt x="86" y="291"/>
                  </a:cubicBezTo>
                  <a:cubicBezTo>
                    <a:pt x="89" y="291"/>
                    <a:pt x="90" y="290"/>
                    <a:pt x="90" y="290"/>
                  </a:cubicBezTo>
                  <a:cubicBezTo>
                    <a:pt x="90" y="290"/>
                    <a:pt x="90" y="288"/>
                    <a:pt x="90" y="287"/>
                  </a:cubicBezTo>
                  <a:cubicBezTo>
                    <a:pt x="90" y="287"/>
                    <a:pt x="90" y="286"/>
                    <a:pt x="90" y="286"/>
                  </a:cubicBezTo>
                  <a:cubicBezTo>
                    <a:pt x="90" y="286"/>
                    <a:pt x="90" y="286"/>
                    <a:pt x="90" y="286"/>
                  </a:cubicBezTo>
                  <a:cubicBezTo>
                    <a:pt x="90" y="285"/>
                    <a:pt x="90" y="283"/>
                    <a:pt x="90" y="283"/>
                  </a:cubicBezTo>
                  <a:cubicBezTo>
                    <a:pt x="90" y="282"/>
                    <a:pt x="90" y="281"/>
                    <a:pt x="90" y="281"/>
                  </a:cubicBezTo>
                  <a:cubicBezTo>
                    <a:pt x="90" y="281"/>
                    <a:pt x="90" y="279"/>
                    <a:pt x="90" y="277"/>
                  </a:cubicBezTo>
                  <a:cubicBezTo>
                    <a:pt x="90" y="276"/>
                    <a:pt x="90" y="275"/>
                    <a:pt x="89" y="275"/>
                  </a:cubicBezTo>
                  <a:cubicBezTo>
                    <a:pt x="89" y="274"/>
                    <a:pt x="90" y="273"/>
                    <a:pt x="91" y="272"/>
                  </a:cubicBezTo>
                  <a:cubicBezTo>
                    <a:pt x="91" y="272"/>
                    <a:pt x="93" y="266"/>
                    <a:pt x="94" y="266"/>
                  </a:cubicBezTo>
                  <a:cubicBezTo>
                    <a:pt x="94" y="266"/>
                    <a:pt x="94" y="263"/>
                    <a:pt x="94" y="262"/>
                  </a:cubicBezTo>
                  <a:cubicBezTo>
                    <a:pt x="94" y="261"/>
                    <a:pt x="94" y="257"/>
                    <a:pt x="94" y="254"/>
                  </a:cubicBezTo>
                  <a:cubicBezTo>
                    <a:pt x="95" y="251"/>
                    <a:pt x="95" y="249"/>
                    <a:pt x="95" y="248"/>
                  </a:cubicBezTo>
                  <a:cubicBezTo>
                    <a:pt x="95" y="246"/>
                    <a:pt x="96" y="237"/>
                    <a:pt x="96" y="234"/>
                  </a:cubicBezTo>
                  <a:cubicBezTo>
                    <a:pt x="96" y="231"/>
                    <a:pt x="97" y="224"/>
                    <a:pt x="97" y="222"/>
                  </a:cubicBezTo>
                  <a:cubicBezTo>
                    <a:pt x="97" y="220"/>
                    <a:pt x="96" y="218"/>
                    <a:pt x="96" y="218"/>
                  </a:cubicBezTo>
                  <a:cubicBezTo>
                    <a:pt x="96" y="218"/>
                    <a:pt x="97" y="216"/>
                    <a:pt x="97" y="215"/>
                  </a:cubicBezTo>
                  <a:cubicBezTo>
                    <a:pt x="97" y="213"/>
                    <a:pt x="98" y="209"/>
                    <a:pt x="98" y="207"/>
                  </a:cubicBezTo>
                  <a:cubicBezTo>
                    <a:pt x="98" y="205"/>
                    <a:pt x="98" y="204"/>
                    <a:pt x="98" y="200"/>
                  </a:cubicBezTo>
                  <a:cubicBezTo>
                    <a:pt x="99" y="197"/>
                    <a:pt x="99" y="195"/>
                    <a:pt x="99" y="192"/>
                  </a:cubicBezTo>
                  <a:cubicBezTo>
                    <a:pt x="99" y="190"/>
                    <a:pt x="99" y="188"/>
                    <a:pt x="99" y="187"/>
                  </a:cubicBezTo>
                  <a:cubicBezTo>
                    <a:pt x="99" y="185"/>
                    <a:pt x="99" y="184"/>
                    <a:pt x="100" y="182"/>
                  </a:cubicBezTo>
                  <a:cubicBezTo>
                    <a:pt x="100" y="181"/>
                    <a:pt x="101" y="176"/>
                    <a:pt x="101" y="176"/>
                  </a:cubicBezTo>
                  <a:cubicBezTo>
                    <a:pt x="101" y="176"/>
                    <a:pt x="101" y="176"/>
                    <a:pt x="101" y="176"/>
                  </a:cubicBezTo>
                  <a:cubicBezTo>
                    <a:pt x="101" y="177"/>
                    <a:pt x="102" y="177"/>
                    <a:pt x="102" y="181"/>
                  </a:cubicBezTo>
                  <a:cubicBezTo>
                    <a:pt x="103" y="185"/>
                    <a:pt x="104" y="197"/>
                    <a:pt x="105" y="202"/>
                  </a:cubicBezTo>
                  <a:cubicBezTo>
                    <a:pt x="106" y="207"/>
                    <a:pt x="107" y="218"/>
                    <a:pt x="108" y="222"/>
                  </a:cubicBezTo>
                  <a:cubicBezTo>
                    <a:pt x="109" y="227"/>
                    <a:pt x="110" y="234"/>
                    <a:pt x="110" y="237"/>
                  </a:cubicBezTo>
                  <a:cubicBezTo>
                    <a:pt x="110" y="240"/>
                    <a:pt x="112" y="249"/>
                    <a:pt x="112" y="249"/>
                  </a:cubicBezTo>
                  <a:cubicBezTo>
                    <a:pt x="112" y="249"/>
                    <a:pt x="114" y="263"/>
                    <a:pt x="115" y="266"/>
                  </a:cubicBezTo>
                  <a:cubicBezTo>
                    <a:pt x="116" y="269"/>
                    <a:pt x="116" y="272"/>
                    <a:pt x="116" y="273"/>
                  </a:cubicBezTo>
                  <a:cubicBezTo>
                    <a:pt x="116" y="274"/>
                    <a:pt x="116" y="278"/>
                    <a:pt x="116" y="278"/>
                  </a:cubicBezTo>
                  <a:cubicBezTo>
                    <a:pt x="116" y="279"/>
                    <a:pt x="116" y="280"/>
                    <a:pt x="116" y="280"/>
                  </a:cubicBezTo>
                  <a:cubicBezTo>
                    <a:pt x="116" y="280"/>
                    <a:pt x="116" y="280"/>
                    <a:pt x="117" y="281"/>
                  </a:cubicBezTo>
                  <a:cubicBezTo>
                    <a:pt x="118" y="282"/>
                    <a:pt x="120" y="283"/>
                    <a:pt x="120" y="283"/>
                  </a:cubicBezTo>
                  <a:cubicBezTo>
                    <a:pt x="120" y="283"/>
                    <a:pt x="120" y="284"/>
                    <a:pt x="120" y="285"/>
                  </a:cubicBezTo>
                  <a:cubicBezTo>
                    <a:pt x="119" y="286"/>
                    <a:pt x="119" y="287"/>
                    <a:pt x="119" y="287"/>
                  </a:cubicBezTo>
                  <a:cubicBezTo>
                    <a:pt x="119" y="287"/>
                    <a:pt x="118" y="288"/>
                    <a:pt x="118" y="288"/>
                  </a:cubicBezTo>
                  <a:cubicBezTo>
                    <a:pt x="118" y="288"/>
                    <a:pt x="118" y="288"/>
                    <a:pt x="118" y="288"/>
                  </a:cubicBezTo>
                  <a:cubicBezTo>
                    <a:pt x="118" y="289"/>
                    <a:pt x="118" y="289"/>
                    <a:pt x="118" y="289"/>
                  </a:cubicBezTo>
                  <a:cubicBezTo>
                    <a:pt x="118" y="289"/>
                    <a:pt x="117" y="290"/>
                    <a:pt x="117" y="291"/>
                  </a:cubicBezTo>
                  <a:cubicBezTo>
                    <a:pt x="116" y="291"/>
                    <a:pt x="117" y="293"/>
                    <a:pt x="117" y="294"/>
                  </a:cubicBezTo>
                  <a:cubicBezTo>
                    <a:pt x="118" y="294"/>
                    <a:pt x="117" y="294"/>
                    <a:pt x="117" y="294"/>
                  </a:cubicBezTo>
                  <a:cubicBezTo>
                    <a:pt x="117" y="295"/>
                    <a:pt x="117" y="295"/>
                    <a:pt x="116" y="295"/>
                  </a:cubicBezTo>
                  <a:cubicBezTo>
                    <a:pt x="116" y="296"/>
                    <a:pt x="117" y="296"/>
                    <a:pt x="120" y="297"/>
                  </a:cubicBezTo>
                  <a:cubicBezTo>
                    <a:pt x="122" y="297"/>
                    <a:pt x="127" y="298"/>
                    <a:pt x="130" y="298"/>
                  </a:cubicBezTo>
                  <a:cubicBezTo>
                    <a:pt x="134" y="298"/>
                    <a:pt x="134" y="296"/>
                    <a:pt x="133" y="296"/>
                  </a:cubicBezTo>
                  <a:cubicBezTo>
                    <a:pt x="133" y="295"/>
                    <a:pt x="134" y="294"/>
                    <a:pt x="134" y="294"/>
                  </a:cubicBezTo>
                  <a:cubicBezTo>
                    <a:pt x="135" y="293"/>
                    <a:pt x="135" y="292"/>
                    <a:pt x="135" y="292"/>
                  </a:cubicBezTo>
                  <a:cubicBezTo>
                    <a:pt x="135" y="291"/>
                    <a:pt x="135" y="290"/>
                    <a:pt x="135" y="289"/>
                  </a:cubicBezTo>
                  <a:cubicBezTo>
                    <a:pt x="135" y="288"/>
                    <a:pt x="135" y="287"/>
                    <a:pt x="134" y="286"/>
                  </a:cubicBezTo>
                  <a:cubicBezTo>
                    <a:pt x="134" y="285"/>
                    <a:pt x="134" y="284"/>
                    <a:pt x="134" y="283"/>
                  </a:cubicBezTo>
                  <a:cubicBezTo>
                    <a:pt x="134" y="283"/>
                    <a:pt x="134" y="282"/>
                    <a:pt x="134" y="282"/>
                  </a:cubicBezTo>
                  <a:cubicBezTo>
                    <a:pt x="134" y="282"/>
                    <a:pt x="134" y="282"/>
                    <a:pt x="134" y="282"/>
                  </a:cubicBezTo>
                  <a:cubicBezTo>
                    <a:pt x="135" y="282"/>
                    <a:pt x="135" y="280"/>
                    <a:pt x="135" y="278"/>
                  </a:cubicBezTo>
                  <a:cubicBezTo>
                    <a:pt x="135" y="277"/>
                    <a:pt x="135" y="276"/>
                    <a:pt x="135" y="274"/>
                  </a:cubicBezTo>
                  <a:cubicBezTo>
                    <a:pt x="135" y="272"/>
                    <a:pt x="134" y="269"/>
                    <a:pt x="134" y="268"/>
                  </a:cubicBezTo>
                  <a:cubicBezTo>
                    <a:pt x="134" y="266"/>
                    <a:pt x="134" y="266"/>
                    <a:pt x="135" y="264"/>
                  </a:cubicBezTo>
                  <a:cubicBezTo>
                    <a:pt x="135" y="263"/>
                    <a:pt x="136" y="261"/>
                    <a:pt x="135" y="260"/>
                  </a:cubicBezTo>
                  <a:cubicBezTo>
                    <a:pt x="135" y="258"/>
                    <a:pt x="135" y="254"/>
                    <a:pt x="134" y="251"/>
                  </a:cubicBezTo>
                  <a:cubicBezTo>
                    <a:pt x="134" y="248"/>
                    <a:pt x="133" y="242"/>
                    <a:pt x="133" y="241"/>
                  </a:cubicBezTo>
                  <a:cubicBezTo>
                    <a:pt x="132" y="239"/>
                    <a:pt x="132" y="239"/>
                    <a:pt x="132" y="238"/>
                  </a:cubicBezTo>
                  <a:cubicBezTo>
                    <a:pt x="132" y="237"/>
                    <a:pt x="132" y="232"/>
                    <a:pt x="132" y="229"/>
                  </a:cubicBezTo>
                  <a:cubicBezTo>
                    <a:pt x="131" y="226"/>
                    <a:pt x="131" y="222"/>
                    <a:pt x="131" y="221"/>
                  </a:cubicBezTo>
                  <a:cubicBezTo>
                    <a:pt x="131" y="221"/>
                    <a:pt x="131" y="219"/>
                    <a:pt x="130" y="218"/>
                  </a:cubicBezTo>
                  <a:cubicBezTo>
                    <a:pt x="130" y="217"/>
                    <a:pt x="130" y="213"/>
                    <a:pt x="130" y="209"/>
                  </a:cubicBezTo>
                  <a:cubicBezTo>
                    <a:pt x="130" y="205"/>
                    <a:pt x="129" y="199"/>
                    <a:pt x="129" y="198"/>
                  </a:cubicBezTo>
                  <a:cubicBezTo>
                    <a:pt x="129" y="197"/>
                    <a:pt x="130" y="194"/>
                    <a:pt x="130" y="193"/>
                  </a:cubicBezTo>
                  <a:cubicBezTo>
                    <a:pt x="130" y="191"/>
                    <a:pt x="130" y="187"/>
                    <a:pt x="130" y="184"/>
                  </a:cubicBezTo>
                  <a:cubicBezTo>
                    <a:pt x="130" y="182"/>
                    <a:pt x="130" y="175"/>
                    <a:pt x="130" y="173"/>
                  </a:cubicBezTo>
                  <a:cubicBezTo>
                    <a:pt x="130" y="171"/>
                    <a:pt x="129" y="168"/>
                    <a:pt x="129" y="165"/>
                  </a:cubicBezTo>
                  <a:cubicBezTo>
                    <a:pt x="129" y="161"/>
                    <a:pt x="129" y="158"/>
                    <a:pt x="129" y="158"/>
                  </a:cubicBezTo>
                  <a:cubicBezTo>
                    <a:pt x="129" y="158"/>
                    <a:pt x="129" y="158"/>
                    <a:pt x="129" y="158"/>
                  </a:cubicBezTo>
                  <a:cubicBezTo>
                    <a:pt x="129" y="158"/>
                    <a:pt x="129" y="158"/>
                    <a:pt x="129" y="158"/>
                  </a:cubicBezTo>
                  <a:cubicBezTo>
                    <a:pt x="129" y="157"/>
                    <a:pt x="129" y="153"/>
                    <a:pt x="129" y="152"/>
                  </a:cubicBezTo>
                  <a:cubicBezTo>
                    <a:pt x="129" y="151"/>
                    <a:pt x="129" y="149"/>
                    <a:pt x="128" y="148"/>
                  </a:cubicBezTo>
                  <a:cubicBezTo>
                    <a:pt x="128" y="148"/>
                    <a:pt x="128" y="146"/>
                    <a:pt x="129" y="145"/>
                  </a:cubicBezTo>
                  <a:cubicBezTo>
                    <a:pt x="129" y="144"/>
                    <a:pt x="129" y="141"/>
                    <a:pt x="128" y="140"/>
                  </a:cubicBezTo>
                  <a:cubicBezTo>
                    <a:pt x="128" y="139"/>
                    <a:pt x="129" y="136"/>
                    <a:pt x="129" y="135"/>
                  </a:cubicBezTo>
                  <a:cubicBezTo>
                    <a:pt x="129" y="133"/>
                    <a:pt x="128" y="131"/>
                    <a:pt x="128" y="130"/>
                  </a:cubicBezTo>
                  <a:cubicBezTo>
                    <a:pt x="128" y="129"/>
                    <a:pt x="128" y="127"/>
                    <a:pt x="128" y="126"/>
                  </a:cubicBezTo>
                  <a:cubicBezTo>
                    <a:pt x="127" y="125"/>
                    <a:pt x="127" y="124"/>
                    <a:pt x="127" y="123"/>
                  </a:cubicBezTo>
                  <a:cubicBezTo>
                    <a:pt x="128" y="123"/>
                    <a:pt x="128" y="117"/>
                    <a:pt x="128" y="117"/>
                  </a:cubicBezTo>
                  <a:cubicBezTo>
                    <a:pt x="128" y="117"/>
                    <a:pt x="128" y="115"/>
                    <a:pt x="129" y="113"/>
                  </a:cubicBezTo>
                  <a:cubicBezTo>
                    <a:pt x="129" y="111"/>
                    <a:pt x="129" y="106"/>
                    <a:pt x="129" y="106"/>
                  </a:cubicBezTo>
                  <a:cubicBezTo>
                    <a:pt x="129" y="106"/>
                    <a:pt x="130" y="103"/>
                    <a:pt x="131" y="101"/>
                  </a:cubicBezTo>
                  <a:cubicBezTo>
                    <a:pt x="132" y="98"/>
                    <a:pt x="133" y="95"/>
                    <a:pt x="134" y="95"/>
                  </a:cubicBezTo>
                  <a:cubicBezTo>
                    <a:pt x="134" y="94"/>
                    <a:pt x="134" y="92"/>
                    <a:pt x="134" y="92"/>
                  </a:cubicBezTo>
                  <a:cubicBezTo>
                    <a:pt x="134" y="91"/>
                    <a:pt x="135" y="91"/>
                    <a:pt x="136" y="94"/>
                  </a:cubicBezTo>
                  <a:cubicBezTo>
                    <a:pt x="137" y="97"/>
                    <a:pt x="138" y="99"/>
                    <a:pt x="139" y="101"/>
                  </a:cubicBezTo>
                  <a:cubicBezTo>
                    <a:pt x="140" y="104"/>
                    <a:pt x="142" y="107"/>
                    <a:pt x="143" y="109"/>
                  </a:cubicBezTo>
                  <a:cubicBezTo>
                    <a:pt x="143" y="111"/>
                    <a:pt x="144" y="111"/>
                    <a:pt x="146" y="112"/>
                  </a:cubicBezTo>
                  <a:cubicBezTo>
                    <a:pt x="148" y="114"/>
                    <a:pt x="152" y="117"/>
                    <a:pt x="154" y="119"/>
                  </a:cubicBezTo>
                  <a:cubicBezTo>
                    <a:pt x="156" y="120"/>
                    <a:pt x="160" y="122"/>
                    <a:pt x="162" y="124"/>
                  </a:cubicBezTo>
                  <a:cubicBezTo>
                    <a:pt x="164" y="125"/>
                    <a:pt x="167" y="127"/>
                    <a:pt x="170" y="128"/>
                  </a:cubicBezTo>
                  <a:cubicBezTo>
                    <a:pt x="172" y="130"/>
                    <a:pt x="173" y="131"/>
                    <a:pt x="174" y="131"/>
                  </a:cubicBezTo>
                  <a:cubicBezTo>
                    <a:pt x="175" y="132"/>
                    <a:pt x="177" y="133"/>
                    <a:pt x="177" y="133"/>
                  </a:cubicBezTo>
                  <a:cubicBezTo>
                    <a:pt x="177" y="133"/>
                    <a:pt x="177" y="133"/>
                    <a:pt x="177" y="133"/>
                  </a:cubicBezTo>
                  <a:cubicBezTo>
                    <a:pt x="178" y="133"/>
                    <a:pt x="179" y="133"/>
                    <a:pt x="179" y="133"/>
                  </a:cubicBezTo>
                  <a:cubicBezTo>
                    <a:pt x="179" y="133"/>
                    <a:pt x="180" y="133"/>
                    <a:pt x="180" y="133"/>
                  </a:cubicBezTo>
                  <a:cubicBezTo>
                    <a:pt x="180" y="132"/>
                    <a:pt x="180" y="132"/>
                    <a:pt x="180" y="132"/>
                  </a:cubicBezTo>
                  <a:cubicBezTo>
                    <a:pt x="180" y="132"/>
                    <a:pt x="182" y="133"/>
                    <a:pt x="182" y="134"/>
                  </a:cubicBezTo>
                  <a:cubicBezTo>
                    <a:pt x="183" y="134"/>
                    <a:pt x="183" y="135"/>
                    <a:pt x="184" y="136"/>
                  </a:cubicBezTo>
                  <a:cubicBezTo>
                    <a:pt x="185" y="138"/>
                    <a:pt x="185" y="138"/>
                    <a:pt x="185" y="139"/>
                  </a:cubicBezTo>
                  <a:cubicBezTo>
                    <a:pt x="186" y="141"/>
                    <a:pt x="186" y="141"/>
                    <a:pt x="186" y="141"/>
                  </a:cubicBezTo>
                  <a:cubicBezTo>
                    <a:pt x="187" y="142"/>
                    <a:pt x="187" y="142"/>
                    <a:pt x="187" y="143"/>
                  </a:cubicBezTo>
                  <a:cubicBezTo>
                    <a:pt x="188" y="143"/>
                    <a:pt x="188" y="143"/>
                    <a:pt x="188" y="142"/>
                  </a:cubicBezTo>
                  <a:cubicBezTo>
                    <a:pt x="188" y="142"/>
                    <a:pt x="188" y="142"/>
                    <a:pt x="188" y="142"/>
                  </a:cubicBezTo>
                  <a:cubicBezTo>
                    <a:pt x="188" y="141"/>
                    <a:pt x="188" y="140"/>
                    <a:pt x="187" y="139"/>
                  </a:cubicBezTo>
                  <a:cubicBezTo>
                    <a:pt x="187" y="139"/>
                    <a:pt x="187" y="138"/>
                    <a:pt x="187" y="137"/>
                  </a:cubicBezTo>
                  <a:cubicBezTo>
                    <a:pt x="187" y="136"/>
                    <a:pt x="187" y="137"/>
                    <a:pt x="188" y="138"/>
                  </a:cubicBezTo>
                  <a:cubicBezTo>
                    <a:pt x="188" y="138"/>
                    <a:pt x="188" y="139"/>
                    <a:pt x="188" y="139"/>
                  </a:cubicBezTo>
                  <a:cubicBezTo>
                    <a:pt x="188" y="139"/>
                    <a:pt x="192" y="145"/>
                    <a:pt x="194" y="146"/>
                  </a:cubicBezTo>
                  <a:cubicBezTo>
                    <a:pt x="195" y="147"/>
                    <a:pt x="195" y="147"/>
                    <a:pt x="195" y="146"/>
                  </a:cubicBezTo>
                  <a:cubicBezTo>
                    <a:pt x="196" y="146"/>
                    <a:pt x="195" y="145"/>
                    <a:pt x="195" y="144"/>
                  </a:cubicBezTo>
                  <a:cubicBezTo>
                    <a:pt x="195" y="144"/>
                    <a:pt x="193" y="141"/>
                    <a:pt x="192" y="140"/>
                  </a:cubicBezTo>
                  <a:cubicBezTo>
                    <a:pt x="191" y="138"/>
                    <a:pt x="191" y="137"/>
                    <a:pt x="190" y="137"/>
                  </a:cubicBezTo>
                  <a:cubicBezTo>
                    <a:pt x="190" y="136"/>
                    <a:pt x="190" y="136"/>
                    <a:pt x="190" y="136"/>
                  </a:cubicBezTo>
                  <a:cubicBezTo>
                    <a:pt x="190" y="136"/>
                    <a:pt x="191" y="137"/>
                    <a:pt x="192" y="138"/>
                  </a:cubicBezTo>
                  <a:cubicBezTo>
                    <a:pt x="193" y="139"/>
                    <a:pt x="194" y="139"/>
                    <a:pt x="196" y="141"/>
                  </a:cubicBezTo>
                  <a:cubicBezTo>
                    <a:pt x="197" y="141"/>
                    <a:pt x="199" y="143"/>
                    <a:pt x="199" y="143"/>
                  </a:cubicBezTo>
                  <a:cubicBezTo>
                    <a:pt x="200" y="144"/>
                    <a:pt x="200" y="144"/>
                    <a:pt x="201" y="144"/>
                  </a:cubicBezTo>
                  <a:cubicBezTo>
                    <a:pt x="201" y="145"/>
                    <a:pt x="201" y="144"/>
                    <a:pt x="201" y="143"/>
                  </a:cubicBezTo>
                  <a:cubicBezTo>
                    <a:pt x="201" y="142"/>
                    <a:pt x="200" y="142"/>
                    <a:pt x="200" y="141"/>
                  </a:cubicBezTo>
                  <a:cubicBezTo>
                    <a:pt x="199" y="140"/>
                    <a:pt x="196" y="138"/>
                    <a:pt x="196" y="137"/>
                  </a:cubicBezTo>
                  <a:cubicBezTo>
                    <a:pt x="195" y="136"/>
                    <a:pt x="193" y="135"/>
                    <a:pt x="193" y="134"/>
                  </a:cubicBezTo>
                  <a:cubicBezTo>
                    <a:pt x="193" y="134"/>
                    <a:pt x="192" y="134"/>
                    <a:pt x="193" y="133"/>
                  </a:cubicBezTo>
                  <a:cubicBezTo>
                    <a:pt x="193" y="132"/>
                    <a:pt x="194" y="133"/>
                    <a:pt x="195" y="133"/>
                  </a:cubicBezTo>
                  <a:cubicBezTo>
                    <a:pt x="197" y="134"/>
                    <a:pt x="198" y="135"/>
                    <a:pt x="199" y="135"/>
                  </a:cubicBezTo>
                  <a:cubicBezTo>
                    <a:pt x="200" y="136"/>
                    <a:pt x="202" y="137"/>
                    <a:pt x="203" y="138"/>
                  </a:cubicBezTo>
                  <a:cubicBezTo>
                    <a:pt x="205" y="138"/>
                    <a:pt x="205" y="138"/>
                    <a:pt x="205" y="138"/>
                  </a:cubicBezTo>
                  <a:cubicBezTo>
                    <a:pt x="205" y="137"/>
                    <a:pt x="205" y="136"/>
                    <a:pt x="204" y="136"/>
                  </a:cubicBezTo>
                  <a:close/>
                  <a:moveTo>
                    <a:pt x="121" y="22"/>
                  </a:moveTo>
                  <a:cubicBezTo>
                    <a:pt x="121" y="22"/>
                    <a:pt x="121" y="22"/>
                    <a:pt x="121" y="22"/>
                  </a:cubicBezTo>
                  <a:cubicBezTo>
                    <a:pt x="121" y="23"/>
                    <a:pt x="121" y="23"/>
                    <a:pt x="121" y="24"/>
                  </a:cubicBezTo>
                  <a:cubicBezTo>
                    <a:pt x="121" y="24"/>
                    <a:pt x="121" y="25"/>
                    <a:pt x="121" y="25"/>
                  </a:cubicBezTo>
                  <a:cubicBezTo>
                    <a:pt x="121" y="25"/>
                    <a:pt x="121" y="24"/>
                    <a:pt x="121" y="23"/>
                  </a:cubicBezTo>
                  <a:cubicBezTo>
                    <a:pt x="120" y="22"/>
                    <a:pt x="121" y="22"/>
                    <a:pt x="121" y="22"/>
                  </a:cubicBezTo>
                  <a:close/>
                  <a:moveTo>
                    <a:pt x="120" y="18"/>
                  </a:moveTo>
                  <a:cubicBezTo>
                    <a:pt x="120" y="19"/>
                    <a:pt x="120" y="19"/>
                    <a:pt x="121" y="20"/>
                  </a:cubicBezTo>
                  <a:cubicBezTo>
                    <a:pt x="121" y="20"/>
                    <a:pt x="121" y="21"/>
                    <a:pt x="121" y="21"/>
                  </a:cubicBezTo>
                  <a:cubicBezTo>
                    <a:pt x="121" y="21"/>
                    <a:pt x="120" y="20"/>
                    <a:pt x="120" y="20"/>
                  </a:cubicBezTo>
                  <a:cubicBezTo>
                    <a:pt x="120" y="19"/>
                    <a:pt x="120" y="18"/>
                    <a:pt x="120" y="18"/>
                  </a:cubicBezTo>
                  <a:close/>
                  <a:moveTo>
                    <a:pt x="119" y="15"/>
                  </a:moveTo>
                  <a:cubicBezTo>
                    <a:pt x="119" y="15"/>
                    <a:pt x="119" y="15"/>
                    <a:pt x="120" y="16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16"/>
                    <a:pt x="119" y="16"/>
                    <a:pt x="119" y="16"/>
                  </a:cubicBezTo>
                  <a:cubicBezTo>
                    <a:pt x="119" y="16"/>
                    <a:pt x="119" y="16"/>
                    <a:pt x="119" y="15"/>
                  </a:cubicBezTo>
                  <a:cubicBezTo>
                    <a:pt x="119" y="15"/>
                    <a:pt x="119" y="15"/>
                    <a:pt x="119" y="15"/>
                  </a:cubicBezTo>
                  <a:cubicBezTo>
                    <a:pt x="119" y="15"/>
                    <a:pt x="119" y="15"/>
                    <a:pt x="119" y="15"/>
                  </a:cubicBezTo>
                  <a:close/>
                  <a:moveTo>
                    <a:pt x="117" y="11"/>
                  </a:moveTo>
                  <a:cubicBezTo>
                    <a:pt x="118" y="11"/>
                    <a:pt x="118" y="12"/>
                    <a:pt x="118" y="12"/>
                  </a:cubicBezTo>
                  <a:cubicBezTo>
                    <a:pt x="118" y="12"/>
                    <a:pt x="118" y="12"/>
                    <a:pt x="118" y="12"/>
                  </a:cubicBezTo>
                  <a:cubicBezTo>
                    <a:pt x="118" y="12"/>
                    <a:pt x="118" y="12"/>
                    <a:pt x="118" y="12"/>
                  </a:cubicBezTo>
                  <a:cubicBezTo>
                    <a:pt x="117" y="12"/>
                    <a:pt x="117" y="11"/>
                    <a:pt x="117" y="11"/>
                  </a:cubicBezTo>
                  <a:close/>
                  <a:moveTo>
                    <a:pt x="117" y="11"/>
                  </a:moveTo>
                  <a:cubicBezTo>
                    <a:pt x="117" y="11"/>
                    <a:pt x="117" y="11"/>
                    <a:pt x="116" y="11"/>
                  </a:cubicBezTo>
                  <a:cubicBezTo>
                    <a:pt x="116" y="11"/>
                    <a:pt x="116" y="11"/>
                    <a:pt x="116" y="11"/>
                  </a:cubicBezTo>
                  <a:cubicBezTo>
                    <a:pt x="116" y="10"/>
                    <a:pt x="116" y="11"/>
                    <a:pt x="117" y="11"/>
                  </a:cubicBezTo>
                  <a:cubicBezTo>
                    <a:pt x="117" y="11"/>
                    <a:pt x="117" y="11"/>
                    <a:pt x="117" y="11"/>
                  </a:cubicBezTo>
                  <a:close/>
                  <a:moveTo>
                    <a:pt x="116" y="10"/>
                  </a:moveTo>
                  <a:cubicBezTo>
                    <a:pt x="117" y="10"/>
                    <a:pt x="117" y="10"/>
                    <a:pt x="117" y="10"/>
                  </a:cubicBezTo>
                  <a:cubicBezTo>
                    <a:pt x="117" y="10"/>
                    <a:pt x="117" y="10"/>
                    <a:pt x="116" y="10"/>
                  </a:cubicBezTo>
                  <a:cubicBezTo>
                    <a:pt x="116" y="10"/>
                    <a:pt x="115" y="9"/>
                    <a:pt x="115" y="9"/>
                  </a:cubicBezTo>
                  <a:cubicBezTo>
                    <a:pt x="115" y="9"/>
                    <a:pt x="116" y="9"/>
                    <a:pt x="116" y="10"/>
                  </a:cubicBezTo>
                  <a:close/>
                  <a:moveTo>
                    <a:pt x="115" y="10"/>
                  </a:moveTo>
                  <a:cubicBezTo>
                    <a:pt x="115" y="10"/>
                    <a:pt x="116" y="10"/>
                    <a:pt x="116" y="11"/>
                  </a:cubicBezTo>
                  <a:cubicBezTo>
                    <a:pt x="116" y="11"/>
                    <a:pt x="116" y="11"/>
                    <a:pt x="115" y="11"/>
                  </a:cubicBezTo>
                  <a:cubicBezTo>
                    <a:pt x="115" y="11"/>
                    <a:pt x="115" y="10"/>
                    <a:pt x="115" y="10"/>
                  </a:cubicBezTo>
                  <a:close/>
                  <a:moveTo>
                    <a:pt x="94" y="12"/>
                  </a:moveTo>
                  <a:cubicBezTo>
                    <a:pt x="94" y="12"/>
                    <a:pt x="93" y="12"/>
                    <a:pt x="93" y="12"/>
                  </a:cubicBezTo>
                  <a:cubicBezTo>
                    <a:pt x="93" y="12"/>
                    <a:pt x="93" y="12"/>
                    <a:pt x="94" y="11"/>
                  </a:cubicBezTo>
                  <a:cubicBezTo>
                    <a:pt x="94" y="11"/>
                    <a:pt x="94" y="11"/>
                    <a:pt x="94" y="11"/>
                  </a:cubicBezTo>
                  <a:cubicBezTo>
                    <a:pt x="94" y="11"/>
                    <a:pt x="94" y="11"/>
                    <a:pt x="94" y="12"/>
                  </a:cubicBezTo>
                  <a:close/>
                  <a:moveTo>
                    <a:pt x="95" y="10"/>
                  </a:moveTo>
                  <a:cubicBezTo>
                    <a:pt x="95" y="10"/>
                    <a:pt x="94" y="10"/>
                    <a:pt x="94" y="10"/>
                  </a:cubicBezTo>
                  <a:cubicBezTo>
                    <a:pt x="94" y="11"/>
                    <a:pt x="94" y="11"/>
                    <a:pt x="94" y="11"/>
                  </a:cubicBezTo>
                  <a:cubicBezTo>
                    <a:pt x="93" y="11"/>
                    <a:pt x="93" y="12"/>
                    <a:pt x="93" y="12"/>
                  </a:cubicBezTo>
                  <a:cubicBezTo>
                    <a:pt x="93" y="12"/>
                    <a:pt x="94" y="10"/>
                    <a:pt x="94" y="10"/>
                  </a:cubicBezTo>
                  <a:cubicBezTo>
                    <a:pt x="94" y="10"/>
                    <a:pt x="95" y="9"/>
                    <a:pt x="95" y="9"/>
                  </a:cubicBezTo>
                  <a:cubicBezTo>
                    <a:pt x="95" y="9"/>
                    <a:pt x="95" y="9"/>
                    <a:pt x="95" y="10"/>
                  </a:cubicBezTo>
                  <a:close/>
                  <a:moveTo>
                    <a:pt x="97" y="3"/>
                  </a:moveTo>
                  <a:cubicBezTo>
                    <a:pt x="97" y="3"/>
                    <a:pt x="98" y="3"/>
                    <a:pt x="97" y="4"/>
                  </a:cubicBezTo>
                  <a:cubicBezTo>
                    <a:pt x="97" y="4"/>
                    <a:pt x="96" y="4"/>
                    <a:pt x="96" y="5"/>
                  </a:cubicBezTo>
                  <a:cubicBezTo>
                    <a:pt x="96" y="5"/>
                    <a:pt x="96" y="5"/>
                    <a:pt x="96" y="5"/>
                  </a:cubicBezTo>
                  <a:cubicBezTo>
                    <a:pt x="96" y="5"/>
                    <a:pt x="96" y="5"/>
                    <a:pt x="97" y="4"/>
                  </a:cubicBezTo>
                  <a:cubicBezTo>
                    <a:pt x="97" y="3"/>
                    <a:pt x="97" y="3"/>
                    <a:pt x="97" y="3"/>
                  </a:cubicBezTo>
                  <a:close/>
                  <a:moveTo>
                    <a:pt x="98" y="3"/>
                  </a:moveTo>
                  <a:cubicBezTo>
                    <a:pt x="98" y="3"/>
                    <a:pt x="98" y="4"/>
                    <a:pt x="98" y="4"/>
                  </a:cubicBezTo>
                  <a:cubicBezTo>
                    <a:pt x="97" y="4"/>
                    <a:pt x="97" y="5"/>
                    <a:pt x="97" y="5"/>
                  </a:cubicBezTo>
                  <a:cubicBezTo>
                    <a:pt x="96" y="5"/>
                    <a:pt x="97" y="4"/>
                    <a:pt x="97" y="4"/>
                  </a:cubicBezTo>
                  <a:cubicBezTo>
                    <a:pt x="97" y="4"/>
                    <a:pt x="98" y="3"/>
                    <a:pt x="98" y="3"/>
                  </a:cubicBezTo>
                  <a:close/>
                  <a:moveTo>
                    <a:pt x="96" y="4"/>
                  </a:moveTo>
                  <a:cubicBezTo>
                    <a:pt x="96" y="4"/>
                    <a:pt x="96" y="3"/>
                    <a:pt x="97" y="3"/>
                  </a:cubicBezTo>
                  <a:cubicBezTo>
                    <a:pt x="97" y="3"/>
                    <a:pt x="97" y="3"/>
                    <a:pt x="97" y="3"/>
                  </a:cubicBezTo>
                  <a:cubicBezTo>
                    <a:pt x="97" y="3"/>
                    <a:pt x="97" y="3"/>
                    <a:pt x="97" y="3"/>
                  </a:cubicBezTo>
                  <a:cubicBezTo>
                    <a:pt x="97" y="3"/>
                    <a:pt x="97" y="3"/>
                    <a:pt x="96" y="3"/>
                  </a:cubicBezTo>
                  <a:cubicBezTo>
                    <a:pt x="96" y="4"/>
                    <a:pt x="95" y="5"/>
                    <a:pt x="95" y="5"/>
                  </a:cubicBezTo>
                  <a:cubicBezTo>
                    <a:pt x="95" y="5"/>
                    <a:pt x="96" y="4"/>
                    <a:pt x="96" y="4"/>
                  </a:cubicBezTo>
                  <a:close/>
                  <a:moveTo>
                    <a:pt x="98" y="4"/>
                  </a:moveTo>
                  <a:cubicBezTo>
                    <a:pt x="98" y="4"/>
                    <a:pt x="98" y="5"/>
                    <a:pt x="97" y="5"/>
                  </a:cubicBezTo>
                  <a:cubicBezTo>
                    <a:pt x="97" y="6"/>
                    <a:pt x="96" y="6"/>
                    <a:pt x="96" y="6"/>
                  </a:cubicBezTo>
                  <a:cubicBezTo>
                    <a:pt x="96" y="6"/>
                    <a:pt x="96" y="6"/>
                    <a:pt x="96" y="5"/>
                  </a:cubicBezTo>
                  <a:cubicBezTo>
                    <a:pt x="97" y="5"/>
                    <a:pt x="97" y="5"/>
                    <a:pt x="98" y="4"/>
                  </a:cubicBezTo>
                  <a:cubicBezTo>
                    <a:pt x="98" y="4"/>
                    <a:pt x="99" y="4"/>
                    <a:pt x="99" y="4"/>
                  </a:cubicBezTo>
                  <a:cubicBezTo>
                    <a:pt x="99" y="4"/>
                    <a:pt x="99" y="4"/>
                    <a:pt x="98" y="4"/>
                  </a:cubicBezTo>
                  <a:close/>
                  <a:moveTo>
                    <a:pt x="106" y="0"/>
                  </a:moveTo>
                  <a:cubicBezTo>
                    <a:pt x="106" y="1"/>
                    <a:pt x="107" y="2"/>
                    <a:pt x="107" y="2"/>
                  </a:cubicBezTo>
                  <a:cubicBezTo>
                    <a:pt x="107" y="2"/>
                    <a:pt x="107" y="3"/>
                    <a:pt x="107" y="3"/>
                  </a:cubicBezTo>
                  <a:cubicBezTo>
                    <a:pt x="107" y="2"/>
                    <a:pt x="107" y="2"/>
                    <a:pt x="107" y="2"/>
                  </a:cubicBezTo>
                  <a:cubicBezTo>
                    <a:pt x="107" y="2"/>
                    <a:pt x="107" y="2"/>
                    <a:pt x="106" y="1"/>
                  </a:cubicBezTo>
                  <a:cubicBezTo>
                    <a:pt x="106" y="1"/>
                    <a:pt x="105" y="0"/>
                    <a:pt x="105" y="0"/>
                  </a:cubicBezTo>
                  <a:cubicBezTo>
                    <a:pt x="105" y="0"/>
                    <a:pt x="104" y="0"/>
                    <a:pt x="104" y="0"/>
                  </a:cubicBezTo>
                  <a:cubicBezTo>
                    <a:pt x="104" y="0"/>
                    <a:pt x="105" y="0"/>
                    <a:pt x="106" y="0"/>
                  </a:cubicBezTo>
                  <a:close/>
                  <a:moveTo>
                    <a:pt x="103" y="2"/>
                  </a:moveTo>
                  <a:cubicBezTo>
                    <a:pt x="103" y="2"/>
                    <a:pt x="103" y="2"/>
                    <a:pt x="102" y="2"/>
                  </a:cubicBezTo>
                  <a:cubicBezTo>
                    <a:pt x="102" y="2"/>
                    <a:pt x="102" y="1"/>
                    <a:pt x="102" y="1"/>
                  </a:cubicBezTo>
                  <a:cubicBezTo>
                    <a:pt x="102" y="1"/>
                    <a:pt x="102" y="1"/>
                    <a:pt x="102" y="1"/>
                  </a:cubicBezTo>
                  <a:cubicBezTo>
                    <a:pt x="102" y="0"/>
                    <a:pt x="103" y="0"/>
                    <a:pt x="103" y="0"/>
                  </a:cubicBezTo>
                  <a:cubicBezTo>
                    <a:pt x="104" y="0"/>
                    <a:pt x="104" y="1"/>
                    <a:pt x="105" y="1"/>
                  </a:cubicBezTo>
                  <a:cubicBezTo>
                    <a:pt x="105" y="1"/>
                    <a:pt x="106" y="2"/>
                    <a:pt x="106" y="2"/>
                  </a:cubicBezTo>
                  <a:cubicBezTo>
                    <a:pt x="106" y="2"/>
                    <a:pt x="106" y="3"/>
                    <a:pt x="106" y="3"/>
                  </a:cubicBezTo>
                  <a:cubicBezTo>
                    <a:pt x="106" y="3"/>
                    <a:pt x="106" y="3"/>
                    <a:pt x="106" y="3"/>
                  </a:cubicBezTo>
                  <a:cubicBezTo>
                    <a:pt x="106" y="2"/>
                    <a:pt x="106" y="2"/>
                    <a:pt x="106" y="2"/>
                  </a:cubicBezTo>
                  <a:cubicBezTo>
                    <a:pt x="105" y="2"/>
                    <a:pt x="105" y="2"/>
                    <a:pt x="105" y="2"/>
                  </a:cubicBezTo>
                  <a:cubicBezTo>
                    <a:pt x="105" y="2"/>
                    <a:pt x="105" y="2"/>
                    <a:pt x="105" y="2"/>
                  </a:cubicBezTo>
                  <a:cubicBezTo>
                    <a:pt x="105" y="2"/>
                    <a:pt x="105" y="3"/>
                    <a:pt x="105" y="2"/>
                  </a:cubicBezTo>
                  <a:cubicBezTo>
                    <a:pt x="105" y="2"/>
                    <a:pt x="105" y="2"/>
                    <a:pt x="105" y="2"/>
                  </a:cubicBezTo>
                  <a:cubicBezTo>
                    <a:pt x="104" y="2"/>
                    <a:pt x="104" y="2"/>
                    <a:pt x="104" y="2"/>
                  </a:cubicBezTo>
                  <a:cubicBezTo>
                    <a:pt x="104" y="2"/>
                    <a:pt x="104" y="2"/>
                    <a:pt x="104" y="2"/>
                  </a:cubicBezTo>
                  <a:cubicBezTo>
                    <a:pt x="105" y="2"/>
                    <a:pt x="105" y="3"/>
                    <a:pt x="104" y="3"/>
                  </a:cubicBezTo>
                  <a:cubicBezTo>
                    <a:pt x="104" y="3"/>
                    <a:pt x="104" y="3"/>
                    <a:pt x="104" y="3"/>
                  </a:cubicBezTo>
                  <a:cubicBezTo>
                    <a:pt x="104" y="2"/>
                    <a:pt x="104" y="2"/>
                    <a:pt x="104" y="2"/>
                  </a:cubicBezTo>
                  <a:cubicBezTo>
                    <a:pt x="103" y="2"/>
                    <a:pt x="103" y="2"/>
                    <a:pt x="103" y="2"/>
                  </a:cubicBezTo>
                  <a:close/>
                  <a:moveTo>
                    <a:pt x="106" y="4"/>
                  </a:moveTo>
                  <a:cubicBezTo>
                    <a:pt x="106" y="4"/>
                    <a:pt x="106" y="4"/>
                    <a:pt x="105" y="4"/>
                  </a:cubicBezTo>
                  <a:cubicBezTo>
                    <a:pt x="105" y="4"/>
                    <a:pt x="105" y="4"/>
                    <a:pt x="104" y="3"/>
                  </a:cubicBezTo>
                  <a:cubicBezTo>
                    <a:pt x="104" y="3"/>
                    <a:pt x="104" y="3"/>
                    <a:pt x="104" y="3"/>
                  </a:cubicBezTo>
                  <a:cubicBezTo>
                    <a:pt x="104" y="3"/>
                    <a:pt x="104" y="3"/>
                    <a:pt x="105" y="3"/>
                  </a:cubicBezTo>
                  <a:cubicBezTo>
                    <a:pt x="105" y="3"/>
                    <a:pt x="105" y="3"/>
                    <a:pt x="105" y="3"/>
                  </a:cubicBezTo>
                  <a:cubicBezTo>
                    <a:pt x="105" y="3"/>
                    <a:pt x="106" y="3"/>
                    <a:pt x="106" y="4"/>
                  </a:cubicBezTo>
                  <a:cubicBezTo>
                    <a:pt x="106" y="4"/>
                    <a:pt x="106" y="4"/>
                    <a:pt x="106" y="4"/>
                  </a:cubicBezTo>
                  <a:close/>
                  <a:moveTo>
                    <a:pt x="106" y="4"/>
                  </a:moveTo>
                  <a:cubicBezTo>
                    <a:pt x="106" y="5"/>
                    <a:pt x="106" y="4"/>
                    <a:pt x="106" y="4"/>
                  </a:cubicBezTo>
                  <a:cubicBezTo>
                    <a:pt x="106" y="3"/>
                    <a:pt x="106" y="3"/>
                    <a:pt x="106" y="3"/>
                  </a:cubicBezTo>
                  <a:cubicBezTo>
                    <a:pt x="106" y="3"/>
                    <a:pt x="106" y="4"/>
                    <a:pt x="106" y="4"/>
                  </a:cubicBezTo>
                  <a:cubicBezTo>
                    <a:pt x="107" y="4"/>
                    <a:pt x="106" y="4"/>
                    <a:pt x="106" y="4"/>
                  </a:cubicBezTo>
                  <a:close/>
                  <a:moveTo>
                    <a:pt x="106" y="2"/>
                  </a:moveTo>
                  <a:cubicBezTo>
                    <a:pt x="106" y="2"/>
                    <a:pt x="105" y="1"/>
                    <a:pt x="105" y="1"/>
                  </a:cubicBezTo>
                  <a:cubicBezTo>
                    <a:pt x="105" y="1"/>
                    <a:pt x="104" y="0"/>
                    <a:pt x="104" y="0"/>
                  </a:cubicBezTo>
                  <a:cubicBezTo>
                    <a:pt x="103" y="0"/>
                    <a:pt x="103" y="0"/>
                    <a:pt x="103" y="0"/>
                  </a:cubicBezTo>
                  <a:cubicBezTo>
                    <a:pt x="103" y="0"/>
                    <a:pt x="103" y="0"/>
                    <a:pt x="103" y="0"/>
                  </a:cubicBezTo>
                  <a:cubicBezTo>
                    <a:pt x="103" y="0"/>
                    <a:pt x="104" y="0"/>
                    <a:pt x="104" y="0"/>
                  </a:cubicBezTo>
                  <a:cubicBezTo>
                    <a:pt x="105" y="0"/>
                    <a:pt x="106" y="1"/>
                    <a:pt x="106" y="2"/>
                  </a:cubicBezTo>
                  <a:cubicBezTo>
                    <a:pt x="106" y="2"/>
                    <a:pt x="107" y="3"/>
                    <a:pt x="107" y="3"/>
                  </a:cubicBezTo>
                  <a:cubicBezTo>
                    <a:pt x="107" y="3"/>
                    <a:pt x="106" y="3"/>
                    <a:pt x="106" y="2"/>
                  </a:cubicBezTo>
                  <a:close/>
                  <a:moveTo>
                    <a:pt x="107" y="4"/>
                  </a:moveTo>
                  <a:cubicBezTo>
                    <a:pt x="107" y="4"/>
                    <a:pt x="107" y="4"/>
                    <a:pt x="107" y="3"/>
                  </a:cubicBezTo>
                  <a:cubicBezTo>
                    <a:pt x="107" y="3"/>
                    <a:pt x="107" y="3"/>
                    <a:pt x="107" y="3"/>
                  </a:cubicBezTo>
                  <a:cubicBezTo>
                    <a:pt x="107" y="3"/>
                    <a:pt x="107" y="3"/>
                    <a:pt x="107" y="3"/>
                  </a:cubicBezTo>
                  <a:cubicBezTo>
                    <a:pt x="107" y="3"/>
                    <a:pt x="107" y="4"/>
                    <a:pt x="107" y="4"/>
                  </a:cubicBezTo>
                  <a:cubicBezTo>
                    <a:pt x="107" y="4"/>
                    <a:pt x="107" y="4"/>
                    <a:pt x="107" y="4"/>
                  </a:cubicBezTo>
                  <a:close/>
                  <a:moveTo>
                    <a:pt x="114" y="7"/>
                  </a:moveTo>
                  <a:cubicBezTo>
                    <a:pt x="114" y="7"/>
                    <a:pt x="114" y="7"/>
                    <a:pt x="114" y="7"/>
                  </a:cubicBezTo>
                  <a:cubicBezTo>
                    <a:pt x="114" y="7"/>
                    <a:pt x="113" y="7"/>
                    <a:pt x="113" y="7"/>
                  </a:cubicBezTo>
                  <a:cubicBezTo>
                    <a:pt x="113" y="6"/>
                    <a:pt x="113" y="6"/>
                    <a:pt x="112" y="6"/>
                  </a:cubicBezTo>
                  <a:cubicBezTo>
                    <a:pt x="112" y="6"/>
                    <a:pt x="112" y="5"/>
                    <a:pt x="112" y="5"/>
                  </a:cubicBezTo>
                  <a:cubicBezTo>
                    <a:pt x="112" y="6"/>
                    <a:pt x="113" y="6"/>
                    <a:pt x="113" y="6"/>
                  </a:cubicBezTo>
                  <a:cubicBezTo>
                    <a:pt x="113" y="6"/>
                    <a:pt x="114" y="6"/>
                    <a:pt x="114" y="7"/>
                  </a:cubicBezTo>
                  <a:cubicBezTo>
                    <a:pt x="114" y="7"/>
                    <a:pt x="114" y="7"/>
                    <a:pt x="114" y="7"/>
                  </a:cubicBezTo>
                  <a:close/>
                  <a:moveTo>
                    <a:pt x="113" y="6"/>
                  </a:moveTo>
                  <a:cubicBezTo>
                    <a:pt x="113" y="6"/>
                    <a:pt x="113" y="5"/>
                    <a:pt x="113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3" y="5"/>
                    <a:pt x="113" y="5"/>
                  </a:cubicBezTo>
                  <a:cubicBezTo>
                    <a:pt x="113" y="5"/>
                    <a:pt x="114" y="6"/>
                    <a:pt x="114" y="6"/>
                  </a:cubicBezTo>
                  <a:cubicBezTo>
                    <a:pt x="114" y="6"/>
                    <a:pt x="114" y="6"/>
                    <a:pt x="114" y="6"/>
                  </a:cubicBezTo>
                  <a:cubicBezTo>
                    <a:pt x="114" y="6"/>
                    <a:pt x="113" y="6"/>
                    <a:pt x="113" y="6"/>
                  </a:cubicBezTo>
                  <a:close/>
                  <a:moveTo>
                    <a:pt x="110" y="2"/>
                  </a:moveTo>
                  <a:cubicBezTo>
                    <a:pt x="111" y="2"/>
                    <a:pt x="111" y="2"/>
                    <a:pt x="111" y="2"/>
                  </a:cubicBezTo>
                  <a:cubicBezTo>
                    <a:pt x="111" y="2"/>
                    <a:pt x="111" y="2"/>
                    <a:pt x="111" y="3"/>
                  </a:cubicBezTo>
                  <a:cubicBezTo>
                    <a:pt x="110" y="3"/>
                    <a:pt x="110" y="3"/>
                    <a:pt x="110" y="3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4"/>
                    <a:pt x="110" y="3"/>
                    <a:pt x="110" y="2"/>
                  </a:cubicBezTo>
                  <a:close/>
                  <a:moveTo>
                    <a:pt x="109" y="5"/>
                  </a:moveTo>
                  <a:cubicBezTo>
                    <a:pt x="109" y="5"/>
                    <a:pt x="109" y="4"/>
                    <a:pt x="109" y="4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10" y="4"/>
                    <a:pt x="110" y="4"/>
                    <a:pt x="110" y="4"/>
                  </a:cubicBezTo>
                  <a:cubicBezTo>
                    <a:pt x="110" y="4"/>
                    <a:pt x="110" y="4"/>
                    <a:pt x="110" y="4"/>
                  </a:cubicBezTo>
                  <a:cubicBezTo>
                    <a:pt x="110" y="4"/>
                    <a:pt x="110" y="4"/>
                    <a:pt x="110" y="4"/>
                  </a:cubicBezTo>
                  <a:cubicBezTo>
                    <a:pt x="110" y="4"/>
                    <a:pt x="109" y="5"/>
                    <a:pt x="109" y="5"/>
                  </a:cubicBezTo>
                  <a:close/>
                  <a:moveTo>
                    <a:pt x="110" y="4"/>
                  </a:moveTo>
                  <a:cubicBezTo>
                    <a:pt x="110" y="4"/>
                    <a:pt x="111" y="4"/>
                    <a:pt x="111" y="4"/>
                  </a:cubicBezTo>
                  <a:cubicBezTo>
                    <a:pt x="111" y="4"/>
                    <a:pt x="110" y="4"/>
                    <a:pt x="111" y="4"/>
                  </a:cubicBezTo>
                  <a:cubicBezTo>
                    <a:pt x="111" y="4"/>
                    <a:pt x="111" y="4"/>
                    <a:pt x="112" y="4"/>
                  </a:cubicBezTo>
                  <a:cubicBezTo>
                    <a:pt x="112" y="4"/>
                    <a:pt x="113" y="4"/>
                    <a:pt x="113" y="5"/>
                  </a:cubicBezTo>
                  <a:cubicBezTo>
                    <a:pt x="113" y="5"/>
                    <a:pt x="114" y="5"/>
                    <a:pt x="114" y="6"/>
                  </a:cubicBezTo>
                  <a:cubicBezTo>
                    <a:pt x="114" y="6"/>
                    <a:pt x="114" y="6"/>
                    <a:pt x="113" y="5"/>
                  </a:cubicBezTo>
                  <a:cubicBezTo>
                    <a:pt x="113" y="5"/>
                    <a:pt x="113" y="5"/>
                    <a:pt x="112" y="5"/>
                  </a:cubicBezTo>
                  <a:cubicBezTo>
                    <a:pt x="112" y="5"/>
                    <a:pt x="111" y="5"/>
                    <a:pt x="111" y="5"/>
                  </a:cubicBezTo>
                  <a:cubicBezTo>
                    <a:pt x="111" y="5"/>
                    <a:pt x="110" y="5"/>
                    <a:pt x="110" y="5"/>
                  </a:cubicBezTo>
                  <a:cubicBezTo>
                    <a:pt x="110" y="5"/>
                    <a:pt x="110" y="5"/>
                    <a:pt x="110" y="4"/>
                  </a:cubicBezTo>
                  <a:close/>
                  <a:moveTo>
                    <a:pt x="110" y="6"/>
                  </a:moveTo>
                  <a:cubicBezTo>
                    <a:pt x="110" y="6"/>
                    <a:pt x="110" y="6"/>
                    <a:pt x="110" y="6"/>
                  </a:cubicBezTo>
                  <a:cubicBezTo>
                    <a:pt x="111" y="6"/>
                    <a:pt x="111" y="6"/>
                    <a:pt x="111" y="6"/>
                  </a:cubicBezTo>
                  <a:cubicBezTo>
                    <a:pt x="112" y="6"/>
                    <a:pt x="112" y="6"/>
                    <a:pt x="113" y="7"/>
                  </a:cubicBezTo>
                  <a:cubicBezTo>
                    <a:pt x="113" y="7"/>
                    <a:pt x="113" y="7"/>
                    <a:pt x="113" y="7"/>
                  </a:cubicBezTo>
                  <a:cubicBezTo>
                    <a:pt x="113" y="7"/>
                    <a:pt x="113" y="7"/>
                    <a:pt x="112" y="7"/>
                  </a:cubicBezTo>
                  <a:cubicBezTo>
                    <a:pt x="111" y="6"/>
                    <a:pt x="111" y="6"/>
                    <a:pt x="110" y="6"/>
                  </a:cubicBezTo>
                  <a:close/>
                  <a:moveTo>
                    <a:pt x="113" y="9"/>
                  </a:moveTo>
                  <a:cubicBezTo>
                    <a:pt x="113" y="9"/>
                    <a:pt x="113" y="9"/>
                    <a:pt x="114" y="9"/>
                  </a:cubicBezTo>
                  <a:cubicBezTo>
                    <a:pt x="114" y="10"/>
                    <a:pt x="114" y="10"/>
                    <a:pt x="114" y="10"/>
                  </a:cubicBezTo>
                  <a:cubicBezTo>
                    <a:pt x="114" y="10"/>
                    <a:pt x="113" y="10"/>
                    <a:pt x="113" y="10"/>
                  </a:cubicBezTo>
                  <a:cubicBezTo>
                    <a:pt x="113" y="9"/>
                    <a:pt x="113" y="9"/>
                    <a:pt x="113" y="9"/>
                  </a:cubicBezTo>
                  <a:close/>
                </a:path>
              </a:pathLst>
            </a:custGeom>
            <a:blipFill dpi="0" rotWithShape="1"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114300" dir="18900000" sy="23000" kx="-1200000" algn="bl" rotWithShape="0">
                <a:prstClr val="black">
                  <a:alpha val="5000"/>
                </a:prstClr>
              </a:outerShdw>
            </a:effectLst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65A369DE-C7BA-45F8-8996-FAF7EC0E2B74}"/>
              </a:ext>
            </a:extLst>
          </p:cNvPr>
          <p:cNvGrpSpPr/>
          <p:nvPr/>
        </p:nvGrpSpPr>
        <p:grpSpPr>
          <a:xfrm>
            <a:off x="885508" y="1385576"/>
            <a:ext cx="2164247" cy="2441971"/>
            <a:chOff x="839416" y="2132856"/>
            <a:chExt cx="2613001" cy="2948312"/>
          </a:xfrm>
        </p:grpSpPr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xmlns="" id="{ED5C5541-FA3E-4D67-B2DE-8DEB2B92BA21}"/>
                </a:ext>
              </a:extLst>
            </p:cNvPr>
            <p:cNvGrpSpPr/>
            <p:nvPr/>
          </p:nvGrpSpPr>
          <p:grpSpPr>
            <a:xfrm>
              <a:off x="839416" y="2132856"/>
              <a:ext cx="2613001" cy="658233"/>
              <a:chOff x="1487488" y="2204864"/>
              <a:chExt cx="2613001" cy="658233"/>
            </a:xfrm>
          </p:grpSpPr>
          <p:sp>
            <p:nvSpPr>
              <p:cNvPr id="28" name="矩形: 圆角 27">
                <a:extLst>
                  <a:ext uri="{FF2B5EF4-FFF2-40B4-BE49-F238E27FC236}">
                    <a16:creationId xmlns:a16="http://schemas.microsoft.com/office/drawing/2014/main" xmlns="" id="{1AE3EC34-E1C4-4828-88BB-6578DF2D9A4E}"/>
                  </a:ext>
                </a:extLst>
              </p:cNvPr>
              <p:cNvSpPr/>
              <p:nvPr/>
            </p:nvSpPr>
            <p:spPr>
              <a:xfrm>
                <a:off x="1487488" y="2312730"/>
                <a:ext cx="2613001" cy="442502"/>
              </a:xfrm>
              <a:prstGeom prst="roundRect">
                <a:avLst>
                  <a:gd name="adj" fmla="val 21525"/>
                </a:avLst>
              </a:prstGeom>
              <a:blipFill dpi="0" rotWithShape="1"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" name="任意多边形: 形状 28">
                <a:extLst>
                  <a:ext uri="{FF2B5EF4-FFF2-40B4-BE49-F238E27FC236}">
                    <a16:creationId xmlns:a16="http://schemas.microsoft.com/office/drawing/2014/main" xmlns="" id="{25C43118-48F9-42A1-8FD2-F374CBA98785}"/>
                  </a:ext>
                </a:extLst>
              </p:cNvPr>
              <p:cNvSpPr/>
              <p:nvPr/>
            </p:nvSpPr>
            <p:spPr>
              <a:xfrm>
                <a:off x="1769354" y="2204864"/>
                <a:ext cx="658232" cy="65823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" name="矩形 29">
                <a:extLst>
                  <a:ext uri="{FF2B5EF4-FFF2-40B4-BE49-F238E27FC236}">
                    <a16:creationId xmlns:a16="http://schemas.microsoft.com/office/drawing/2014/main" xmlns="" id="{BC6E35DA-EE51-4C31-BC3A-B2B67942042B}"/>
                  </a:ext>
                </a:extLst>
              </p:cNvPr>
              <p:cNvSpPr/>
              <p:nvPr/>
            </p:nvSpPr>
            <p:spPr>
              <a:xfrm>
                <a:off x="2474831" y="2404750"/>
                <a:ext cx="1499260" cy="23487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p14="http://schemas.microsoft.com/office/powerpoint/2010/main" xmlns:a14="http://schemas.microsoft.com/office/drawing/2010/main" xmlns:lc="http://schemas.openxmlformats.org/drawingml/2006/lockedCanvas" xmlns="" val="1"/>
                </a:ext>
              </a:extLst>
            </p:spPr>
            <p:txBody>
              <a:bodyPr wrap="none" lIns="0" tIns="0" rIns="0" bIns="0" anchor="ctr">
                <a:normAutofit/>
              </a:bodyPr>
              <a:lstStyle/>
              <a:p>
                <a:pPr lvl="0">
                  <a:defRPr sz="1800">
                    <a:solidFill>
                      <a:srgbClr val="000000"/>
                    </a:solidFill>
                  </a:defRPr>
                </a:pPr>
                <a:r>
                  <a:rPr lang="zh-CN" altLang="en-US" sz="1200">
                    <a:solidFill>
                      <a:schemeClr val="bg1"/>
                    </a:solidFill>
                  </a:rPr>
                  <a:t>标题文本预设</a:t>
                </a:r>
              </a:p>
            </p:txBody>
          </p:sp>
          <p:grpSp>
            <p:nvGrpSpPr>
              <p:cNvPr id="31" name="组合 30">
                <a:extLst>
                  <a:ext uri="{FF2B5EF4-FFF2-40B4-BE49-F238E27FC236}">
                    <a16:creationId xmlns:a16="http://schemas.microsoft.com/office/drawing/2014/main" xmlns="" id="{51469F22-F26B-406D-B09E-D81F4D25F8D9}"/>
                  </a:ext>
                </a:extLst>
              </p:cNvPr>
              <p:cNvGrpSpPr/>
              <p:nvPr/>
            </p:nvGrpSpPr>
            <p:grpSpPr>
              <a:xfrm>
                <a:off x="1877220" y="2312730"/>
                <a:ext cx="442502" cy="442502"/>
                <a:chOff x="0" y="0"/>
                <a:chExt cx="885002" cy="885002"/>
              </a:xfrm>
            </p:grpSpPr>
            <p:sp>
              <p:nvSpPr>
                <p:cNvPr id="32" name="任意多边形: 形状 31">
                  <a:extLst>
                    <a:ext uri="{FF2B5EF4-FFF2-40B4-BE49-F238E27FC236}">
                      <a16:creationId xmlns:a16="http://schemas.microsoft.com/office/drawing/2014/main" xmlns="" id="{2C5C6304-6CD7-4DEC-8A7B-DA210F6B6AAF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885002" cy="88500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  <a:close/>
                    </a:path>
                  </a:pathLst>
                </a:custGeom>
                <a:noFill/>
                <a:ln w="63500" cap="flat">
                  <a:solidFill>
                    <a:schemeClr val="accent4"/>
                  </a:solidFill>
                  <a:prstDash val="solid"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3" name="任意多边形: 形状 32">
                  <a:extLst>
                    <a:ext uri="{FF2B5EF4-FFF2-40B4-BE49-F238E27FC236}">
                      <a16:creationId xmlns:a16="http://schemas.microsoft.com/office/drawing/2014/main" xmlns="" id="{D42F0376-94D2-4D81-AFC9-2E7574DCD513}"/>
                    </a:ext>
                  </a:extLst>
                </p:cNvPr>
                <p:cNvSpPr/>
                <p:nvPr/>
              </p:nvSpPr>
              <p:spPr>
                <a:xfrm>
                  <a:off x="204600" y="195528"/>
                  <a:ext cx="475800" cy="40143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7427" y="0"/>
                      </a:moveTo>
                      <a:cubicBezTo>
                        <a:pt x="6595" y="0"/>
                        <a:pt x="5854" y="590"/>
                        <a:pt x="5543" y="1508"/>
                      </a:cubicBezTo>
                      <a:lnTo>
                        <a:pt x="4621" y="4258"/>
                      </a:lnTo>
                      <a:lnTo>
                        <a:pt x="1689" y="4833"/>
                      </a:lnTo>
                      <a:cubicBezTo>
                        <a:pt x="708" y="5026"/>
                        <a:pt x="0" y="6024"/>
                        <a:pt x="0" y="7204"/>
                      </a:cubicBezTo>
                      <a:lnTo>
                        <a:pt x="0" y="19206"/>
                      </a:lnTo>
                      <a:cubicBezTo>
                        <a:pt x="0" y="20530"/>
                        <a:pt x="912" y="21600"/>
                        <a:pt x="2029" y="21600"/>
                      </a:cubicBezTo>
                      <a:lnTo>
                        <a:pt x="19571" y="21600"/>
                      </a:lnTo>
                      <a:cubicBezTo>
                        <a:pt x="20687" y="21600"/>
                        <a:pt x="21600" y="20530"/>
                        <a:pt x="21600" y="19206"/>
                      </a:cubicBezTo>
                      <a:lnTo>
                        <a:pt x="21600" y="7204"/>
                      </a:lnTo>
                      <a:cubicBezTo>
                        <a:pt x="21600" y="6024"/>
                        <a:pt x="20892" y="5026"/>
                        <a:pt x="19911" y="4833"/>
                      </a:cubicBezTo>
                      <a:lnTo>
                        <a:pt x="16979" y="4258"/>
                      </a:lnTo>
                      <a:lnTo>
                        <a:pt x="16057" y="1508"/>
                      </a:lnTo>
                      <a:cubicBezTo>
                        <a:pt x="15747" y="591"/>
                        <a:pt x="15005" y="0"/>
                        <a:pt x="14173" y="0"/>
                      </a:cubicBezTo>
                      <a:lnTo>
                        <a:pt x="7427" y="0"/>
                      </a:lnTo>
                      <a:close/>
                      <a:moveTo>
                        <a:pt x="7320" y="1841"/>
                      </a:moveTo>
                      <a:lnTo>
                        <a:pt x="14067" y="1841"/>
                      </a:lnTo>
                      <a:cubicBezTo>
                        <a:pt x="14342" y="1841"/>
                        <a:pt x="14595" y="2044"/>
                        <a:pt x="14698" y="2348"/>
                      </a:cubicBezTo>
                      <a:lnTo>
                        <a:pt x="15901" y="5926"/>
                      </a:lnTo>
                      <a:lnTo>
                        <a:pt x="19581" y="6651"/>
                      </a:lnTo>
                      <a:cubicBezTo>
                        <a:pt x="19906" y="6715"/>
                        <a:pt x="20144" y="7054"/>
                        <a:pt x="20144" y="7445"/>
                      </a:cubicBezTo>
                      <a:cubicBezTo>
                        <a:pt x="20144" y="7445"/>
                        <a:pt x="20144" y="19448"/>
                        <a:pt x="20144" y="19448"/>
                      </a:cubicBezTo>
                      <a:cubicBezTo>
                        <a:pt x="20144" y="19890"/>
                        <a:pt x="19837" y="20242"/>
                        <a:pt x="19464" y="20242"/>
                      </a:cubicBezTo>
                      <a:lnTo>
                        <a:pt x="1922" y="20242"/>
                      </a:lnTo>
                      <a:cubicBezTo>
                        <a:pt x="1549" y="20242"/>
                        <a:pt x="1243" y="19890"/>
                        <a:pt x="1243" y="19448"/>
                      </a:cubicBezTo>
                      <a:lnTo>
                        <a:pt x="1243" y="7445"/>
                      </a:lnTo>
                      <a:cubicBezTo>
                        <a:pt x="1243" y="7054"/>
                        <a:pt x="1480" y="6715"/>
                        <a:pt x="1806" y="6651"/>
                      </a:cubicBezTo>
                      <a:lnTo>
                        <a:pt x="5485" y="5926"/>
                      </a:lnTo>
                      <a:lnTo>
                        <a:pt x="6689" y="2348"/>
                      </a:lnTo>
                      <a:cubicBezTo>
                        <a:pt x="6792" y="2044"/>
                        <a:pt x="7043" y="1841"/>
                        <a:pt x="7320" y="1841"/>
                      </a:cubicBezTo>
                      <a:close/>
                      <a:moveTo>
                        <a:pt x="10679" y="5892"/>
                      </a:moveTo>
                      <a:cubicBezTo>
                        <a:pt x="7695" y="5892"/>
                        <a:pt x="5281" y="8755"/>
                        <a:pt x="5281" y="12290"/>
                      </a:cubicBezTo>
                      <a:cubicBezTo>
                        <a:pt x="5281" y="15826"/>
                        <a:pt x="7695" y="18689"/>
                        <a:pt x="10679" y="18689"/>
                      </a:cubicBezTo>
                      <a:cubicBezTo>
                        <a:pt x="13661" y="18689"/>
                        <a:pt x="16076" y="15826"/>
                        <a:pt x="16076" y="12290"/>
                      </a:cubicBezTo>
                      <a:cubicBezTo>
                        <a:pt x="16076" y="8755"/>
                        <a:pt x="13661" y="5892"/>
                        <a:pt x="10679" y="5892"/>
                      </a:cubicBezTo>
                      <a:close/>
                      <a:moveTo>
                        <a:pt x="10261" y="7376"/>
                      </a:moveTo>
                      <a:cubicBezTo>
                        <a:pt x="11295" y="7282"/>
                        <a:pt x="12363" y="7653"/>
                        <a:pt x="13212" y="8516"/>
                      </a:cubicBezTo>
                      <a:cubicBezTo>
                        <a:pt x="14911" y="10240"/>
                        <a:pt x="15105" y="13280"/>
                        <a:pt x="13649" y="15294"/>
                      </a:cubicBezTo>
                      <a:cubicBezTo>
                        <a:pt x="12194" y="17308"/>
                        <a:pt x="9639" y="17537"/>
                        <a:pt x="7941" y="15812"/>
                      </a:cubicBezTo>
                      <a:cubicBezTo>
                        <a:pt x="6242" y="14086"/>
                        <a:pt x="6039" y="11058"/>
                        <a:pt x="7494" y="9045"/>
                      </a:cubicBezTo>
                      <a:cubicBezTo>
                        <a:pt x="8222" y="8038"/>
                        <a:pt x="9228" y="7470"/>
                        <a:pt x="10261" y="7376"/>
                      </a:cubicBezTo>
                      <a:close/>
                      <a:moveTo>
                        <a:pt x="10776" y="8838"/>
                      </a:moveTo>
                      <a:cubicBezTo>
                        <a:pt x="9285" y="8838"/>
                        <a:pt x="8077" y="10270"/>
                        <a:pt x="8077" y="12037"/>
                      </a:cubicBezTo>
                      <a:cubicBezTo>
                        <a:pt x="8077" y="12258"/>
                        <a:pt x="8229" y="12440"/>
                        <a:pt x="8417" y="12440"/>
                      </a:cubicBezTo>
                      <a:cubicBezTo>
                        <a:pt x="8603" y="12440"/>
                        <a:pt x="8756" y="12258"/>
                        <a:pt x="8756" y="12037"/>
                      </a:cubicBezTo>
                      <a:cubicBezTo>
                        <a:pt x="8756" y="10711"/>
                        <a:pt x="9657" y="9643"/>
                        <a:pt x="10776" y="9643"/>
                      </a:cubicBezTo>
                      <a:cubicBezTo>
                        <a:pt x="10962" y="9643"/>
                        <a:pt x="11116" y="9461"/>
                        <a:pt x="11116" y="9241"/>
                      </a:cubicBezTo>
                      <a:cubicBezTo>
                        <a:pt x="11116" y="9020"/>
                        <a:pt x="10962" y="8838"/>
                        <a:pt x="10776" y="8838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xmlns="" id="{277B7B4F-FB93-4743-A50D-1236B9399590}"/>
                </a:ext>
              </a:extLst>
            </p:cNvPr>
            <p:cNvGrpSpPr/>
            <p:nvPr/>
          </p:nvGrpSpPr>
          <p:grpSpPr>
            <a:xfrm>
              <a:off x="839416" y="2896216"/>
              <a:ext cx="2613001" cy="658233"/>
              <a:chOff x="1487488" y="2807457"/>
              <a:chExt cx="2613001" cy="658233"/>
            </a:xfrm>
          </p:grpSpPr>
          <p:sp>
            <p:nvSpPr>
              <p:cNvPr id="22" name="矩形: 圆角 21">
                <a:extLst>
                  <a:ext uri="{FF2B5EF4-FFF2-40B4-BE49-F238E27FC236}">
                    <a16:creationId xmlns:a16="http://schemas.microsoft.com/office/drawing/2014/main" xmlns="" id="{26DF4317-0665-4D56-9951-427430186E00}"/>
                  </a:ext>
                </a:extLst>
              </p:cNvPr>
              <p:cNvSpPr/>
              <p:nvPr/>
            </p:nvSpPr>
            <p:spPr>
              <a:xfrm>
                <a:off x="1487488" y="2915323"/>
                <a:ext cx="2613001" cy="442502"/>
              </a:xfrm>
              <a:prstGeom prst="roundRect">
                <a:avLst>
                  <a:gd name="adj" fmla="val 21525"/>
                </a:avLst>
              </a:prstGeom>
              <a:blipFill dpi="0" rotWithShape="1"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" name="任意多边形: 形状 22">
                <a:extLst>
                  <a:ext uri="{FF2B5EF4-FFF2-40B4-BE49-F238E27FC236}">
                    <a16:creationId xmlns:a16="http://schemas.microsoft.com/office/drawing/2014/main" xmlns="" id="{64AF4359-71D9-4302-A73A-82112D07B7A7}"/>
                  </a:ext>
                </a:extLst>
              </p:cNvPr>
              <p:cNvSpPr/>
              <p:nvPr/>
            </p:nvSpPr>
            <p:spPr>
              <a:xfrm>
                <a:off x="1769354" y="2807457"/>
                <a:ext cx="658232" cy="65823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" name="矩形 23">
                <a:extLst>
                  <a:ext uri="{FF2B5EF4-FFF2-40B4-BE49-F238E27FC236}">
                    <a16:creationId xmlns:a16="http://schemas.microsoft.com/office/drawing/2014/main" xmlns="" id="{475CD4C5-27A4-4388-9576-96E9E1C449F2}"/>
                  </a:ext>
                </a:extLst>
              </p:cNvPr>
              <p:cNvSpPr/>
              <p:nvPr/>
            </p:nvSpPr>
            <p:spPr>
              <a:xfrm>
                <a:off x="2474831" y="3007343"/>
                <a:ext cx="1499260" cy="23487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p14="http://schemas.microsoft.com/office/powerpoint/2010/main" xmlns:a14="http://schemas.microsoft.com/office/drawing/2010/main" xmlns:lc="http://schemas.openxmlformats.org/drawingml/2006/lockedCanvas" xmlns="" val="1"/>
                </a:ext>
              </a:extLst>
            </p:spPr>
            <p:txBody>
              <a:bodyPr wrap="none" lIns="0" tIns="0" rIns="0" bIns="0" anchor="ctr">
                <a:normAutofit/>
              </a:bodyPr>
              <a:lstStyle/>
              <a:p>
                <a:pPr lvl="0">
                  <a:defRPr sz="1800">
                    <a:solidFill>
                      <a:srgbClr val="000000"/>
                    </a:solidFill>
                  </a:defRPr>
                </a:pPr>
                <a:r>
                  <a:rPr lang="zh-CN" altLang="en-US" sz="1200">
                    <a:solidFill>
                      <a:schemeClr val="bg1"/>
                    </a:solidFill>
                  </a:rPr>
                  <a:t>标题文本预设</a:t>
                </a:r>
              </a:p>
            </p:txBody>
          </p:sp>
          <p:grpSp>
            <p:nvGrpSpPr>
              <p:cNvPr id="25" name="组合 24">
                <a:extLst>
                  <a:ext uri="{FF2B5EF4-FFF2-40B4-BE49-F238E27FC236}">
                    <a16:creationId xmlns:a16="http://schemas.microsoft.com/office/drawing/2014/main" xmlns="" id="{EA017DBB-2C10-44E5-AE55-CD54BEFF8D55}"/>
                  </a:ext>
                </a:extLst>
              </p:cNvPr>
              <p:cNvGrpSpPr/>
              <p:nvPr/>
            </p:nvGrpSpPr>
            <p:grpSpPr>
              <a:xfrm>
                <a:off x="1877220" y="2915323"/>
                <a:ext cx="442502" cy="442502"/>
                <a:chOff x="0" y="0"/>
                <a:chExt cx="885002" cy="885002"/>
              </a:xfrm>
            </p:grpSpPr>
            <p:sp>
              <p:nvSpPr>
                <p:cNvPr id="26" name="任意多边形: 形状 25">
                  <a:extLst>
                    <a:ext uri="{FF2B5EF4-FFF2-40B4-BE49-F238E27FC236}">
                      <a16:creationId xmlns:a16="http://schemas.microsoft.com/office/drawing/2014/main" xmlns="" id="{33DD765F-D335-4166-B22F-B8E87A861750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885002" cy="88500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  <a:close/>
                    </a:path>
                  </a:pathLst>
                </a:custGeom>
                <a:noFill/>
                <a:ln w="63500" cap="flat">
                  <a:solidFill>
                    <a:schemeClr val="accent1"/>
                  </a:solidFill>
                  <a:prstDash val="solid"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7" name="任意多边形: 形状 26">
                  <a:extLst>
                    <a:ext uri="{FF2B5EF4-FFF2-40B4-BE49-F238E27FC236}">
                      <a16:creationId xmlns:a16="http://schemas.microsoft.com/office/drawing/2014/main" xmlns="" id="{574B2CE4-6DF4-40BA-96A0-2CE1FA1B2E7D}"/>
                    </a:ext>
                  </a:extLst>
                </p:cNvPr>
                <p:cNvSpPr/>
                <p:nvPr/>
              </p:nvSpPr>
              <p:spPr>
                <a:xfrm>
                  <a:off x="205258" y="215586"/>
                  <a:ext cx="449085" cy="44908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4727" y="0"/>
                      </a:moveTo>
                      <a:cubicBezTo>
                        <a:pt x="3608" y="0"/>
                        <a:pt x="2704" y="903"/>
                        <a:pt x="2704" y="2023"/>
                      </a:cubicBezTo>
                      <a:lnTo>
                        <a:pt x="2704" y="3375"/>
                      </a:lnTo>
                      <a:lnTo>
                        <a:pt x="2023" y="3375"/>
                      </a:lnTo>
                      <a:cubicBezTo>
                        <a:pt x="904" y="3375"/>
                        <a:pt x="0" y="4278"/>
                        <a:pt x="0" y="5397"/>
                      </a:cubicBezTo>
                      <a:lnTo>
                        <a:pt x="0" y="18896"/>
                      </a:lnTo>
                      <a:cubicBezTo>
                        <a:pt x="0" y="20387"/>
                        <a:pt x="1213" y="21600"/>
                        <a:pt x="2704" y="21600"/>
                      </a:cubicBezTo>
                      <a:lnTo>
                        <a:pt x="18896" y="21600"/>
                      </a:lnTo>
                      <a:cubicBezTo>
                        <a:pt x="20387" y="21600"/>
                        <a:pt x="21600" y="20387"/>
                        <a:pt x="21600" y="18896"/>
                      </a:cubicBezTo>
                      <a:lnTo>
                        <a:pt x="21600" y="2023"/>
                      </a:lnTo>
                      <a:cubicBezTo>
                        <a:pt x="21600" y="903"/>
                        <a:pt x="20696" y="0"/>
                        <a:pt x="19577" y="0"/>
                      </a:cubicBezTo>
                      <a:lnTo>
                        <a:pt x="4727" y="0"/>
                      </a:lnTo>
                      <a:close/>
                      <a:moveTo>
                        <a:pt x="4696" y="1321"/>
                      </a:moveTo>
                      <a:lnTo>
                        <a:pt x="19546" y="1321"/>
                      </a:lnTo>
                      <a:cubicBezTo>
                        <a:pt x="19919" y="1321"/>
                        <a:pt x="20217" y="1619"/>
                        <a:pt x="20217" y="1992"/>
                      </a:cubicBezTo>
                      <a:cubicBezTo>
                        <a:pt x="20217" y="1992"/>
                        <a:pt x="20217" y="18865"/>
                        <a:pt x="20217" y="18865"/>
                      </a:cubicBezTo>
                      <a:cubicBezTo>
                        <a:pt x="20217" y="19608"/>
                        <a:pt x="19610" y="20217"/>
                        <a:pt x="18865" y="20217"/>
                      </a:cubicBezTo>
                      <a:lnTo>
                        <a:pt x="2673" y="20217"/>
                      </a:lnTo>
                      <a:cubicBezTo>
                        <a:pt x="1928" y="20217"/>
                        <a:pt x="1321" y="19608"/>
                        <a:pt x="1321" y="18865"/>
                      </a:cubicBezTo>
                      <a:lnTo>
                        <a:pt x="1321" y="5366"/>
                      </a:lnTo>
                      <a:cubicBezTo>
                        <a:pt x="1321" y="4994"/>
                        <a:pt x="1620" y="4696"/>
                        <a:pt x="1992" y="4696"/>
                      </a:cubicBezTo>
                      <a:lnTo>
                        <a:pt x="2673" y="4696"/>
                      </a:lnTo>
                      <a:lnTo>
                        <a:pt x="2673" y="18194"/>
                      </a:lnTo>
                      <a:cubicBezTo>
                        <a:pt x="2673" y="18567"/>
                        <a:pt x="2971" y="18865"/>
                        <a:pt x="3344" y="18865"/>
                      </a:cubicBezTo>
                      <a:cubicBezTo>
                        <a:pt x="3717" y="18865"/>
                        <a:pt x="4025" y="18567"/>
                        <a:pt x="4025" y="18194"/>
                      </a:cubicBezTo>
                      <a:lnTo>
                        <a:pt x="4025" y="1992"/>
                      </a:lnTo>
                      <a:cubicBezTo>
                        <a:pt x="4025" y="1619"/>
                        <a:pt x="4323" y="1321"/>
                        <a:pt x="4696" y="1321"/>
                      </a:cubicBezTo>
                      <a:close/>
                      <a:moveTo>
                        <a:pt x="5955" y="2642"/>
                      </a:moveTo>
                      <a:cubicBezTo>
                        <a:pt x="5582" y="2642"/>
                        <a:pt x="5284" y="2940"/>
                        <a:pt x="5284" y="3313"/>
                      </a:cubicBezTo>
                      <a:lnTo>
                        <a:pt x="5284" y="8039"/>
                      </a:lnTo>
                      <a:cubicBezTo>
                        <a:pt x="5284" y="8412"/>
                        <a:pt x="5582" y="8710"/>
                        <a:pt x="5955" y="8710"/>
                      </a:cubicBezTo>
                      <a:lnTo>
                        <a:pt x="10681" y="8710"/>
                      </a:lnTo>
                      <a:cubicBezTo>
                        <a:pt x="11054" y="8710"/>
                        <a:pt x="11362" y="8412"/>
                        <a:pt x="11362" y="8039"/>
                      </a:cubicBezTo>
                      <a:lnTo>
                        <a:pt x="11362" y="3313"/>
                      </a:lnTo>
                      <a:cubicBezTo>
                        <a:pt x="11362" y="2940"/>
                        <a:pt x="11054" y="2642"/>
                        <a:pt x="10681" y="2642"/>
                      </a:cubicBezTo>
                      <a:lnTo>
                        <a:pt x="5955" y="2642"/>
                      </a:lnTo>
                      <a:close/>
                      <a:moveTo>
                        <a:pt x="6605" y="3963"/>
                      </a:moveTo>
                      <a:lnTo>
                        <a:pt x="9980" y="3963"/>
                      </a:lnTo>
                      <a:lnTo>
                        <a:pt x="9980" y="7338"/>
                      </a:lnTo>
                      <a:lnTo>
                        <a:pt x="6605" y="7338"/>
                      </a:lnTo>
                      <a:cubicBezTo>
                        <a:pt x="6605" y="7338"/>
                        <a:pt x="6605" y="3963"/>
                        <a:pt x="6605" y="3963"/>
                      </a:cubicBezTo>
                      <a:close/>
                      <a:moveTo>
                        <a:pt x="13045" y="3963"/>
                      </a:moveTo>
                      <a:cubicBezTo>
                        <a:pt x="12858" y="3963"/>
                        <a:pt x="12704" y="4117"/>
                        <a:pt x="12704" y="4303"/>
                      </a:cubicBezTo>
                      <a:cubicBezTo>
                        <a:pt x="12704" y="4490"/>
                        <a:pt x="12858" y="4634"/>
                        <a:pt x="13045" y="4634"/>
                      </a:cubicBezTo>
                      <a:lnTo>
                        <a:pt x="18442" y="4634"/>
                      </a:lnTo>
                      <a:cubicBezTo>
                        <a:pt x="18629" y="4634"/>
                        <a:pt x="18783" y="4490"/>
                        <a:pt x="18783" y="4303"/>
                      </a:cubicBezTo>
                      <a:cubicBezTo>
                        <a:pt x="18783" y="4117"/>
                        <a:pt x="18629" y="3963"/>
                        <a:pt x="18442" y="3963"/>
                      </a:cubicBezTo>
                      <a:lnTo>
                        <a:pt x="13045" y="3963"/>
                      </a:lnTo>
                      <a:close/>
                      <a:moveTo>
                        <a:pt x="13045" y="5986"/>
                      </a:moveTo>
                      <a:cubicBezTo>
                        <a:pt x="12858" y="5986"/>
                        <a:pt x="12704" y="6140"/>
                        <a:pt x="12704" y="6326"/>
                      </a:cubicBezTo>
                      <a:cubicBezTo>
                        <a:pt x="12704" y="6512"/>
                        <a:pt x="12858" y="6667"/>
                        <a:pt x="13045" y="6667"/>
                      </a:cubicBezTo>
                      <a:lnTo>
                        <a:pt x="18442" y="6667"/>
                      </a:lnTo>
                      <a:cubicBezTo>
                        <a:pt x="18629" y="6667"/>
                        <a:pt x="18783" y="6512"/>
                        <a:pt x="18783" y="6326"/>
                      </a:cubicBezTo>
                      <a:cubicBezTo>
                        <a:pt x="18783" y="6140"/>
                        <a:pt x="18629" y="5986"/>
                        <a:pt x="18442" y="5986"/>
                      </a:cubicBezTo>
                      <a:lnTo>
                        <a:pt x="13045" y="5986"/>
                      </a:lnTo>
                      <a:close/>
                      <a:moveTo>
                        <a:pt x="13045" y="8008"/>
                      </a:moveTo>
                      <a:cubicBezTo>
                        <a:pt x="12858" y="8008"/>
                        <a:pt x="12704" y="8163"/>
                        <a:pt x="12704" y="8349"/>
                      </a:cubicBezTo>
                      <a:cubicBezTo>
                        <a:pt x="12704" y="8535"/>
                        <a:pt x="12858" y="8690"/>
                        <a:pt x="13045" y="8690"/>
                      </a:cubicBezTo>
                      <a:lnTo>
                        <a:pt x="18442" y="8690"/>
                      </a:lnTo>
                      <a:cubicBezTo>
                        <a:pt x="18629" y="8690"/>
                        <a:pt x="18783" y="8535"/>
                        <a:pt x="18783" y="8349"/>
                      </a:cubicBezTo>
                      <a:cubicBezTo>
                        <a:pt x="18783" y="8163"/>
                        <a:pt x="18629" y="8008"/>
                        <a:pt x="18442" y="8008"/>
                      </a:cubicBezTo>
                      <a:lnTo>
                        <a:pt x="13045" y="8008"/>
                      </a:lnTo>
                      <a:close/>
                      <a:moveTo>
                        <a:pt x="5624" y="10041"/>
                      </a:moveTo>
                      <a:cubicBezTo>
                        <a:pt x="5439" y="10041"/>
                        <a:pt x="5284" y="10186"/>
                        <a:pt x="5284" y="10372"/>
                      </a:cubicBezTo>
                      <a:cubicBezTo>
                        <a:pt x="5284" y="10558"/>
                        <a:pt x="5439" y="10712"/>
                        <a:pt x="5624" y="10712"/>
                      </a:cubicBezTo>
                      <a:lnTo>
                        <a:pt x="18442" y="10712"/>
                      </a:lnTo>
                      <a:cubicBezTo>
                        <a:pt x="18628" y="10712"/>
                        <a:pt x="18783" y="10558"/>
                        <a:pt x="18783" y="10372"/>
                      </a:cubicBezTo>
                      <a:cubicBezTo>
                        <a:pt x="18783" y="10186"/>
                        <a:pt x="18628" y="10041"/>
                        <a:pt x="18442" y="10041"/>
                      </a:cubicBezTo>
                      <a:lnTo>
                        <a:pt x="5624" y="10041"/>
                      </a:lnTo>
                      <a:close/>
                      <a:moveTo>
                        <a:pt x="5624" y="12064"/>
                      </a:moveTo>
                      <a:cubicBezTo>
                        <a:pt x="5439" y="12064"/>
                        <a:pt x="5284" y="12209"/>
                        <a:pt x="5284" y="12394"/>
                      </a:cubicBezTo>
                      <a:cubicBezTo>
                        <a:pt x="5284" y="12582"/>
                        <a:pt x="5439" y="12735"/>
                        <a:pt x="5624" y="12735"/>
                      </a:cubicBezTo>
                      <a:lnTo>
                        <a:pt x="18442" y="12735"/>
                      </a:lnTo>
                      <a:cubicBezTo>
                        <a:pt x="18628" y="12735"/>
                        <a:pt x="18783" y="12582"/>
                        <a:pt x="18783" y="12394"/>
                      </a:cubicBezTo>
                      <a:cubicBezTo>
                        <a:pt x="18783" y="12209"/>
                        <a:pt x="18628" y="12064"/>
                        <a:pt x="18442" y="12064"/>
                      </a:cubicBezTo>
                      <a:lnTo>
                        <a:pt x="5624" y="12064"/>
                      </a:lnTo>
                      <a:close/>
                      <a:moveTo>
                        <a:pt x="5624" y="14087"/>
                      </a:moveTo>
                      <a:cubicBezTo>
                        <a:pt x="5439" y="14087"/>
                        <a:pt x="5284" y="14241"/>
                        <a:pt x="5284" y="14428"/>
                      </a:cubicBezTo>
                      <a:cubicBezTo>
                        <a:pt x="5284" y="14615"/>
                        <a:pt x="5439" y="14758"/>
                        <a:pt x="5624" y="14758"/>
                      </a:cubicBezTo>
                      <a:lnTo>
                        <a:pt x="11022" y="14758"/>
                      </a:lnTo>
                      <a:cubicBezTo>
                        <a:pt x="11208" y="14758"/>
                        <a:pt x="11362" y="14615"/>
                        <a:pt x="11362" y="14428"/>
                      </a:cubicBezTo>
                      <a:cubicBezTo>
                        <a:pt x="11362" y="14241"/>
                        <a:pt x="11208" y="14087"/>
                        <a:pt x="11022" y="14087"/>
                      </a:cubicBezTo>
                      <a:lnTo>
                        <a:pt x="5624" y="14087"/>
                      </a:lnTo>
                      <a:close/>
                      <a:moveTo>
                        <a:pt x="13045" y="14087"/>
                      </a:moveTo>
                      <a:cubicBezTo>
                        <a:pt x="12859" y="14087"/>
                        <a:pt x="12704" y="14241"/>
                        <a:pt x="12704" y="14428"/>
                      </a:cubicBezTo>
                      <a:cubicBezTo>
                        <a:pt x="12704" y="14615"/>
                        <a:pt x="12859" y="14758"/>
                        <a:pt x="13045" y="14758"/>
                      </a:cubicBezTo>
                      <a:lnTo>
                        <a:pt x="18442" y="14758"/>
                      </a:lnTo>
                      <a:cubicBezTo>
                        <a:pt x="18628" y="14758"/>
                        <a:pt x="18783" y="14615"/>
                        <a:pt x="18783" y="14428"/>
                      </a:cubicBezTo>
                      <a:cubicBezTo>
                        <a:pt x="18783" y="14241"/>
                        <a:pt x="18628" y="14087"/>
                        <a:pt x="18442" y="14087"/>
                      </a:cubicBezTo>
                      <a:lnTo>
                        <a:pt x="13045" y="14087"/>
                      </a:lnTo>
                      <a:close/>
                      <a:moveTo>
                        <a:pt x="5624" y="16110"/>
                      </a:moveTo>
                      <a:cubicBezTo>
                        <a:pt x="5439" y="16110"/>
                        <a:pt x="5284" y="16264"/>
                        <a:pt x="5284" y="16450"/>
                      </a:cubicBezTo>
                      <a:cubicBezTo>
                        <a:pt x="5284" y="16637"/>
                        <a:pt x="5439" y="16791"/>
                        <a:pt x="5624" y="16791"/>
                      </a:cubicBezTo>
                      <a:lnTo>
                        <a:pt x="11022" y="16791"/>
                      </a:lnTo>
                      <a:cubicBezTo>
                        <a:pt x="11208" y="16791"/>
                        <a:pt x="11362" y="16637"/>
                        <a:pt x="11362" y="16450"/>
                      </a:cubicBezTo>
                      <a:cubicBezTo>
                        <a:pt x="11362" y="16264"/>
                        <a:pt x="11208" y="16110"/>
                        <a:pt x="11022" y="16110"/>
                      </a:cubicBezTo>
                      <a:lnTo>
                        <a:pt x="5624" y="16110"/>
                      </a:lnTo>
                      <a:close/>
                      <a:moveTo>
                        <a:pt x="13045" y="16110"/>
                      </a:moveTo>
                      <a:cubicBezTo>
                        <a:pt x="12859" y="16110"/>
                        <a:pt x="12704" y="16264"/>
                        <a:pt x="12704" y="16450"/>
                      </a:cubicBezTo>
                      <a:cubicBezTo>
                        <a:pt x="12704" y="16637"/>
                        <a:pt x="12859" y="16791"/>
                        <a:pt x="13045" y="16791"/>
                      </a:cubicBezTo>
                      <a:lnTo>
                        <a:pt x="18442" y="16791"/>
                      </a:lnTo>
                      <a:cubicBezTo>
                        <a:pt x="18628" y="16791"/>
                        <a:pt x="18783" y="16637"/>
                        <a:pt x="18783" y="16450"/>
                      </a:cubicBezTo>
                      <a:cubicBezTo>
                        <a:pt x="18783" y="16264"/>
                        <a:pt x="18628" y="16110"/>
                        <a:pt x="18442" y="16110"/>
                      </a:cubicBezTo>
                      <a:lnTo>
                        <a:pt x="13045" y="16110"/>
                      </a:lnTo>
                      <a:close/>
                      <a:moveTo>
                        <a:pt x="5624" y="18132"/>
                      </a:moveTo>
                      <a:cubicBezTo>
                        <a:pt x="5439" y="18132"/>
                        <a:pt x="5284" y="18287"/>
                        <a:pt x="5284" y="18473"/>
                      </a:cubicBezTo>
                      <a:cubicBezTo>
                        <a:pt x="5284" y="18660"/>
                        <a:pt x="5439" y="18814"/>
                        <a:pt x="5624" y="18814"/>
                      </a:cubicBezTo>
                      <a:lnTo>
                        <a:pt x="11022" y="18814"/>
                      </a:lnTo>
                      <a:cubicBezTo>
                        <a:pt x="11208" y="18814"/>
                        <a:pt x="11362" y="18660"/>
                        <a:pt x="11362" y="18473"/>
                      </a:cubicBezTo>
                      <a:cubicBezTo>
                        <a:pt x="11362" y="18287"/>
                        <a:pt x="11208" y="18132"/>
                        <a:pt x="11022" y="18132"/>
                      </a:cubicBezTo>
                      <a:lnTo>
                        <a:pt x="5624" y="18132"/>
                      </a:lnTo>
                      <a:close/>
                      <a:moveTo>
                        <a:pt x="13045" y="18132"/>
                      </a:moveTo>
                      <a:cubicBezTo>
                        <a:pt x="12859" y="18132"/>
                        <a:pt x="12704" y="18287"/>
                        <a:pt x="12704" y="18473"/>
                      </a:cubicBezTo>
                      <a:cubicBezTo>
                        <a:pt x="12704" y="18660"/>
                        <a:pt x="12859" y="18814"/>
                        <a:pt x="13045" y="18814"/>
                      </a:cubicBezTo>
                      <a:lnTo>
                        <a:pt x="18442" y="18814"/>
                      </a:lnTo>
                      <a:cubicBezTo>
                        <a:pt x="18628" y="18814"/>
                        <a:pt x="18783" y="18660"/>
                        <a:pt x="18783" y="18473"/>
                      </a:cubicBezTo>
                      <a:cubicBezTo>
                        <a:pt x="18783" y="18287"/>
                        <a:pt x="18628" y="18132"/>
                        <a:pt x="18442" y="18132"/>
                      </a:cubicBezTo>
                      <a:lnTo>
                        <a:pt x="13045" y="18132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xmlns="" id="{4253BB71-430F-4121-B8E3-DAC7CA0FAD14}"/>
                </a:ext>
              </a:extLst>
            </p:cNvPr>
            <p:cNvGrpSpPr/>
            <p:nvPr/>
          </p:nvGrpSpPr>
          <p:grpSpPr>
            <a:xfrm>
              <a:off x="839416" y="3659576"/>
              <a:ext cx="2613001" cy="658233"/>
              <a:chOff x="1487488" y="3410050"/>
              <a:chExt cx="2613001" cy="658233"/>
            </a:xfrm>
          </p:grpSpPr>
          <p:sp>
            <p:nvSpPr>
              <p:cNvPr id="16" name="矩形: 圆角 15">
                <a:extLst>
                  <a:ext uri="{FF2B5EF4-FFF2-40B4-BE49-F238E27FC236}">
                    <a16:creationId xmlns:a16="http://schemas.microsoft.com/office/drawing/2014/main" xmlns="" id="{6AE3B7A8-4AA9-4F6E-A651-4C61BAD4784C}"/>
                  </a:ext>
                </a:extLst>
              </p:cNvPr>
              <p:cNvSpPr/>
              <p:nvPr/>
            </p:nvSpPr>
            <p:spPr>
              <a:xfrm>
                <a:off x="1487488" y="3517916"/>
                <a:ext cx="2613001" cy="442502"/>
              </a:xfrm>
              <a:prstGeom prst="roundRect">
                <a:avLst>
                  <a:gd name="adj" fmla="val 21525"/>
                </a:avLst>
              </a:prstGeom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" name="任意多边形: 形状 16">
                <a:extLst>
                  <a:ext uri="{FF2B5EF4-FFF2-40B4-BE49-F238E27FC236}">
                    <a16:creationId xmlns:a16="http://schemas.microsoft.com/office/drawing/2014/main" xmlns="" id="{7F09DECF-227E-4FFC-BF7E-852F41D5453B}"/>
                  </a:ext>
                </a:extLst>
              </p:cNvPr>
              <p:cNvSpPr/>
              <p:nvPr/>
            </p:nvSpPr>
            <p:spPr>
              <a:xfrm>
                <a:off x="1769354" y="3410050"/>
                <a:ext cx="658232" cy="65823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" name="矩形 17">
                <a:extLst>
                  <a:ext uri="{FF2B5EF4-FFF2-40B4-BE49-F238E27FC236}">
                    <a16:creationId xmlns:a16="http://schemas.microsoft.com/office/drawing/2014/main" xmlns="" id="{A42782C0-3629-456B-BAEB-FDA42762E6E2}"/>
                  </a:ext>
                </a:extLst>
              </p:cNvPr>
              <p:cNvSpPr/>
              <p:nvPr/>
            </p:nvSpPr>
            <p:spPr>
              <a:xfrm>
                <a:off x="2474831" y="3603889"/>
                <a:ext cx="1499260" cy="23487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p14="http://schemas.microsoft.com/office/powerpoint/2010/main" xmlns:a14="http://schemas.microsoft.com/office/drawing/2010/main" xmlns:lc="http://schemas.openxmlformats.org/drawingml/2006/lockedCanvas" xmlns="" val="1"/>
                </a:ext>
              </a:extLst>
            </p:spPr>
            <p:txBody>
              <a:bodyPr wrap="none" lIns="0" tIns="0" rIns="0" bIns="0" anchor="ctr">
                <a:normAutofit/>
              </a:bodyPr>
              <a:lstStyle/>
              <a:p>
                <a:pPr lvl="0">
                  <a:defRPr sz="1800">
                    <a:solidFill>
                      <a:srgbClr val="000000"/>
                    </a:solidFill>
                  </a:defRPr>
                </a:pPr>
                <a:r>
                  <a:rPr lang="zh-CN" altLang="en-US" sz="1200">
                    <a:solidFill>
                      <a:schemeClr val="bg1"/>
                    </a:solidFill>
                  </a:rPr>
                  <a:t>标题文本预设</a:t>
                </a:r>
              </a:p>
            </p:txBody>
          </p:sp>
          <p:grpSp>
            <p:nvGrpSpPr>
              <p:cNvPr id="19" name="组合 18">
                <a:extLst>
                  <a:ext uri="{FF2B5EF4-FFF2-40B4-BE49-F238E27FC236}">
                    <a16:creationId xmlns:a16="http://schemas.microsoft.com/office/drawing/2014/main" xmlns="" id="{FDD4820E-6865-4581-87E1-3615A7AA6CBD}"/>
                  </a:ext>
                </a:extLst>
              </p:cNvPr>
              <p:cNvGrpSpPr/>
              <p:nvPr/>
            </p:nvGrpSpPr>
            <p:grpSpPr>
              <a:xfrm>
                <a:off x="1877220" y="3517915"/>
                <a:ext cx="442502" cy="442503"/>
                <a:chOff x="0" y="0"/>
                <a:chExt cx="885002" cy="885002"/>
              </a:xfrm>
            </p:grpSpPr>
            <p:sp>
              <p:nvSpPr>
                <p:cNvPr id="20" name="任意多边形: 形状 19">
                  <a:extLst>
                    <a:ext uri="{FF2B5EF4-FFF2-40B4-BE49-F238E27FC236}">
                      <a16:creationId xmlns:a16="http://schemas.microsoft.com/office/drawing/2014/main" xmlns="" id="{B70050F9-16FE-4035-8337-1BA7A45004C8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885002" cy="88500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  <a:close/>
                    </a:path>
                  </a:pathLst>
                </a:custGeom>
                <a:noFill/>
                <a:ln w="63500" cap="flat">
                  <a:solidFill>
                    <a:schemeClr val="accent2"/>
                  </a:solidFill>
                  <a:prstDash val="solid"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1" name="任意多边形: 形状 20">
                  <a:extLst>
                    <a:ext uri="{FF2B5EF4-FFF2-40B4-BE49-F238E27FC236}">
                      <a16:creationId xmlns:a16="http://schemas.microsoft.com/office/drawing/2014/main" xmlns="" id="{31F5F84D-31BE-40F4-BAFB-38DECFF09510}"/>
                    </a:ext>
                  </a:extLst>
                </p:cNvPr>
                <p:cNvSpPr/>
                <p:nvPr/>
              </p:nvSpPr>
              <p:spPr>
                <a:xfrm>
                  <a:off x="160666" y="222246"/>
                  <a:ext cx="512869" cy="44908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782" y="0"/>
                      </a:moveTo>
                      <a:cubicBezTo>
                        <a:pt x="10633" y="0"/>
                        <a:pt x="10476" y="23"/>
                        <a:pt x="10320" y="63"/>
                      </a:cubicBezTo>
                      <a:lnTo>
                        <a:pt x="1569" y="2361"/>
                      </a:lnTo>
                      <a:cubicBezTo>
                        <a:pt x="647" y="2604"/>
                        <a:pt x="0" y="3536"/>
                        <a:pt x="0" y="4617"/>
                      </a:cubicBezTo>
                      <a:cubicBezTo>
                        <a:pt x="0" y="5699"/>
                        <a:pt x="647" y="6620"/>
                        <a:pt x="1569" y="6863"/>
                      </a:cubicBezTo>
                      <a:lnTo>
                        <a:pt x="3369" y="7337"/>
                      </a:lnTo>
                      <a:lnTo>
                        <a:pt x="3369" y="13841"/>
                      </a:lnTo>
                      <a:cubicBezTo>
                        <a:pt x="3369" y="15882"/>
                        <a:pt x="5418" y="17689"/>
                        <a:pt x="10782" y="17689"/>
                      </a:cubicBezTo>
                      <a:cubicBezTo>
                        <a:pt x="16144" y="17689"/>
                        <a:pt x="18185" y="15882"/>
                        <a:pt x="18185" y="13841"/>
                      </a:cubicBezTo>
                      <a:lnTo>
                        <a:pt x="18185" y="7337"/>
                      </a:lnTo>
                      <a:lnTo>
                        <a:pt x="19985" y="6863"/>
                      </a:lnTo>
                      <a:cubicBezTo>
                        <a:pt x="20907" y="6620"/>
                        <a:pt x="21554" y="5699"/>
                        <a:pt x="21554" y="4617"/>
                      </a:cubicBezTo>
                      <a:cubicBezTo>
                        <a:pt x="21554" y="3536"/>
                        <a:pt x="20906" y="2604"/>
                        <a:pt x="19985" y="2361"/>
                      </a:cubicBezTo>
                      <a:lnTo>
                        <a:pt x="11225" y="53"/>
                      </a:lnTo>
                      <a:cubicBezTo>
                        <a:pt x="11078" y="15"/>
                        <a:pt x="10930" y="0"/>
                        <a:pt x="10782" y="0"/>
                      </a:cubicBezTo>
                      <a:close/>
                      <a:moveTo>
                        <a:pt x="10615" y="1687"/>
                      </a:moveTo>
                      <a:cubicBezTo>
                        <a:pt x="10666" y="1687"/>
                        <a:pt x="10713" y="1695"/>
                        <a:pt x="10763" y="1708"/>
                      </a:cubicBezTo>
                      <a:lnTo>
                        <a:pt x="19523" y="4016"/>
                      </a:lnTo>
                      <a:cubicBezTo>
                        <a:pt x="19830" y="4097"/>
                        <a:pt x="20040" y="4407"/>
                        <a:pt x="20040" y="4765"/>
                      </a:cubicBezTo>
                      <a:cubicBezTo>
                        <a:pt x="20040" y="5123"/>
                        <a:pt x="19830" y="5433"/>
                        <a:pt x="19523" y="5513"/>
                      </a:cubicBezTo>
                      <a:lnTo>
                        <a:pt x="10763" y="7822"/>
                      </a:lnTo>
                      <a:cubicBezTo>
                        <a:pt x="10713" y="7835"/>
                        <a:pt x="10666" y="7843"/>
                        <a:pt x="10615" y="7843"/>
                      </a:cubicBezTo>
                      <a:cubicBezTo>
                        <a:pt x="10564" y="7843"/>
                        <a:pt x="10508" y="7835"/>
                        <a:pt x="10458" y="7822"/>
                      </a:cubicBezTo>
                      <a:lnTo>
                        <a:pt x="1708" y="5513"/>
                      </a:lnTo>
                      <a:cubicBezTo>
                        <a:pt x="1402" y="5433"/>
                        <a:pt x="1182" y="5123"/>
                        <a:pt x="1182" y="4765"/>
                      </a:cubicBezTo>
                      <a:cubicBezTo>
                        <a:pt x="1182" y="4407"/>
                        <a:pt x="1402" y="4097"/>
                        <a:pt x="1708" y="4016"/>
                      </a:cubicBezTo>
                      <a:lnTo>
                        <a:pt x="10458" y="1708"/>
                      </a:lnTo>
                      <a:cubicBezTo>
                        <a:pt x="10508" y="1695"/>
                        <a:pt x="10564" y="1687"/>
                        <a:pt x="10615" y="1687"/>
                      </a:cubicBezTo>
                      <a:close/>
                      <a:moveTo>
                        <a:pt x="4726" y="7759"/>
                      </a:moveTo>
                      <a:lnTo>
                        <a:pt x="10338" y="9235"/>
                      </a:lnTo>
                      <a:cubicBezTo>
                        <a:pt x="10486" y="9272"/>
                        <a:pt x="10642" y="9298"/>
                        <a:pt x="10791" y="9298"/>
                      </a:cubicBezTo>
                      <a:cubicBezTo>
                        <a:pt x="10939" y="9298"/>
                        <a:pt x="11086" y="9275"/>
                        <a:pt x="11243" y="9235"/>
                      </a:cubicBezTo>
                      <a:lnTo>
                        <a:pt x="16846" y="7759"/>
                      </a:lnTo>
                      <a:cubicBezTo>
                        <a:pt x="16846" y="7759"/>
                        <a:pt x="16846" y="13915"/>
                        <a:pt x="16846" y="13915"/>
                      </a:cubicBezTo>
                      <a:cubicBezTo>
                        <a:pt x="16846" y="14765"/>
                        <a:pt x="14832" y="16213"/>
                        <a:pt x="10791" y="16213"/>
                      </a:cubicBezTo>
                      <a:cubicBezTo>
                        <a:pt x="6749" y="16213"/>
                        <a:pt x="4726" y="14765"/>
                        <a:pt x="4726" y="13915"/>
                      </a:cubicBezTo>
                      <a:lnTo>
                        <a:pt x="4726" y="7759"/>
                      </a:lnTo>
                      <a:close/>
                      <a:moveTo>
                        <a:pt x="20252" y="7759"/>
                      </a:moveTo>
                      <a:cubicBezTo>
                        <a:pt x="19881" y="7759"/>
                        <a:pt x="19578" y="8103"/>
                        <a:pt x="19578" y="8528"/>
                      </a:cubicBezTo>
                      <a:lnTo>
                        <a:pt x="19578" y="15454"/>
                      </a:lnTo>
                      <a:cubicBezTo>
                        <a:pt x="19578" y="15880"/>
                        <a:pt x="19881" y="16224"/>
                        <a:pt x="20252" y="16224"/>
                      </a:cubicBezTo>
                      <a:cubicBezTo>
                        <a:pt x="20624" y="16224"/>
                        <a:pt x="20926" y="15880"/>
                        <a:pt x="20926" y="15454"/>
                      </a:cubicBezTo>
                      <a:lnTo>
                        <a:pt x="20926" y="8528"/>
                      </a:lnTo>
                      <a:cubicBezTo>
                        <a:pt x="20926" y="8103"/>
                        <a:pt x="20624" y="7759"/>
                        <a:pt x="20252" y="7759"/>
                      </a:cubicBezTo>
                      <a:close/>
                      <a:moveTo>
                        <a:pt x="20252" y="16993"/>
                      </a:moveTo>
                      <a:cubicBezTo>
                        <a:pt x="19509" y="16993"/>
                        <a:pt x="18905" y="19222"/>
                        <a:pt x="18905" y="20071"/>
                      </a:cubicBezTo>
                      <a:cubicBezTo>
                        <a:pt x="18905" y="20920"/>
                        <a:pt x="19509" y="21600"/>
                        <a:pt x="20252" y="21600"/>
                      </a:cubicBezTo>
                      <a:cubicBezTo>
                        <a:pt x="20995" y="21600"/>
                        <a:pt x="21600" y="20920"/>
                        <a:pt x="21600" y="20071"/>
                      </a:cubicBezTo>
                      <a:cubicBezTo>
                        <a:pt x="21600" y="19222"/>
                        <a:pt x="20995" y="16993"/>
                        <a:pt x="20252" y="16993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xmlns="" id="{7B4E8EA5-4D0D-42D6-A1F4-D63994FE7546}"/>
                </a:ext>
              </a:extLst>
            </p:cNvPr>
            <p:cNvGrpSpPr/>
            <p:nvPr/>
          </p:nvGrpSpPr>
          <p:grpSpPr>
            <a:xfrm>
              <a:off x="839416" y="4422935"/>
              <a:ext cx="2613001" cy="658233"/>
              <a:chOff x="1487488" y="4012643"/>
              <a:chExt cx="2613001" cy="658233"/>
            </a:xfrm>
          </p:grpSpPr>
          <p:sp>
            <p:nvSpPr>
              <p:cNvPr id="10" name="矩形: 圆角 9">
                <a:extLst>
                  <a:ext uri="{FF2B5EF4-FFF2-40B4-BE49-F238E27FC236}">
                    <a16:creationId xmlns:a16="http://schemas.microsoft.com/office/drawing/2014/main" xmlns="" id="{C5686ED2-3FC5-4D86-8DE3-1B13EF81658C}"/>
                  </a:ext>
                </a:extLst>
              </p:cNvPr>
              <p:cNvSpPr/>
              <p:nvPr/>
            </p:nvSpPr>
            <p:spPr>
              <a:xfrm>
                <a:off x="1487488" y="4120509"/>
                <a:ext cx="2613001" cy="442502"/>
              </a:xfrm>
              <a:prstGeom prst="roundRect">
                <a:avLst>
                  <a:gd name="adj" fmla="val 21525"/>
                </a:avLst>
              </a:prstGeom>
              <a:blipFill dpi="0" rotWithShape="1"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" name="任意多边形: 形状 10">
                <a:extLst>
                  <a:ext uri="{FF2B5EF4-FFF2-40B4-BE49-F238E27FC236}">
                    <a16:creationId xmlns:a16="http://schemas.microsoft.com/office/drawing/2014/main" xmlns="" id="{3F5026D6-DF4B-4872-96F7-D650DFABEE0F}"/>
                  </a:ext>
                </a:extLst>
              </p:cNvPr>
              <p:cNvSpPr/>
              <p:nvPr/>
            </p:nvSpPr>
            <p:spPr>
              <a:xfrm>
                <a:off x="1769354" y="4012643"/>
                <a:ext cx="658232" cy="65823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" name="矩形 11">
                <a:extLst>
                  <a:ext uri="{FF2B5EF4-FFF2-40B4-BE49-F238E27FC236}">
                    <a16:creationId xmlns:a16="http://schemas.microsoft.com/office/drawing/2014/main" xmlns="" id="{22FC15A4-6581-4810-BC91-5778D68D3843}"/>
                  </a:ext>
                </a:extLst>
              </p:cNvPr>
              <p:cNvSpPr/>
              <p:nvPr/>
            </p:nvSpPr>
            <p:spPr>
              <a:xfrm>
                <a:off x="2474831" y="4206179"/>
                <a:ext cx="1499260" cy="23487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p14="http://schemas.microsoft.com/office/powerpoint/2010/main" xmlns:a14="http://schemas.microsoft.com/office/drawing/2010/main" xmlns:lc="http://schemas.openxmlformats.org/drawingml/2006/lockedCanvas" xmlns="" val="1"/>
                </a:ext>
              </a:extLst>
            </p:spPr>
            <p:txBody>
              <a:bodyPr wrap="none" lIns="0" tIns="0" rIns="0" bIns="0" anchor="ctr">
                <a:normAutofit/>
              </a:bodyPr>
              <a:lstStyle/>
              <a:p>
                <a:pPr lvl="0">
                  <a:defRPr sz="1800">
                    <a:solidFill>
                      <a:srgbClr val="000000"/>
                    </a:solidFill>
                  </a:defRPr>
                </a:pPr>
                <a:r>
                  <a:rPr lang="zh-CN" altLang="en-US" sz="1200">
                    <a:solidFill>
                      <a:schemeClr val="bg1"/>
                    </a:solidFill>
                  </a:rPr>
                  <a:t>标题文本预设</a:t>
                </a:r>
              </a:p>
            </p:txBody>
          </p:sp>
          <p:grpSp>
            <p:nvGrpSpPr>
              <p:cNvPr id="13" name="组合 12">
                <a:extLst>
                  <a:ext uri="{FF2B5EF4-FFF2-40B4-BE49-F238E27FC236}">
                    <a16:creationId xmlns:a16="http://schemas.microsoft.com/office/drawing/2014/main" xmlns="" id="{092FF4DA-3819-496C-BAA8-10CE051477EC}"/>
                  </a:ext>
                </a:extLst>
              </p:cNvPr>
              <p:cNvGrpSpPr/>
              <p:nvPr/>
            </p:nvGrpSpPr>
            <p:grpSpPr>
              <a:xfrm>
                <a:off x="1877220" y="4120508"/>
                <a:ext cx="442502" cy="442503"/>
                <a:chOff x="0" y="0"/>
                <a:chExt cx="885002" cy="885002"/>
              </a:xfrm>
            </p:grpSpPr>
            <p:sp>
              <p:nvSpPr>
                <p:cNvPr id="14" name="任意多边形: 形状 13">
                  <a:extLst>
                    <a:ext uri="{FF2B5EF4-FFF2-40B4-BE49-F238E27FC236}">
                      <a16:creationId xmlns:a16="http://schemas.microsoft.com/office/drawing/2014/main" xmlns="" id="{27A157F3-3F47-47F3-8408-B0C727F2DAF2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885002" cy="88500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  <a:close/>
                    </a:path>
                  </a:pathLst>
                </a:custGeom>
                <a:noFill/>
                <a:ln w="63500" cap="flat">
                  <a:solidFill>
                    <a:schemeClr val="accent3"/>
                  </a:solidFill>
                  <a:prstDash val="solid"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5" name="任意多边形: 形状 14">
                  <a:extLst>
                    <a:ext uri="{FF2B5EF4-FFF2-40B4-BE49-F238E27FC236}">
                      <a16:creationId xmlns:a16="http://schemas.microsoft.com/office/drawing/2014/main" xmlns="" id="{21BF355C-CE7B-4FD8-81F5-D752003EC24F}"/>
                    </a:ext>
                  </a:extLst>
                </p:cNvPr>
                <p:cNvSpPr/>
                <p:nvPr/>
              </p:nvSpPr>
              <p:spPr>
                <a:xfrm>
                  <a:off x="176755" y="241509"/>
                  <a:ext cx="531491" cy="41537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096" h="21600" extrusionOk="0">
                      <a:moveTo>
                        <a:pt x="10547" y="0"/>
                      </a:moveTo>
                      <a:cubicBezTo>
                        <a:pt x="7670" y="0"/>
                        <a:pt x="4754" y="229"/>
                        <a:pt x="1879" y="686"/>
                      </a:cubicBezTo>
                      <a:cubicBezTo>
                        <a:pt x="1331" y="773"/>
                        <a:pt x="883" y="1299"/>
                        <a:pt x="755" y="2002"/>
                      </a:cubicBezTo>
                      <a:cubicBezTo>
                        <a:pt x="-252" y="7551"/>
                        <a:pt x="-252" y="13178"/>
                        <a:pt x="755" y="18728"/>
                      </a:cubicBezTo>
                      <a:cubicBezTo>
                        <a:pt x="883" y="19431"/>
                        <a:pt x="1331" y="19958"/>
                        <a:pt x="1879" y="20044"/>
                      </a:cubicBezTo>
                      <a:cubicBezTo>
                        <a:pt x="3264" y="20265"/>
                        <a:pt x="4658" y="20428"/>
                        <a:pt x="6053" y="20543"/>
                      </a:cubicBezTo>
                      <a:cubicBezTo>
                        <a:pt x="5978" y="20604"/>
                        <a:pt x="5931" y="20669"/>
                        <a:pt x="5931" y="20734"/>
                      </a:cubicBezTo>
                      <a:cubicBezTo>
                        <a:pt x="5931" y="21212"/>
                        <a:pt x="7997" y="21600"/>
                        <a:pt x="10547" y="21600"/>
                      </a:cubicBezTo>
                      <a:cubicBezTo>
                        <a:pt x="13097" y="21600"/>
                        <a:pt x="15163" y="21212"/>
                        <a:pt x="15163" y="20734"/>
                      </a:cubicBezTo>
                      <a:cubicBezTo>
                        <a:pt x="15163" y="20669"/>
                        <a:pt x="15114" y="20604"/>
                        <a:pt x="15038" y="20543"/>
                      </a:cubicBezTo>
                      <a:cubicBezTo>
                        <a:pt x="16433" y="20428"/>
                        <a:pt x="17830" y="20265"/>
                        <a:pt x="19215" y="20044"/>
                      </a:cubicBezTo>
                      <a:cubicBezTo>
                        <a:pt x="19762" y="19958"/>
                        <a:pt x="20212" y="19431"/>
                        <a:pt x="20339" y="18728"/>
                      </a:cubicBezTo>
                      <a:cubicBezTo>
                        <a:pt x="21348" y="13178"/>
                        <a:pt x="21348" y="7551"/>
                        <a:pt x="20339" y="2002"/>
                      </a:cubicBezTo>
                      <a:cubicBezTo>
                        <a:pt x="20212" y="1299"/>
                        <a:pt x="19762" y="773"/>
                        <a:pt x="19215" y="686"/>
                      </a:cubicBezTo>
                      <a:cubicBezTo>
                        <a:pt x="16339" y="229"/>
                        <a:pt x="13423" y="0"/>
                        <a:pt x="10547" y="0"/>
                      </a:cubicBezTo>
                      <a:close/>
                      <a:moveTo>
                        <a:pt x="10602" y="1795"/>
                      </a:moveTo>
                      <a:cubicBezTo>
                        <a:pt x="13438" y="1795"/>
                        <a:pt x="16273" y="2018"/>
                        <a:pt x="19109" y="2469"/>
                      </a:cubicBezTo>
                      <a:cubicBezTo>
                        <a:pt x="20074" y="7778"/>
                        <a:pt x="20074" y="13088"/>
                        <a:pt x="19109" y="18397"/>
                      </a:cubicBezTo>
                      <a:cubicBezTo>
                        <a:pt x="13437" y="19298"/>
                        <a:pt x="7764" y="19298"/>
                        <a:pt x="2092" y="18397"/>
                      </a:cubicBezTo>
                      <a:cubicBezTo>
                        <a:pt x="1127" y="13088"/>
                        <a:pt x="1127" y="7778"/>
                        <a:pt x="2092" y="2469"/>
                      </a:cubicBezTo>
                      <a:cubicBezTo>
                        <a:pt x="4928" y="2018"/>
                        <a:pt x="7766" y="1795"/>
                        <a:pt x="10602" y="1795"/>
                      </a:cubicBezTo>
                      <a:close/>
                      <a:moveTo>
                        <a:pt x="9332" y="3231"/>
                      </a:moveTo>
                      <a:cubicBezTo>
                        <a:pt x="7547" y="3231"/>
                        <a:pt x="5731" y="3472"/>
                        <a:pt x="3946" y="3953"/>
                      </a:cubicBezTo>
                      <a:cubicBezTo>
                        <a:pt x="3715" y="4016"/>
                        <a:pt x="3527" y="4238"/>
                        <a:pt x="3453" y="4531"/>
                      </a:cubicBezTo>
                      <a:cubicBezTo>
                        <a:pt x="2502" y="8317"/>
                        <a:pt x="2502" y="12151"/>
                        <a:pt x="3453" y="15936"/>
                      </a:cubicBezTo>
                      <a:cubicBezTo>
                        <a:pt x="3527" y="16230"/>
                        <a:pt x="3715" y="16452"/>
                        <a:pt x="3946" y="16514"/>
                      </a:cubicBezTo>
                      <a:cubicBezTo>
                        <a:pt x="5731" y="16996"/>
                        <a:pt x="7547" y="17240"/>
                        <a:pt x="9332" y="17240"/>
                      </a:cubicBezTo>
                      <a:cubicBezTo>
                        <a:pt x="11120" y="17240"/>
                        <a:pt x="12929" y="16996"/>
                        <a:pt x="14715" y="16514"/>
                      </a:cubicBezTo>
                      <a:cubicBezTo>
                        <a:pt x="14947" y="16452"/>
                        <a:pt x="15135" y="16230"/>
                        <a:pt x="15209" y="15936"/>
                      </a:cubicBezTo>
                      <a:cubicBezTo>
                        <a:pt x="16161" y="12151"/>
                        <a:pt x="16161" y="8317"/>
                        <a:pt x="15209" y="4531"/>
                      </a:cubicBezTo>
                      <a:cubicBezTo>
                        <a:pt x="15135" y="4238"/>
                        <a:pt x="14947" y="4016"/>
                        <a:pt x="14715" y="3953"/>
                      </a:cubicBezTo>
                      <a:cubicBezTo>
                        <a:pt x="12929" y="3472"/>
                        <a:pt x="11120" y="3231"/>
                        <a:pt x="9332" y="3231"/>
                      </a:cubicBezTo>
                      <a:close/>
                      <a:moveTo>
                        <a:pt x="9223" y="3949"/>
                      </a:moveTo>
                      <a:cubicBezTo>
                        <a:pt x="10973" y="3949"/>
                        <a:pt x="12724" y="4184"/>
                        <a:pt x="14475" y="4655"/>
                      </a:cubicBezTo>
                      <a:cubicBezTo>
                        <a:pt x="15385" y="8277"/>
                        <a:pt x="15385" y="11899"/>
                        <a:pt x="14475" y="15521"/>
                      </a:cubicBezTo>
                      <a:cubicBezTo>
                        <a:pt x="10973" y="16463"/>
                        <a:pt x="7472" y="16463"/>
                        <a:pt x="3971" y="15521"/>
                      </a:cubicBezTo>
                      <a:cubicBezTo>
                        <a:pt x="3060" y="11899"/>
                        <a:pt x="3060" y="8277"/>
                        <a:pt x="3971" y="4655"/>
                      </a:cubicBezTo>
                      <a:cubicBezTo>
                        <a:pt x="5721" y="4184"/>
                        <a:pt x="7472" y="3949"/>
                        <a:pt x="9223" y="3949"/>
                      </a:cubicBezTo>
                      <a:close/>
                      <a:moveTo>
                        <a:pt x="17434" y="4308"/>
                      </a:moveTo>
                      <a:cubicBezTo>
                        <a:pt x="16888" y="4308"/>
                        <a:pt x="16445" y="4888"/>
                        <a:pt x="16445" y="5604"/>
                      </a:cubicBezTo>
                      <a:cubicBezTo>
                        <a:pt x="16445" y="6320"/>
                        <a:pt x="16888" y="6901"/>
                        <a:pt x="17434" y="6901"/>
                      </a:cubicBezTo>
                      <a:cubicBezTo>
                        <a:pt x="17980" y="6901"/>
                        <a:pt x="18421" y="6320"/>
                        <a:pt x="18421" y="5604"/>
                      </a:cubicBezTo>
                      <a:cubicBezTo>
                        <a:pt x="18421" y="4888"/>
                        <a:pt x="17980" y="4308"/>
                        <a:pt x="17434" y="4308"/>
                      </a:cubicBezTo>
                      <a:close/>
                      <a:moveTo>
                        <a:pt x="17410" y="5170"/>
                      </a:moveTo>
                      <a:cubicBezTo>
                        <a:pt x="17591" y="5170"/>
                        <a:pt x="17739" y="5366"/>
                        <a:pt x="17739" y="5604"/>
                      </a:cubicBezTo>
                      <a:cubicBezTo>
                        <a:pt x="17739" y="5841"/>
                        <a:pt x="17591" y="6035"/>
                        <a:pt x="17410" y="6035"/>
                      </a:cubicBezTo>
                      <a:cubicBezTo>
                        <a:pt x="17229" y="6035"/>
                        <a:pt x="17081" y="5841"/>
                        <a:pt x="17081" y="5604"/>
                      </a:cubicBezTo>
                      <a:cubicBezTo>
                        <a:pt x="17081" y="5366"/>
                        <a:pt x="17229" y="5170"/>
                        <a:pt x="17410" y="5170"/>
                      </a:cubicBezTo>
                      <a:close/>
                      <a:moveTo>
                        <a:pt x="9089" y="6821"/>
                      </a:moveTo>
                      <a:lnTo>
                        <a:pt x="6065" y="7132"/>
                      </a:lnTo>
                      <a:cubicBezTo>
                        <a:pt x="5886" y="7160"/>
                        <a:pt x="5713" y="7373"/>
                        <a:pt x="5682" y="7607"/>
                      </a:cubicBezTo>
                      <a:lnTo>
                        <a:pt x="5481" y="10016"/>
                      </a:lnTo>
                      <a:cubicBezTo>
                        <a:pt x="5473" y="10254"/>
                        <a:pt x="5614" y="10447"/>
                        <a:pt x="5794" y="10447"/>
                      </a:cubicBezTo>
                      <a:cubicBezTo>
                        <a:pt x="5975" y="10447"/>
                        <a:pt x="6128" y="10251"/>
                        <a:pt x="6135" y="10012"/>
                      </a:cubicBezTo>
                      <a:lnTo>
                        <a:pt x="6245" y="8377"/>
                      </a:lnTo>
                      <a:cubicBezTo>
                        <a:pt x="6269" y="8141"/>
                        <a:pt x="6436" y="7930"/>
                        <a:pt x="6617" y="7906"/>
                      </a:cubicBezTo>
                      <a:lnTo>
                        <a:pt x="9089" y="7683"/>
                      </a:lnTo>
                      <a:cubicBezTo>
                        <a:pt x="9270" y="7674"/>
                        <a:pt x="9421" y="7474"/>
                        <a:pt x="9421" y="7236"/>
                      </a:cubicBezTo>
                      <a:cubicBezTo>
                        <a:pt x="9421" y="6998"/>
                        <a:pt x="9270" y="6812"/>
                        <a:pt x="9089" y="6821"/>
                      </a:cubicBezTo>
                      <a:close/>
                      <a:moveTo>
                        <a:pt x="17002" y="10447"/>
                      </a:moveTo>
                      <a:cubicBezTo>
                        <a:pt x="16820" y="10447"/>
                        <a:pt x="16673" y="10639"/>
                        <a:pt x="16673" y="10878"/>
                      </a:cubicBezTo>
                      <a:cubicBezTo>
                        <a:pt x="16673" y="11116"/>
                        <a:pt x="16820" y="11309"/>
                        <a:pt x="17002" y="11309"/>
                      </a:cubicBezTo>
                      <a:lnTo>
                        <a:pt x="18981" y="11309"/>
                      </a:lnTo>
                      <a:cubicBezTo>
                        <a:pt x="19163" y="11309"/>
                        <a:pt x="19310" y="11116"/>
                        <a:pt x="19310" y="10878"/>
                      </a:cubicBezTo>
                      <a:cubicBezTo>
                        <a:pt x="19310" y="10639"/>
                        <a:pt x="19163" y="10447"/>
                        <a:pt x="18981" y="10447"/>
                      </a:cubicBezTo>
                      <a:lnTo>
                        <a:pt x="17002" y="10447"/>
                      </a:lnTo>
                      <a:close/>
                      <a:moveTo>
                        <a:pt x="17002" y="13040"/>
                      </a:moveTo>
                      <a:cubicBezTo>
                        <a:pt x="16820" y="13040"/>
                        <a:pt x="16673" y="13232"/>
                        <a:pt x="16673" y="13471"/>
                      </a:cubicBezTo>
                      <a:cubicBezTo>
                        <a:pt x="16673" y="13708"/>
                        <a:pt x="16820" y="13901"/>
                        <a:pt x="17002" y="13901"/>
                      </a:cubicBezTo>
                      <a:lnTo>
                        <a:pt x="18981" y="13901"/>
                      </a:lnTo>
                      <a:cubicBezTo>
                        <a:pt x="19163" y="13901"/>
                        <a:pt x="19310" y="13708"/>
                        <a:pt x="19310" y="13471"/>
                      </a:cubicBezTo>
                      <a:cubicBezTo>
                        <a:pt x="19310" y="13232"/>
                        <a:pt x="19163" y="13040"/>
                        <a:pt x="18981" y="13040"/>
                      </a:cubicBezTo>
                      <a:lnTo>
                        <a:pt x="17002" y="13040"/>
                      </a:lnTo>
                      <a:close/>
                      <a:moveTo>
                        <a:pt x="16344" y="15629"/>
                      </a:moveTo>
                      <a:cubicBezTo>
                        <a:pt x="16162" y="15629"/>
                        <a:pt x="16015" y="15825"/>
                        <a:pt x="16015" y="16063"/>
                      </a:cubicBezTo>
                      <a:cubicBezTo>
                        <a:pt x="16015" y="16302"/>
                        <a:pt x="16162" y="16494"/>
                        <a:pt x="16344" y="16494"/>
                      </a:cubicBezTo>
                      <a:lnTo>
                        <a:pt x="18323" y="16494"/>
                      </a:lnTo>
                      <a:cubicBezTo>
                        <a:pt x="18505" y="16494"/>
                        <a:pt x="18652" y="16302"/>
                        <a:pt x="18652" y="16063"/>
                      </a:cubicBezTo>
                      <a:cubicBezTo>
                        <a:pt x="18652" y="15825"/>
                        <a:pt x="18505" y="15629"/>
                        <a:pt x="18323" y="15629"/>
                      </a:cubicBezTo>
                      <a:lnTo>
                        <a:pt x="16344" y="15629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</p:grpSp>
      <p:sp>
        <p:nvSpPr>
          <p:cNvPr id="75" name="Title 1">
            <a:extLst>
              <a:ext uri="{FF2B5EF4-FFF2-40B4-BE49-F238E27FC236}">
                <a16:creationId xmlns:a16="http://schemas.microsoft.com/office/drawing/2014/main" xmlns="" id="{459F30E0-0EA5-4DD4-BC1A-27BECB794FA8}"/>
              </a:ext>
            </a:extLst>
          </p:cNvPr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099476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组合 67"/>
          <p:cNvGrpSpPr/>
          <p:nvPr/>
        </p:nvGrpSpPr>
        <p:grpSpPr>
          <a:xfrm>
            <a:off x="3042829" y="1089345"/>
            <a:ext cx="3190351" cy="2791319"/>
            <a:chOff x="3042829" y="1089345"/>
            <a:chExt cx="3190351" cy="2791319"/>
          </a:xfrm>
        </p:grpSpPr>
        <p:sp>
          <p:nvSpPr>
            <p:cNvPr id="17" name="Freeform: Shape 50"/>
            <p:cNvSpPr>
              <a:spLocks/>
            </p:cNvSpPr>
            <p:nvPr/>
          </p:nvSpPr>
          <p:spPr bwMode="auto">
            <a:xfrm>
              <a:off x="3827340" y="1880489"/>
              <a:ext cx="1784859" cy="1278792"/>
            </a:xfrm>
            <a:custGeom>
              <a:avLst/>
              <a:gdLst>
                <a:gd name="T0" fmla="*/ 1413 w 1454"/>
                <a:gd name="T1" fmla="*/ 410 h 1042"/>
                <a:gd name="T2" fmla="*/ 1224 w 1454"/>
                <a:gd name="T3" fmla="*/ 327 h 1042"/>
                <a:gd name="T4" fmla="*/ 1197 w 1454"/>
                <a:gd name="T5" fmla="*/ 328 h 1042"/>
                <a:gd name="T6" fmla="*/ 1119 w 1454"/>
                <a:gd name="T7" fmla="*/ 150 h 1042"/>
                <a:gd name="T8" fmla="*/ 984 w 1454"/>
                <a:gd name="T9" fmla="*/ 101 h 1042"/>
                <a:gd name="T10" fmla="*/ 875 w 1454"/>
                <a:gd name="T11" fmla="*/ 122 h 1042"/>
                <a:gd name="T12" fmla="*/ 641 w 1454"/>
                <a:gd name="T13" fmla="*/ 0 h 1042"/>
                <a:gd name="T14" fmla="*/ 627 w 1454"/>
                <a:gd name="T15" fmla="*/ 0 h 1042"/>
                <a:gd name="T16" fmla="*/ 386 w 1454"/>
                <a:gd name="T17" fmla="*/ 202 h 1042"/>
                <a:gd name="T18" fmla="*/ 343 w 1454"/>
                <a:gd name="T19" fmla="*/ 198 h 1042"/>
                <a:gd name="T20" fmla="*/ 205 w 1454"/>
                <a:gd name="T21" fmla="*/ 300 h 1042"/>
                <a:gd name="T22" fmla="*/ 188 w 1454"/>
                <a:gd name="T23" fmla="*/ 299 h 1042"/>
                <a:gd name="T24" fmla="*/ 42 w 1454"/>
                <a:gd name="T25" fmla="*/ 393 h 1042"/>
                <a:gd name="T26" fmla="*/ 37 w 1454"/>
                <a:gd name="T27" fmla="*/ 610 h 1042"/>
                <a:gd name="T28" fmla="*/ 240 w 1454"/>
                <a:gd name="T29" fmla="*/ 721 h 1042"/>
                <a:gd name="T30" fmla="*/ 317 w 1454"/>
                <a:gd name="T31" fmla="*/ 712 h 1042"/>
                <a:gd name="T32" fmla="*/ 453 w 1454"/>
                <a:gd name="T33" fmla="*/ 841 h 1042"/>
                <a:gd name="T34" fmla="*/ 489 w 1454"/>
                <a:gd name="T35" fmla="*/ 844 h 1042"/>
                <a:gd name="T36" fmla="*/ 644 w 1454"/>
                <a:gd name="T37" fmla="*/ 770 h 1042"/>
                <a:gd name="T38" fmla="*/ 791 w 1454"/>
                <a:gd name="T39" fmla="*/ 873 h 1042"/>
                <a:gd name="T40" fmla="*/ 673 w 1454"/>
                <a:gd name="T41" fmla="*/ 1042 h 1042"/>
                <a:gd name="T42" fmla="*/ 1099 w 1454"/>
                <a:gd name="T43" fmla="*/ 761 h 1042"/>
                <a:gd name="T44" fmla="*/ 1102 w 1454"/>
                <a:gd name="T45" fmla="*/ 757 h 1042"/>
                <a:gd name="T46" fmla="*/ 1162 w 1454"/>
                <a:gd name="T47" fmla="*/ 766 h 1042"/>
                <a:gd name="T48" fmla="*/ 1285 w 1454"/>
                <a:gd name="T49" fmla="*/ 700 h 1042"/>
                <a:gd name="T50" fmla="*/ 1420 w 1454"/>
                <a:gd name="T51" fmla="*/ 601 h 1042"/>
                <a:gd name="T52" fmla="*/ 1413 w 1454"/>
                <a:gd name="T53" fmla="*/ 410 h 10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54" h="1042">
                  <a:moveTo>
                    <a:pt x="1413" y="410"/>
                  </a:moveTo>
                  <a:cubicBezTo>
                    <a:pt x="1359" y="338"/>
                    <a:pt x="1272" y="327"/>
                    <a:pt x="1224" y="327"/>
                  </a:cubicBezTo>
                  <a:cubicBezTo>
                    <a:pt x="1214" y="327"/>
                    <a:pt x="1204" y="328"/>
                    <a:pt x="1197" y="328"/>
                  </a:cubicBezTo>
                  <a:cubicBezTo>
                    <a:pt x="1201" y="297"/>
                    <a:pt x="1200" y="224"/>
                    <a:pt x="1119" y="150"/>
                  </a:cubicBezTo>
                  <a:cubicBezTo>
                    <a:pt x="1082" y="117"/>
                    <a:pt x="1037" y="101"/>
                    <a:pt x="984" y="101"/>
                  </a:cubicBezTo>
                  <a:cubicBezTo>
                    <a:pt x="935" y="101"/>
                    <a:pt x="893" y="115"/>
                    <a:pt x="875" y="122"/>
                  </a:cubicBezTo>
                  <a:cubicBezTo>
                    <a:pt x="859" y="91"/>
                    <a:pt x="799" y="0"/>
                    <a:pt x="641" y="0"/>
                  </a:cubicBezTo>
                  <a:cubicBezTo>
                    <a:pt x="637" y="0"/>
                    <a:pt x="632" y="0"/>
                    <a:pt x="627" y="0"/>
                  </a:cubicBezTo>
                  <a:cubicBezTo>
                    <a:pt x="437" y="6"/>
                    <a:pt x="395" y="158"/>
                    <a:pt x="386" y="202"/>
                  </a:cubicBezTo>
                  <a:cubicBezTo>
                    <a:pt x="371" y="199"/>
                    <a:pt x="357" y="198"/>
                    <a:pt x="343" y="198"/>
                  </a:cubicBezTo>
                  <a:cubicBezTo>
                    <a:pt x="246" y="198"/>
                    <a:pt x="214" y="273"/>
                    <a:pt x="205" y="300"/>
                  </a:cubicBezTo>
                  <a:cubicBezTo>
                    <a:pt x="200" y="300"/>
                    <a:pt x="194" y="299"/>
                    <a:pt x="188" y="299"/>
                  </a:cubicBezTo>
                  <a:cubicBezTo>
                    <a:pt x="132" y="299"/>
                    <a:pt x="76" y="335"/>
                    <a:pt x="42" y="393"/>
                  </a:cubicBezTo>
                  <a:cubicBezTo>
                    <a:pt x="2" y="461"/>
                    <a:pt x="0" y="542"/>
                    <a:pt x="37" y="610"/>
                  </a:cubicBezTo>
                  <a:cubicBezTo>
                    <a:pt x="88" y="702"/>
                    <a:pt x="175" y="721"/>
                    <a:pt x="240" y="721"/>
                  </a:cubicBezTo>
                  <a:cubicBezTo>
                    <a:pt x="274" y="721"/>
                    <a:pt x="302" y="716"/>
                    <a:pt x="317" y="712"/>
                  </a:cubicBezTo>
                  <a:cubicBezTo>
                    <a:pt x="322" y="744"/>
                    <a:pt x="347" y="823"/>
                    <a:pt x="453" y="841"/>
                  </a:cubicBezTo>
                  <a:cubicBezTo>
                    <a:pt x="465" y="843"/>
                    <a:pt x="477" y="844"/>
                    <a:pt x="489" y="844"/>
                  </a:cubicBezTo>
                  <a:cubicBezTo>
                    <a:pt x="568" y="844"/>
                    <a:pt x="621" y="797"/>
                    <a:pt x="644" y="770"/>
                  </a:cubicBezTo>
                  <a:cubicBezTo>
                    <a:pt x="655" y="799"/>
                    <a:pt x="689" y="847"/>
                    <a:pt x="791" y="873"/>
                  </a:cubicBezTo>
                  <a:cubicBezTo>
                    <a:pt x="778" y="928"/>
                    <a:pt x="746" y="1003"/>
                    <a:pt x="673" y="1042"/>
                  </a:cubicBezTo>
                  <a:cubicBezTo>
                    <a:pt x="673" y="1042"/>
                    <a:pt x="966" y="1042"/>
                    <a:pt x="1099" y="761"/>
                  </a:cubicBezTo>
                  <a:cubicBezTo>
                    <a:pt x="1100" y="760"/>
                    <a:pt x="1101" y="758"/>
                    <a:pt x="1102" y="757"/>
                  </a:cubicBezTo>
                  <a:cubicBezTo>
                    <a:pt x="1123" y="763"/>
                    <a:pt x="1143" y="766"/>
                    <a:pt x="1162" y="766"/>
                  </a:cubicBezTo>
                  <a:cubicBezTo>
                    <a:pt x="1238" y="766"/>
                    <a:pt x="1274" y="717"/>
                    <a:pt x="1285" y="700"/>
                  </a:cubicBezTo>
                  <a:cubicBezTo>
                    <a:pt x="1339" y="699"/>
                    <a:pt x="1390" y="661"/>
                    <a:pt x="1420" y="601"/>
                  </a:cubicBezTo>
                  <a:cubicBezTo>
                    <a:pt x="1454" y="534"/>
                    <a:pt x="1451" y="461"/>
                    <a:pt x="1413" y="410"/>
                  </a:cubicBezTo>
                </a:path>
              </a:pathLst>
            </a:cu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3042829" y="1089345"/>
              <a:ext cx="3190351" cy="2791319"/>
              <a:chOff x="3042829" y="1089345"/>
              <a:chExt cx="3190351" cy="2791319"/>
            </a:xfrm>
          </p:grpSpPr>
          <p:grpSp>
            <p:nvGrpSpPr>
              <p:cNvPr id="4" name="Group 3"/>
              <p:cNvGrpSpPr/>
              <p:nvPr/>
            </p:nvGrpSpPr>
            <p:grpSpPr>
              <a:xfrm rot="5400000">
                <a:off x="5377583" y="2006815"/>
                <a:ext cx="634239" cy="1076955"/>
                <a:chOff x="5658178" y="1707898"/>
                <a:chExt cx="869583" cy="1476574"/>
              </a:xfrm>
            </p:grpSpPr>
            <p:sp>
              <p:nvSpPr>
                <p:cNvPr id="65" name="Freeform: Shape 4"/>
                <p:cNvSpPr>
                  <a:spLocks/>
                </p:cNvSpPr>
                <p:nvPr/>
              </p:nvSpPr>
              <p:spPr bwMode="auto">
                <a:xfrm>
                  <a:off x="5681407" y="1732137"/>
                  <a:ext cx="823125" cy="1428096"/>
                </a:xfrm>
                <a:custGeom>
                  <a:avLst/>
                  <a:gdLst>
                    <a:gd name="T0" fmla="*/ 489 w 489"/>
                    <a:gd name="T1" fmla="*/ 245 h 849"/>
                    <a:gd name="T2" fmla="*/ 245 w 489"/>
                    <a:gd name="T3" fmla="*/ 0 h 849"/>
                    <a:gd name="T4" fmla="*/ 0 w 489"/>
                    <a:gd name="T5" fmla="*/ 245 h 849"/>
                    <a:gd name="T6" fmla="*/ 215 w 489"/>
                    <a:gd name="T7" fmla="*/ 487 h 849"/>
                    <a:gd name="T8" fmla="*/ 215 w 489"/>
                    <a:gd name="T9" fmla="*/ 849 h 849"/>
                    <a:gd name="T10" fmla="*/ 279 w 489"/>
                    <a:gd name="T11" fmla="*/ 849 h 849"/>
                    <a:gd name="T12" fmla="*/ 279 w 489"/>
                    <a:gd name="T13" fmla="*/ 486 h 849"/>
                    <a:gd name="T14" fmla="*/ 489 w 489"/>
                    <a:gd name="T15" fmla="*/ 245 h 8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89" h="849">
                      <a:moveTo>
                        <a:pt x="489" y="245"/>
                      </a:moveTo>
                      <a:cubicBezTo>
                        <a:pt x="489" y="110"/>
                        <a:pt x="379" y="0"/>
                        <a:pt x="245" y="0"/>
                      </a:cubicBezTo>
                      <a:cubicBezTo>
                        <a:pt x="110" y="0"/>
                        <a:pt x="0" y="110"/>
                        <a:pt x="0" y="245"/>
                      </a:cubicBezTo>
                      <a:cubicBezTo>
                        <a:pt x="0" y="370"/>
                        <a:pt x="94" y="473"/>
                        <a:pt x="215" y="487"/>
                      </a:cubicBezTo>
                      <a:cubicBezTo>
                        <a:pt x="215" y="849"/>
                        <a:pt x="215" y="849"/>
                        <a:pt x="215" y="849"/>
                      </a:cubicBezTo>
                      <a:cubicBezTo>
                        <a:pt x="279" y="849"/>
                        <a:pt x="279" y="849"/>
                        <a:pt x="279" y="849"/>
                      </a:cubicBezTo>
                      <a:cubicBezTo>
                        <a:pt x="279" y="486"/>
                        <a:pt x="279" y="486"/>
                        <a:pt x="279" y="486"/>
                      </a:cubicBezTo>
                      <a:cubicBezTo>
                        <a:pt x="398" y="469"/>
                        <a:pt x="489" y="368"/>
                        <a:pt x="489" y="245"/>
                      </a:cubicBezTo>
                      <a:close/>
                    </a:path>
                  </a:pathLst>
                </a:custGeom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6" name="Freeform: Shape 5"/>
                <p:cNvSpPr>
                  <a:spLocks/>
                </p:cNvSpPr>
                <p:nvPr/>
              </p:nvSpPr>
              <p:spPr bwMode="auto">
                <a:xfrm>
                  <a:off x="5658178" y="1707898"/>
                  <a:ext cx="869583" cy="1476574"/>
                </a:xfrm>
                <a:custGeom>
                  <a:avLst/>
                  <a:gdLst>
                    <a:gd name="T0" fmla="*/ 259 w 517"/>
                    <a:gd name="T1" fmla="*/ 14 h 877"/>
                    <a:gd name="T2" fmla="*/ 503 w 517"/>
                    <a:gd name="T3" fmla="*/ 259 h 877"/>
                    <a:gd name="T4" fmla="*/ 293 w 517"/>
                    <a:gd name="T5" fmla="*/ 500 h 877"/>
                    <a:gd name="T6" fmla="*/ 293 w 517"/>
                    <a:gd name="T7" fmla="*/ 863 h 877"/>
                    <a:gd name="T8" fmla="*/ 229 w 517"/>
                    <a:gd name="T9" fmla="*/ 863 h 877"/>
                    <a:gd name="T10" fmla="*/ 229 w 517"/>
                    <a:gd name="T11" fmla="*/ 501 h 877"/>
                    <a:gd name="T12" fmla="*/ 14 w 517"/>
                    <a:gd name="T13" fmla="*/ 259 h 877"/>
                    <a:gd name="T14" fmla="*/ 259 w 517"/>
                    <a:gd name="T15" fmla="*/ 14 h 877"/>
                    <a:gd name="T16" fmla="*/ 259 w 517"/>
                    <a:gd name="T17" fmla="*/ 0 h 877"/>
                    <a:gd name="T18" fmla="*/ 0 w 517"/>
                    <a:gd name="T19" fmla="*/ 259 h 877"/>
                    <a:gd name="T20" fmla="*/ 216 w 517"/>
                    <a:gd name="T21" fmla="*/ 513 h 877"/>
                    <a:gd name="T22" fmla="*/ 216 w 517"/>
                    <a:gd name="T23" fmla="*/ 863 h 877"/>
                    <a:gd name="T24" fmla="*/ 216 w 517"/>
                    <a:gd name="T25" fmla="*/ 877 h 877"/>
                    <a:gd name="T26" fmla="*/ 229 w 517"/>
                    <a:gd name="T27" fmla="*/ 877 h 877"/>
                    <a:gd name="T28" fmla="*/ 293 w 517"/>
                    <a:gd name="T29" fmla="*/ 877 h 877"/>
                    <a:gd name="T30" fmla="*/ 307 w 517"/>
                    <a:gd name="T31" fmla="*/ 877 h 877"/>
                    <a:gd name="T32" fmla="*/ 307 w 517"/>
                    <a:gd name="T33" fmla="*/ 863 h 877"/>
                    <a:gd name="T34" fmla="*/ 307 w 517"/>
                    <a:gd name="T35" fmla="*/ 512 h 877"/>
                    <a:gd name="T36" fmla="*/ 453 w 517"/>
                    <a:gd name="T37" fmla="*/ 428 h 877"/>
                    <a:gd name="T38" fmla="*/ 517 w 517"/>
                    <a:gd name="T39" fmla="*/ 259 h 877"/>
                    <a:gd name="T40" fmla="*/ 259 w 517"/>
                    <a:gd name="T41" fmla="*/ 0 h 8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517" h="877">
                      <a:moveTo>
                        <a:pt x="259" y="14"/>
                      </a:moveTo>
                      <a:cubicBezTo>
                        <a:pt x="393" y="14"/>
                        <a:pt x="503" y="124"/>
                        <a:pt x="503" y="259"/>
                      </a:cubicBezTo>
                      <a:cubicBezTo>
                        <a:pt x="503" y="382"/>
                        <a:pt x="412" y="483"/>
                        <a:pt x="293" y="500"/>
                      </a:cubicBezTo>
                      <a:cubicBezTo>
                        <a:pt x="293" y="863"/>
                        <a:pt x="293" y="863"/>
                        <a:pt x="293" y="863"/>
                      </a:cubicBezTo>
                      <a:cubicBezTo>
                        <a:pt x="229" y="863"/>
                        <a:pt x="229" y="863"/>
                        <a:pt x="229" y="863"/>
                      </a:cubicBezTo>
                      <a:cubicBezTo>
                        <a:pt x="229" y="501"/>
                        <a:pt x="229" y="501"/>
                        <a:pt x="229" y="501"/>
                      </a:cubicBezTo>
                      <a:cubicBezTo>
                        <a:pt x="108" y="487"/>
                        <a:pt x="14" y="384"/>
                        <a:pt x="14" y="259"/>
                      </a:cubicBezTo>
                      <a:cubicBezTo>
                        <a:pt x="14" y="124"/>
                        <a:pt x="124" y="14"/>
                        <a:pt x="259" y="14"/>
                      </a:cubicBezTo>
                      <a:moveTo>
                        <a:pt x="259" y="0"/>
                      </a:moveTo>
                      <a:cubicBezTo>
                        <a:pt x="116" y="0"/>
                        <a:pt x="0" y="116"/>
                        <a:pt x="0" y="259"/>
                      </a:cubicBezTo>
                      <a:cubicBezTo>
                        <a:pt x="0" y="385"/>
                        <a:pt x="92" y="492"/>
                        <a:pt x="216" y="513"/>
                      </a:cubicBezTo>
                      <a:cubicBezTo>
                        <a:pt x="216" y="863"/>
                        <a:pt x="216" y="863"/>
                        <a:pt x="216" y="863"/>
                      </a:cubicBezTo>
                      <a:cubicBezTo>
                        <a:pt x="216" y="877"/>
                        <a:pt x="216" y="877"/>
                        <a:pt x="216" y="877"/>
                      </a:cubicBezTo>
                      <a:cubicBezTo>
                        <a:pt x="229" y="877"/>
                        <a:pt x="229" y="877"/>
                        <a:pt x="229" y="877"/>
                      </a:cubicBezTo>
                      <a:cubicBezTo>
                        <a:pt x="293" y="877"/>
                        <a:pt x="293" y="877"/>
                        <a:pt x="293" y="877"/>
                      </a:cubicBezTo>
                      <a:cubicBezTo>
                        <a:pt x="307" y="877"/>
                        <a:pt x="307" y="877"/>
                        <a:pt x="307" y="877"/>
                      </a:cubicBezTo>
                      <a:cubicBezTo>
                        <a:pt x="307" y="863"/>
                        <a:pt x="307" y="863"/>
                        <a:pt x="307" y="863"/>
                      </a:cubicBezTo>
                      <a:cubicBezTo>
                        <a:pt x="307" y="512"/>
                        <a:pt x="307" y="512"/>
                        <a:pt x="307" y="512"/>
                      </a:cubicBezTo>
                      <a:cubicBezTo>
                        <a:pt x="364" y="501"/>
                        <a:pt x="415" y="472"/>
                        <a:pt x="453" y="428"/>
                      </a:cubicBezTo>
                      <a:cubicBezTo>
                        <a:pt x="494" y="381"/>
                        <a:pt x="517" y="321"/>
                        <a:pt x="517" y="259"/>
                      </a:cubicBezTo>
                      <a:cubicBezTo>
                        <a:pt x="517" y="116"/>
                        <a:pt x="401" y="0"/>
                        <a:pt x="259" y="0"/>
                      </a:cubicBezTo>
                      <a:close/>
                    </a:path>
                  </a:pathLst>
                </a:custGeom>
                <a:solidFill>
                  <a:schemeClr val="tx2">
                    <a:lumMod val="20000"/>
                    <a:lumOff val="8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5" name="Group 6"/>
              <p:cNvGrpSpPr/>
              <p:nvPr/>
            </p:nvGrpSpPr>
            <p:grpSpPr>
              <a:xfrm rot="5400000">
                <a:off x="3239878" y="1885274"/>
                <a:ext cx="932576" cy="1326673"/>
                <a:chOff x="5458204" y="4263119"/>
                <a:chExt cx="1278621" cy="1818954"/>
              </a:xfrm>
            </p:grpSpPr>
            <p:sp>
              <p:nvSpPr>
                <p:cNvPr id="63" name="Freeform: Shape 7"/>
                <p:cNvSpPr>
                  <a:spLocks/>
                </p:cNvSpPr>
                <p:nvPr/>
              </p:nvSpPr>
              <p:spPr bwMode="auto">
                <a:xfrm>
                  <a:off x="5481433" y="4286348"/>
                  <a:ext cx="1232162" cy="1772495"/>
                </a:xfrm>
                <a:custGeom>
                  <a:avLst/>
                  <a:gdLst>
                    <a:gd name="T0" fmla="*/ 395 w 732"/>
                    <a:gd name="T1" fmla="*/ 321 h 1053"/>
                    <a:gd name="T2" fmla="*/ 395 w 732"/>
                    <a:gd name="T3" fmla="*/ 0 h 1053"/>
                    <a:gd name="T4" fmla="*/ 331 w 732"/>
                    <a:gd name="T5" fmla="*/ 0 h 1053"/>
                    <a:gd name="T6" fmla="*/ 331 w 732"/>
                    <a:gd name="T7" fmla="*/ 322 h 1053"/>
                    <a:gd name="T8" fmla="*/ 0 w 732"/>
                    <a:gd name="T9" fmla="*/ 687 h 1053"/>
                    <a:gd name="T10" fmla="*/ 366 w 732"/>
                    <a:gd name="T11" fmla="*/ 1053 h 1053"/>
                    <a:gd name="T12" fmla="*/ 732 w 732"/>
                    <a:gd name="T13" fmla="*/ 687 h 1053"/>
                    <a:gd name="T14" fmla="*/ 395 w 732"/>
                    <a:gd name="T15" fmla="*/ 321 h 10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732" h="1053">
                      <a:moveTo>
                        <a:pt x="395" y="321"/>
                      </a:moveTo>
                      <a:cubicBezTo>
                        <a:pt x="395" y="0"/>
                        <a:pt x="395" y="0"/>
                        <a:pt x="395" y="0"/>
                      </a:cubicBezTo>
                      <a:cubicBezTo>
                        <a:pt x="331" y="0"/>
                        <a:pt x="331" y="0"/>
                        <a:pt x="331" y="0"/>
                      </a:cubicBezTo>
                      <a:cubicBezTo>
                        <a:pt x="331" y="322"/>
                        <a:pt x="331" y="322"/>
                        <a:pt x="331" y="322"/>
                      </a:cubicBezTo>
                      <a:cubicBezTo>
                        <a:pt x="145" y="339"/>
                        <a:pt x="0" y="496"/>
                        <a:pt x="0" y="687"/>
                      </a:cubicBezTo>
                      <a:cubicBezTo>
                        <a:pt x="0" y="889"/>
                        <a:pt x="164" y="1053"/>
                        <a:pt x="366" y="1053"/>
                      </a:cubicBezTo>
                      <a:cubicBezTo>
                        <a:pt x="568" y="1053"/>
                        <a:pt x="732" y="889"/>
                        <a:pt x="732" y="687"/>
                      </a:cubicBezTo>
                      <a:cubicBezTo>
                        <a:pt x="732" y="494"/>
                        <a:pt x="584" y="336"/>
                        <a:pt x="395" y="321"/>
                      </a:cubicBezTo>
                      <a:close/>
                    </a:path>
                  </a:pathLst>
                </a:custGeom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4" name="Freeform: Shape 8"/>
                <p:cNvSpPr>
                  <a:spLocks/>
                </p:cNvSpPr>
                <p:nvPr/>
              </p:nvSpPr>
              <p:spPr bwMode="auto">
                <a:xfrm>
                  <a:off x="5458204" y="4263119"/>
                  <a:ext cx="1278621" cy="1818954"/>
                </a:xfrm>
                <a:custGeom>
                  <a:avLst/>
                  <a:gdLst>
                    <a:gd name="T0" fmla="*/ 409 w 760"/>
                    <a:gd name="T1" fmla="*/ 14 h 1081"/>
                    <a:gd name="T2" fmla="*/ 409 w 760"/>
                    <a:gd name="T3" fmla="*/ 335 h 1081"/>
                    <a:gd name="T4" fmla="*/ 746 w 760"/>
                    <a:gd name="T5" fmla="*/ 701 h 1081"/>
                    <a:gd name="T6" fmla="*/ 380 w 760"/>
                    <a:gd name="T7" fmla="*/ 1067 h 1081"/>
                    <a:gd name="T8" fmla="*/ 14 w 760"/>
                    <a:gd name="T9" fmla="*/ 701 h 1081"/>
                    <a:gd name="T10" fmla="*/ 345 w 760"/>
                    <a:gd name="T11" fmla="*/ 336 h 1081"/>
                    <a:gd name="T12" fmla="*/ 345 w 760"/>
                    <a:gd name="T13" fmla="*/ 14 h 1081"/>
                    <a:gd name="T14" fmla="*/ 409 w 760"/>
                    <a:gd name="T15" fmla="*/ 14 h 1081"/>
                    <a:gd name="T16" fmla="*/ 423 w 760"/>
                    <a:gd name="T17" fmla="*/ 0 h 1081"/>
                    <a:gd name="T18" fmla="*/ 409 w 760"/>
                    <a:gd name="T19" fmla="*/ 0 h 1081"/>
                    <a:gd name="T20" fmla="*/ 345 w 760"/>
                    <a:gd name="T21" fmla="*/ 0 h 1081"/>
                    <a:gd name="T22" fmla="*/ 331 w 760"/>
                    <a:gd name="T23" fmla="*/ 0 h 1081"/>
                    <a:gd name="T24" fmla="*/ 331 w 760"/>
                    <a:gd name="T25" fmla="*/ 14 h 1081"/>
                    <a:gd name="T26" fmla="*/ 331 w 760"/>
                    <a:gd name="T27" fmla="*/ 323 h 1081"/>
                    <a:gd name="T28" fmla="*/ 99 w 760"/>
                    <a:gd name="T29" fmla="*/ 444 h 1081"/>
                    <a:gd name="T30" fmla="*/ 0 w 760"/>
                    <a:gd name="T31" fmla="*/ 701 h 1081"/>
                    <a:gd name="T32" fmla="*/ 111 w 760"/>
                    <a:gd name="T33" fmla="*/ 969 h 1081"/>
                    <a:gd name="T34" fmla="*/ 380 w 760"/>
                    <a:gd name="T35" fmla="*/ 1081 h 1081"/>
                    <a:gd name="T36" fmla="*/ 649 w 760"/>
                    <a:gd name="T37" fmla="*/ 969 h 1081"/>
                    <a:gd name="T38" fmla="*/ 760 w 760"/>
                    <a:gd name="T39" fmla="*/ 701 h 1081"/>
                    <a:gd name="T40" fmla="*/ 659 w 760"/>
                    <a:gd name="T41" fmla="*/ 442 h 1081"/>
                    <a:gd name="T42" fmla="*/ 423 w 760"/>
                    <a:gd name="T43" fmla="*/ 323 h 1081"/>
                    <a:gd name="T44" fmla="*/ 423 w 760"/>
                    <a:gd name="T45" fmla="*/ 14 h 1081"/>
                    <a:gd name="T46" fmla="*/ 423 w 760"/>
                    <a:gd name="T47" fmla="*/ 0 h 10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760" h="1081">
                      <a:moveTo>
                        <a:pt x="409" y="14"/>
                      </a:moveTo>
                      <a:cubicBezTo>
                        <a:pt x="409" y="335"/>
                        <a:pt x="409" y="335"/>
                        <a:pt x="409" y="335"/>
                      </a:cubicBezTo>
                      <a:cubicBezTo>
                        <a:pt x="598" y="350"/>
                        <a:pt x="746" y="508"/>
                        <a:pt x="746" y="701"/>
                      </a:cubicBezTo>
                      <a:cubicBezTo>
                        <a:pt x="746" y="903"/>
                        <a:pt x="582" y="1067"/>
                        <a:pt x="380" y="1067"/>
                      </a:cubicBezTo>
                      <a:cubicBezTo>
                        <a:pt x="178" y="1067"/>
                        <a:pt x="14" y="903"/>
                        <a:pt x="14" y="701"/>
                      </a:cubicBezTo>
                      <a:cubicBezTo>
                        <a:pt x="14" y="510"/>
                        <a:pt x="159" y="353"/>
                        <a:pt x="345" y="336"/>
                      </a:cubicBezTo>
                      <a:cubicBezTo>
                        <a:pt x="345" y="14"/>
                        <a:pt x="345" y="14"/>
                        <a:pt x="345" y="14"/>
                      </a:cubicBezTo>
                      <a:cubicBezTo>
                        <a:pt x="409" y="14"/>
                        <a:pt x="409" y="14"/>
                        <a:pt x="409" y="14"/>
                      </a:cubicBezTo>
                      <a:moveTo>
                        <a:pt x="423" y="0"/>
                      </a:moveTo>
                      <a:cubicBezTo>
                        <a:pt x="409" y="0"/>
                        <a:pt x="409" y="0"/>
                        <a:pt x="409" y="0"/>
                      </a:cubicBezTo>
                      <a:cubicBezTo>
                        <a:pt x="345" y="0"/>
                        <a:pt x="345" y="0"/>
                        <a:pt x="345" y="0"/>
                      </a:cubicBezTo>
                      <a:cubicBezTo>
                        <a:pt x="331" y="0"/>
                        <a:pt x="331" y="0"/>
                        <a:pt x="331" y="0"/>
                      </a:cubicBezTo>
                      <a:cubicBezTo>
                        <a:pt x="331" y="14"/>
                        <a:pt x="331" y="14"/>
                        <a:pt x="331" y="14"/>
                      </a:cubicBezTo>
                      <a:cubicBezTo>
                        <a:pt x="331" y="323"/>
                        <a:pt x="331" y="323"/>
                        <a:pt x="331" y="323"/>
                      </a:cubicBezTo>
                      <a:cubicBezTo>
                        <a:pt x="242" y="335"/>
                        <a:pt x="160" y="377"/>
                        <a:pt x="99" y="444"/>
                      </a:cubicBezTo>
                      <a:cubicBezTo>
                        <a:pt x="35" y="514"/>
                        <a:pt x="0" y="605"/>
                        <a:pt x="0" y="701"/>
                      </a:cubicBezTo>
                      <a:cubicBezTo>
                        <a:pt x="0" y="802"/>
                        <a:pt x="39" y="898"/>
                        <a:pt x="111" y="969"/>
                      </a:cubicBezTo>
                      <a:cubicBezTo>
                        <a:pt x="183" y="1041"/>
                        <a:pt x="278" y="1081"/>
                        <a:pt x="380" y="1081"/>
                      </a:cubicBezTo>
                      <a:cubicBezTo>
                        <a:pt x="482" y="1081"/>
                        <a:pt x="577" y="1041"/>
                        <a:pt x="649" y="969"/>
                      </a:cubicBezTo>
                      <a:cubicBezTo>
                        <a:pt x="721" y="898"/>
                        <a:pt x="760" y="802"/>
                        <a:pt x="760" y="701"/>
                      </a:cubicBezTo>
                      <a:cubicBezTo>
                        <a:pt x="760" y="604"/>
                        <a:pt x="724" y="512"/>
                        <a:pt x="659" y="442"/>
                      </a:cubicBezTo>
                      <a:cubicBezTo>
                        <a:pt x="596" y="375"/>
                        <a:pt x="513" y="333"/>
                        <a:pt x="423" y="323"/>
                      </a:cubicBezTo>
                      <a:cubicBezTo>
                        <a:pt x="423" y="14"/>
                        <a:pt x="423" y="14"/>
                        <a:pt x="423" y="14"/>
                      </a:cubicBezTo>
                      <a:lnTo>
                        <a:pt x="423" y="0"/>
                      </a:lnTo>
                      <a:close/>
                    </a:path>
                  </a:pathLst>
                </a:custGeom>
                <a:solidFill>
                  <a:schemeClr val="tx2">
                    <a:lumMod val="20000"/>
                    <a:lumOff val="8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6" name="Group 9"/>
              <p:cNvGrpSpPr/>
              <p:nvPr/>
            </p:nvGrpSpPr>
            <p:grpSpPr>
              <a:xfrm rot="5400000">
                <a:off x="4830215" y="2848717"/>
                <a:ext cx="1110105" cy="950991"/>
                <a:chOff x="6573210" y="2209852"/>
                <a:chExt cx="1522023" cy="1303870"/>
              </a:xfrm>
            </p:grpSpPr>
            <p:sp>
              <p:nvSpPr>
                <p:cNvPr id="61" name="Freeform: Shape 10"/>
                <p:cNvSpPr>
                  <a:spLocks/>
                </p:cNvSpPr>
                <p:nvPr/>
              </p:nvSpPr>
              <p:spPr bwMode="auto">
                <a:xfrm>
                  <a:off x="6613608" y="2209852"/>
                  <a:ext cx="1481625" cy="1263471"/>
                </a:xfrm>
                <a:custGeom>
                  <a:avLst/>
                  <a:gdLst>
                    <a:gd name="T0" fmla="*/ 777 w 880"/>
                    <a:gd name="T1" fmla="*/ 162 h 751"/>
                    <a:gd name="T2" fmla="*/ 347 w 880"/>
                    <a:gd name="T3" fmla="*/ 103 h 751"/>
                    <a:gd name="T4" fmla="*/ 266 w 880"/>
                    <a:gd name="T5" fmla="*/ 498 h 751"/>
                    <a:gd name="T6" fmla="*/ 0 w 880"/>
                    <a:gd name="T7" fmla="*/ 700 h 751"/>
                    <a:gd name="T8" fmla="*/ 39 w 880"/>
                    <a:gd name="T9" fmla="*/ 751 h 751"/>
                    <a:gd name="T10" fmla="*/ 303 w 880"/>
                    <a:gd name="T11" fmla="*/ 550 h 751"/>
                    <a:gd name="T12" fmla="*/ 718 w 880"/>
                    <a:gd name="T13" fmla="*/ 592 h 751"/>
                    <a:gd name="T14" fmla="*/ 777 w 880"/>
                    <a:gd name="T15" fmla="*/ 162 h 7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880" h="751">
                      <a:moveTo>
                        <a:pt x="777" y="162"/>
                      </a:moveTo>
                      <a:cubicBezTo>
                        <a:pt x="675" y="27"/>
                        <a:pt x="482" y="0"/>
                        <a:pt x="347" y="103"/>
                      </a:cubicBezTo>
                      <a:cubicBezTo>
                        <a:pt x="223" y="197"/>
                        <a:pt x="191" y="367"/>
                        <a:pt x="266" y="498"/>
                      </a:cubicBezTo>
                      <a:cubicBezTo>
                        <a:pt x="0" y="700"/>
                        <a:pt x="0" y="700"/>
                        <a:pt x="0" y="700"/>
                      </a:cubicBezTo>
                      <a:cubicBezTo>
                        <a:pt x="39" y="751"/>
                        <a:pt x="39" y="751"/>
                        <a:pt x="39" y="751"/>
                      </a:cubicBezTo>
                      <a:cubicBezTo>
                        <a:pt x="303" y="550"/>
                        <a:pt x="303" y="550"/>
                        <a:pt x="303" y="550"/>
                      </a:cubicBezTo>
                      <a:cubicBezTo>
                        <a:pt x="408" y="670"/>
                        <a:pt x="590" y="689"/>
                        <a:pt x="718" y="592"/>
                      </a:cubicBezTo>
                      <a:cubicBezTo>
                        <a:pt x="853" y="489"/>
                        <a:pt x="880" y="296"/>
                        <a:pt x="777" y="162"/>
                      </a:cubicBezTo>
                      <a:close/>
                    </a:path>
                  </a:pathLst>
                </a:custGeom>
                <a:blipFill dpi="0" rotWithShape="1"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2" name="Freeform: Shape 11"/>
                <p:cNvSpPr>
                  <a:spLocks/>
                </p:cNvSpPr>
                <p:nvPr/>
              </p:nvSpPr>
              <p:spPr bwMode="auto">
                <a:xfrm>
                  <a:off x="6573210" y="2248231"/>
                  <a:ext cx="1522023" cy="1265491"/>
                </a:xfrm>
                <a:custGeom>
                  <a:avLst/>
                  <a:gdLst>
                    <a:gd name="T0" fmla="*/ 557 w 904"/>
                    <a:gd name="T1" fmla="*/ 17 h 752"/>
                    <a:gd name="T2" fmla="*/ 801 w 904"/>
                    <a:gd name="T3" fmla="*/ 139 h 752"/>
                    <a:gd name="T4" fmla="*/ 742 w 904"/>
                    <a:gd name="T5" fmla="*/ 569 h 752"/>
                    <a:gd name="T6" fmla="*/ 557 w 904"/>
                    <a:gd name="T7" fmla="*/ 631 h 752"/>
                    <a:gd name="T8" fmla="*/ 327 w 904"/>
                    <a:gd name="T9" fmla="*/ 527 h 752"/>
                    <a:gd name="T10" fmla="*/ 63 w 904"/>
                    <a:gd name="T11" fmla="*/ 728 h 752"/>
                    <a:gd name="T12" fmla="*/ 24 w 904"/>
                    <a:gd name="T13" fmla="*/ 677 h 752"/>
                    <a:gd name="T14" fmla="*/ 290 w 904"/>
                    <a:gd name="T15" fmla="*/ 475 h 752"/>
                    <a:gd name="T16" fmla="*/ 371 w 904"/>
                    <a:gd name="T17" fmla="*/ 80 h 752"/>
                    <a:gd name="T18" fmla="*/ 557 w 904"/>
                    <a:gd name="T19" fmla="*/ 17 h 752"/>
                    <a:gd name="T20" fmla="*/ 557 w 904"/>
                    <a:gd name="T21" fmla="*/ 0 h 752"/>
                    <a:gd name="T22" fmla="*/ 361 w 904"/>
                    <a:gd name="T23" fmla="*/ 66 h 752"/>
                    <a:gd name="T24" fmla="*/ 239 w 904"/>
                    <a:gd name="T25" fmla="*/ 260 h 752"/>
                    <a:gd name="T26" fmla="*/ 267 w 904"/>
                    <a:gd name="T27" fmla="*/ 470 h 752"/>
                    <a:gd name="T28" fmla="*/ 14 w 904"/>
                    <a:gd name="T29" fmla="*/ 663 h 752"/>
                    <a:gd name="T30" fmla="*/ 0 w 904"/>
                    <a:gd name="T31" fmla="*/ 673 h 752"/>
                    <a:gd name="T32" fmla="*/ 11 w 904"/>
                    <a:gd name="T33" fmla="*/ 687 h 752"/>
                    <a:gd name="T34" fmla="*/ 49 w 904"/>
                    <a:gd name="T35" fmla="*/ 738 h 752"/>
                    <a:gd name="T36" fmla="*/ 60 w 904"/>
                    <a:gd name="T37" fmla="*/ 752 h 752"/>
                    <a:gd name="T38" fmla="*/ 74 w 904"/>
                    <a:gd name="T39" fmla="*/ 741 h 752"/>
                    <a:gd name="T40" fmla="*/ 325 w 904"/>
                    <a:gd name="T41" fmla="*/ 551 h 752"/>
                    <a:gd name="T42" fmla="*/ 557 w 904"/>
                    <a:gd name="T43" fmla="*/ 648 h 752"/>
                    <a:gd name="T44" fmla="*/ 753 w 904"/>
                    <a:gd name="T45" fmla="*/ 582 h 752"/>
                    <a:gd name="T46" fmla="*/ 878 w 904"/>
                    <a:gd name="T47" fmla="*/ 368 h 752"/>
                    <a:gd name="T48" fmla="*/ 815 w 904"/>
                    <a:gd name="T49" fmla="*/ 128 h 752"/>
                    <a:gd name="T50" fmla="*/ 699 w 904"/>
                    <a:gd name="T51" fmla="*/ 32 h 752"/>
                    <a:gd name="T52" fmla="*/ 557 w 904"/>
                    <a:gd name="T53" fmla="*/ 0 h 7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904" h="752">
                      <a:moveTo>
                        <a:pt x="557" y="17"/>
                      </a:moveTo>
                      <a:cubicBezTo>
                        <a:pt x="649" y="17"/>
                        <a:pt x="741" y="59"/>
                        <a:pt x="801" y="139"/>
                      </a:cubicBezTo>
                      <a:cubicBezTo>
                        <a:pt x="904" y="273"/>
                        <a:pt x="877" y="466"/>
                        <a:pt x="742" y="569"/>
                      </a:cubicBezTo>
                      <a:cubicBezTo>
                        <a:pt x="687" y="611"/>
                        <a:pt x="622" y="631"/>
                        <a:pt x="557" y="631"/>
                      </a:cubicBezTo>
                      <a:cubicBezTo>
                        <a:pt x="472" y="631"/>
                        <a:pt x="387" y="595"/>
                        <a:pt x="327" y="527"/>
                      </a:cubicBezTo>
                      <a:cubicBezTo>
                        <a:pt x="63" y="728"/>
                        <a:pt x="63" y="728"/>
                        <a:pt x="63" y="728"/>
                      </a:cubicBezTo>
                      <a:cubicBezTo>
                        <a:pt x="24" y="677"/>
                        <a:pt x="24" y="677"/>
                        <a:pt x="24" y="677"/>
                      </a:cubicBezTo>
                      <a:cubicBezTo>
                        <a:pt x="290" y="475"/>
                        <a:pt x="290" y="475"/>
                        <a:pt x="290" y="475"/>
                      </a:cubicBezTo>
                      <a:cubicBezTo>
                        <a:pt x="215" y="344"/>
                        <a:pt x="247" y="174"/>
                        <a:pt x="371" y="80"/>
                      </a:cubicBezTo>
                      <a:cubicBezTo>
                        <a:pt x="427" y="38"/>
                        <a:pt x="492" y="17"/>
                        <a:pt x="557" y="17"/>
                      </a:cubicBezTo>
                      <a:moveTo>
                        <a:pt x="557" y="0"/>
                      </a:moveTo>
                      <a:cubicBezTo>
                        <a:pt x="485" y="0"/>
                        <a:pt x="418" y="23"/>
                        <a:pt x="361" y="66"/>
                      </a:cubicBezTo>
                      <a:cubicBezTo>
                        <a:pt x="298" y="114"/>
                        <a:pt x="255" y="183"/>
                        <a:pt x="239" y="260"/>
                      </a:cubicBezTo>
                      <a:cubicBezTo>
                        <a:pt x="225" y="332"/>
                        <a:pt x="235" y="406"/>
                        <a:pt x="267" y="470"/>
                      </a:cubicBezTo>
                      <a:cubicBezTo>
                        <a:pt x="14" y="663"/>
                        <a:pt x="14" y="663"/>
                        <a:pt x="14" y="663"/>
                      </a:cubicBezTo>
                      <a:cubicBezTo>
                        <a:pt x="0" y="673"/>
                        <a:pt x="0" y="673"/>
                        <a:pt x="0" y="673"/>
                      </a:cubicBezTo>
                      <a:cubicBezTo>
                        <a:pt x="11" y="687"/>
                        <a:pt x="11" y="687"/>
                        <a:pt x="11" y="687"/>
                      </a:cubicBezTo>
                      <a:cubicBezTo>
                        <a:pt x="49" y="738"/>
                        <a:pt x="49" y="738"/>
                        <a:pt x="49" y="738"/>
                      </a:cubicBezTo>
                      <a:cubicBezTo>
                        <a:pt x="60" y="752"/>
                        <a:pt x="60" y="752"/>
                        <a:pt x="60" y="752"/>
                      </a:cubicBezTo>
                      <a:cubicBezTo>
                        <a:pt x="74" y="741"/>
                        <a:pt x="74" y="741"/>
                        <a:pt x="74" y="741"/>
                      </a:cubicBezTo>
                      <a:cubicBezTo>
                        <a:pt x="325" y="551"/>
                        <a:pt x="325" y="551"/>
                        <a:pt x="325" y="551"/>
                      </a:cubicBezTo>
                      <a:cubicBezTo>
                        <a:pt x="386" y="613"/>
                        <a:pt x="469" y="648"/>
                        <a:pt x="557" y="648"/>
                      </a:cubicBezTo>
                      <a:cubicBezTo>
                        <a:pt x="628" y="648"/>
                        <a:pt x="696" y="626"/>
                        <a:pt x="753" y="582"/>
                      </a:cubicBezTo>
                      <a:cubicBezTo>
                        <a:pt x="822" y="530"/>
                        <a:pt x="866" y="454"/>
                        <a:pt x="878" y="368"/>
                      </a:cubicBezTo>
                      <a:cubicBezTo>
                        <a:pt x="890" y="282"/>
                        <a:pt x="867" y="197"/>
                        <a:pt x="815" y="128"/>
                      </a:cubicBezTo>
                      <a:cubicBezTo>
                        <a:pt x="784" y="87"/>
                        <a:pt x="745" y="55"/>
                        <a:pt x="699" y="32"/>
                      </a:cubicBezTo>
                      <a:cubicBezTo>
                        <a:pt x="655" y="11"/>
                        <a:pt x="606" y="0"/>
                        <a:pt x="557" y="0"/>
                      </a:cubicBezTo>
                      <a:close/>
                    </a:path>
                  </a:pathLst>
                </a:custGeom>
                <a:solidFill>
                  <a:schemeClr val="tx2">
                    <a:lumMod val="20000"/>
                    <a:lumOff val="8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7" name="Group 12"/>
              <p:cNvGrpSpPr/>
              <p:nvPr/>
            </p:nvGrpSpPr>
            <p:grpSpPr>
              <a:xfrm rot="5400000">
                <a:off x="3343372" y="1172584"/>
                <a:ext cx="1269954" cy="1103476"/>
                <a:chOff x="4096766" y="4042946"/>
                <a:chExt cx="1741186" cy="1512934"/>
              </a:xfrm>
            </p:grpSpPr>
            <p:sp>
              <p:nvSpPr>
                <p:cNvPr id="59" name="Freeform: Shape 13"/>
                <p:cNvSpPr>
                  <a:spLocks/>
                </p:cNvSpPr>
                <p:nvPr/>
              </p:nvSpPr>
              <p:spPr bwMode="auto">
                <a:xfrm>
                  <a:off x="4122014" y="4076275"/>
                  <a:ext cx="1682607" cy="1479605"/>
                </a:xfrm>
                <a:custGeom>
                  <a:avLst/>
                  <a:gdLst>
                    <a:gd name="T0" fmla="*/ 1000 w 1000"/>
                    <a:gd name="T1" fmla="*/ 51 h 879"/>
                    <a:gd name="T2" fmla="*/ 962 w 1000"/>
                    <a:gd name="T3" fmla="*/ 0 h 879"/>
                    <a:gd name="T4" fmla="*/ 511 w 1000"/>
                    <a:gd name="T5" fmla="*/ 342 h 879"/>
                    <a:gd name="T6" fmla="*/ 150 w 1000"/>
                    <a:gd name="T7" fmla="*/ 329 h 879"/>
                    <a:gd name="T8" fmla="*/ 95 w 1000"/>
                    <a:gd name="T9" fmla="*/ 729 h 879"/>
                    <a:gd name="T10" fmla="*/ 495 w 1000"/>
                    <a:gd name="T11" fmla="*/ 783 h 879"/>
                    <a:gd name="T12" fmla="*/ 554 w 1000"/>
                    <a:gd name="T13" fmla="*/ 389 h 879"/>
                    <a:gd name="T14" fmla="*/ 1000 w 1000"/>
                    <a:gd name="T15" fmla="*/ 51 h 8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000" h="879">
                      <a:moveTo>
                        <a:pt x="1000" y="51"/>
                      </a:moveTo>
                      <a:cubicBezTo>
                        <a:pt x="962" y="0"/>
                        <a:pt x="962" y="0"/>
                        <a:pt x="962" y="0"/>
                      </a:cubicBezTo>
                      <a:cubicBezTo>
                        <a:pt x="511" y="342"/>
                        <a:pt x="511" y="342"/>
                        <a:pt x="511" y="342"/>
                      </a:cubicBezTo>
                      <a:cubicBezTo>
                        <a:pt x="411" y="254"/>
                        <a:pt x="260" y="245"/>
                        <a:pt x="150" y="329"/>
                      </a:cubicBezTo>
                      <a:cubicBezTo>
                        <a:pt x="25" y="424"/>
                        <a:pt x="0" y="603"/>
                        <a:pt x="95" y="729"/>
                      </a:cubicBezTo>
                      <a:cubicBezTo>
                        <a:pt x="191" y="854"/>
                        <a:pt x="370" y="879"/>
                        <a:pt x="495" y="783"/>
                      </a:cubicBezTo>
                      <a:cubicBezTo>
                        <a:pt x="619" y="689"/>
                        <a:pt x="645" y="515"/>
                        <a:pt x="554" y="389"/>
                      </a:cubicBezTo>
                      <a:lnTo>
                        <a:pt x="1000" y="51"/>
                      </a:lnTo>
                      <a:close/>
                    </a:path>
                  </a:pathLst>
                </a:custGeom>
                <a:blipFill dpi="0" rotWithShape="1"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 dirty="0"/>
                </a:p>
              </p:txBody>
            </p:sp>
            <p:sp>
              <p:nvSpPr>
                <p:cNvPr id="60" name="Freeform: Shape 14"/>
                <p:cNvSpPr>
                  <a:spLocks/>
                </p:cNvSpPr>
                <p:nvPr/>
              </p:nvSpPr>
              <p:spPr bwMode="auto">
                <a:xfrm>
                  <a:off x="4096766" y="4042946"/>
                  <a:ext cx="1741186" cy="1472534"/>
                </a:xfrm>
                <a:custGeom>
                  <a:avLst/>
                  <a:gdLst>
                    <a:gd name="T0" fmla="*/ 977 w 1035"/>
                    <a:gd name="T1" fmla="*/ 20 h 875"/>
                    <a:gd name="T2" fmla="*/ 1015 w 1035"/>
                    <a:gd name="T3" fmla="*/ 71 h 875"/>
                    <a:gd name="T4" fmla="*/ 569 w 1035"/>
                    <a:gd name="T5" fmla="*/ 409 h 875"/>
                    <a:gd name="T6" fmla="*/ 510 w 1035"/>
                    <a:gd name="T7" fmla="*/ 803 h 875"/>
                    <a:gd name="T8" fmla="*/ 338 w 1035"/>
                    <a:gd name="T9" fmla="*/ 861 h 875"/>
                    <a:gd name="T10" fmla="*/ 110 w 1035"/>
                    <a:gd name="T11" fmla="*/ 749 h 875"/>
                    <a:gd name="T12" fmla="*/ 165 w 1035"/>
                    <a:gd name="T13" fmla="*/ 349 h 875"/>
                    <a:gd name="T14" fmla="*/ 337 w 1035"/>
                    <a:gd name="T15" fmla="*/ 291 h 875"/>
                    <a:gd name="T16" fmla="*/ 526 w 1035"/>
                    <a:gd name="T17" fmla="*/ 362 h 875"/>
                    <a:gd name="T18" fmla="*/ 977 w 1035"/>
                    <a:gd name="T19" fmla="*/ 20 h 875"/>
                    <a:gd name="T20" fmla="*/ 979 w 1035"/>
                    <a:gd name="T21" fmla="*/ 0 h 875"/>
                    <a:gd name="T22" fmla="*/ 968 w 1035"/>
                    <a:gd name="T23" fmla="*/ 9 h 875"/>
                    <a:gd name="T24" fmla="*/ 527 w 1035"/>
                    <a:gd name="T25" fmla="*/ 344 h 875"/>
                    <a:gd name="T26" fmla="*/ 337 w 1035"/>
                    <a:gd name="T27" fmla="*/ 277 h 875"/>
                    <a:gd name="T28" fmla="*/ 157 w 1035"/>
                    <a:gd name="T29" fmla="*/ 338 h 875"/>
                    <a:gd name="T30" fmla="*/ 99 w 1035"/>
                    <a:gd name="T31" fmla="*/ 757 h 875"/>
                    <a:gd name="T32" fmla="*/ 207 w 1035"/>
                    <a:gd name="T33" fmla="*/ 845 h 875"/>
                    <a:gd name="T34" fmla="*/ 338 w 1035"/>
                    <a:gd name="T35" fmla="*/ 875 h 875"/>
                    <a:gd name="T36" fmla="*/ 519 w 1035"/>
                    <a:gd name="T37" fmla="*/ 814 h 875"/>
                    <a:gd name="T38" fmla="*/ 634 w 1035"/>
                    <a:gd name="T39" fmla="*/ 620 h 875"/>
                    <a:gd name="T40" fmla="*/ 588 w 1035"/>
                    <a:gd name="T41" fmla="*/ 412 h 875"/>
                    <a:gd name="T42" fmla="*/ 1024 w 1035"/>
                    <a:gd name="T43" fmla="*/ 82 h 875"/>
                    <a:gd name="T44" fmla="*/ 1035 w 1035"/>
                    <a:gd name="T45" fmla="*/ 73 h 875"/>
                    <a:gd name="T46" fmla="*/ 1026 w 1035"/>
                    <a:gd name="T47" fmla="*/ 62 h 875"/>
                    <a:gd name="T48" fmla="*/ 988 w 1035"/>
                    <a:gd name="T49" fmla="*/ 11 h 875"/>
                    <a:gd name="T50" fmla="*/ 979 w 1035"/>
                    <a:gd name="T51" fmla="*/ 0 h 8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1035" h="875">
                      <a:moveTo>
                        <a:pt x="977" y="20"/>
                      </a:moveTo>
                      <a:cubicBezTo>
                        <a:pt x="1015" y="71"/>
                        <a:pt x="1015" y="71"/>
                        <a:pt x="1015" y="71"/>
                      </a:cubicBezTo>
                      <a:cubicBezTo>
                        <a:pt x="569" y="409"/>
                        <a:pt x="569" y="409"/>
                        <a:pt x="569" y="409"/>
                      </a:cubicBezTo>
                      <a:cubicBezTo>
                        <a:pt x="660" y="535"/>
                        <a:pt x="634" y="709"/>
                        <a:pt x="510" y="803"/>
                      </a:cubicBezTo>
                      <a:cubicBezTo>
                        <a:pt x="459" y="843"/>
                        <a:pt x="398" y="861"/>
                        <a:pt x="338" y="861"/>
                      </a:cubicBezTo>
                      <a:cubicBezTo>
                        <a:pt x="252" y="861"/>
                        <a:pt x="167" y="823"/>
                        <a:pt x="110" y="749"/>
                      </a:cubicBezTo>
                      <a:cubicBezTo>
                        <a:pt x="15" y="623"/>
                        <a:pt x="40" y="444"/>
                        <a:pt x="165" y="349"/>
                      </a:cubicBezTo>
                      <a:cubicBezTo>
                        <a:pt x="217" y="310"/>
                        <a:pt x="277" y="291"/>
                        <a:pt x="337" y="291"/>
                      </a:cubicBezTo>
                      <a:cubicBezTo>
                        <a:pt x="406" y="291"/>
                        <a:pt x="473" y="315"/>
                        <a:pt x="526" y="362"/>
                      </a:cubicBezTo>
                      <a:cubicBezTo>
                        <a:pt x="977" y="20"/>
                        <a:pt x="977" y="20"/>
                        <a:pt x="977" y="20"/>
                      </a:cubicBezTo>
                      <a:moveTo>
                        <a:pt x="979" y="0"/>
                      </a:moveTo>
                      <a:cubicBezTo>
                        <a:pt x="968" y="9"/>
                        <a:pt x="968" y="9"/>
                        <a:pt x="968" y="9"/>
                      </a:cubicBezTo>
                      <a:cubicBezTo>
                        <a:pt x="527" y="344"/>
                        <a:pt x="527" y="344"/>
                        <a:pt x="527" y="344"/>
                      </a:cubicBezTo>
                      <a:cubicBezTo>
                        <a:pt x="474" y="301"/>
                        <a:pt x="407" y="277"/>
                        <a:pt x="337" y="277"/>
                      </a:cubicBezTo>
                      <a:cubicBezTo>
                        <a:pt x="272" y="277"/>
                        <a:pt x="209" y="298"/>
                        <a:pt x="157" y="338"/>
                      </a:cubicBezTo>
                      <a:cubicBezTo>
                        <a:pt x="25" y="438"/>
                        <a:pt x="0" y="626"/>
                        <a:pt x="99" y="757"/>
                      </a:cubicBezTo>
                      <a:cubicBezTo>
                        <a:pt x="128" y="795"/>
                        <a:pt x="164" y="825"/>
                        <a:pt x="207" y="845"/>
                      </a:cubicBezTo>
                      <a:cubicBezTo>
                        <a:pt x="247" y="865"/>
                        <a:pt x="293" y="875"/>
                        <a:pt x="338" y="875"/>
                      </a:cubicBezTo>
                      <a:cubicBezTo>
                        <a:pt x="404" y="875"/>
                        <a:pt x="466" y="854"/>
                        <a:pt x="519" y="814"/>
                      </a:cubicBezTo>
                      <a:cubicBezTo>
                        <a:pt x="581" y="767"/>
                        <a:pt x="622" y="698"/>
                        <a:pt x="634" y="620"/>
                      </a:cubicBezTo>
                      <a:cubicBezTo>
                        <a:pt x="645" y="547"/>
                        <a:pt x="628" y="474"/>
                        <a:pt x="588" y="412"/>
                      </a:cubicBezTo>
                      <a:cubicBezTo>
                        <a:pt x="1024" y="82"/>
                        <a:pt x="1024" y="82"/>
                        <a:pt x="1024" y="82"/>
                      </a:cubicBezTo>
                      <a:cubicBezTo>
                        <a:pt x="1035" y="73"/>
                        <a:pt x="1035" y="73"/>
                        <a:pt x="1035" y="73"/>
                      </a:cubicBezTo>
                      <a:cubicBezTo>
                        <a:pt x="1026" y="62"/>
                        <a:pt x="1026" y="62"/>
                        <a:pt x="1026" y="62"/>
                      </a:cubicBezTo>
                      <a:cubicBezTo>
                        <a:pt x="988" y="11"/>
                        <a:pt x="988" y="11"/>
                        <a:pt x="988" y="11"/>
                      </a:cubicBezTo>
                      <a:lnTo>
                        <a:pt x="979" y="0"/>
                      </a:lnTo>
                      <a:close/>
                    </a:path>
                  </a:pathLst>
                </a:custGeom>
                <a:solidFill>
                  <a:schemeClr val="tx2">
                    <a:lumMod val="20000"/>
                    <a:lumOff val="8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8" name="Freeform: Shape 16"/>
              <p:cNvSpPr>
                <a:spLocks/>
              </p:cNvSpPr>
              <p:nvPr/>
            </p:nvSpPr>
            <p:spPr bwMode="auto">
              <a:xfrm rot="5400000">
                <a:off x="3617571" y="2985288"/>
                <a:ext cx="1005504" cy="746944"/>
              </a:xfrm>
              <a:custGeom>
                <a:avLst/>
                <a:gdLst>
                  <a:gd name="T0" fmla="*/ 663 w 819"/>
                  <a:gd name="T1" fmla="*/ 119 h 609"/>
                  <a:gd name="T2" fmla="*/ 345 w 819"/>
                  <a:gd name="T3" fmla="*/ 183 h 609"/>
                  <a:gd name="T4" fmla="*/ 32 w 819"/>
                  <a:gd name="T5" fmla="*/ 0 h 609"/>
                  <a:gd name="T6" fmla="*/ 0 w 819"/>
                  <a:gd name="T7" fmla="*/ 56 h 609"/>
                  <a:gd name="T8" fmla="*/ 314 w 819"/>
                  <a:gd name="T9" fmla="*/ 238 h 609"/>
                  <a:gd name="T10" fmla="*/ 417 w 819"/>
                  <a:gd name="T11" fmla="*/ 541 h 609"/>
                  <a:gd name="T12" fmla="*/ 751 w 819"/>
                  <a:gd name="T13" fmla="*/ 453 h 609"/>
                  <a:gd name="T14" fmla="*/ 663 w 819"/>
                  <a:gd name="T15" fmla="*/ 119 h 6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19" h="609">
                    <a:moveTo>
                      <a:pt x="663" y="119"/>
                    </a:moveTo>
                    <a:cubicBezTo>
                      <a:pt x="555" y="56"/>
                      <a:pt x="418" y="85"/>
                      <a:pt x="345" y="183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314" y="238"/>
                      <a:pt x="314" y="238"/>
                      <a:pt x="314" y="238"/>
                    </a:cubicBezTo>
                    <a:cubicBezTo>
                      <a:pt x="269" y="349"/>
                      <a:pt x="311" y="479"/>
                      <a:pt x="417" y="541"/>
                    </a:cubicBezTo>
                    <a:cubicBezTo>
                      <a:pt x="534" y="609"/>
                      <a:pt x="683" y="569"/>
                      <a:pt x="751" y="453"/>
                    </a:cubicBezTo>
                    <a:cubicBezTo>
                      <a:pt x="819" y="336"/>
                      <a:pt x="779" y="187"/>
                      <a:pt x="663" y="119"/>
                    </a:cubicBezTo>
                    <a:close/>
                  </a:path>
                </a:pathLst>
              </a:custGeom>
              <a:blipFill dpi="0" rotWithShape="1"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" name="Freeform: Shape 17"/>
              <p:cNvSpPr>
                <a:spLocks/>
              </p:cNvSpPr>
              <p:nvPr/>
            </p:nvSpPr>
            <p:spPr bwMode="auto">
              <a:xfrm rot="5400000">
                <a:off x="3620886" y="2984183"/>
                <a:ext cx="1048227" cy="744735"/>
              </a:xfrm>
              <a:custGeom>
                <a:avLst/>
                <a:gdLst>
                  <a:gd name="T0" fmla="*/ 51 w 854"/>
                  <a:gd name="T1" fmla="*/ 19 h 607"/>
                  <a:gd name="T2" fmla="*/ 364 w 854"/>
                  <a:gd name="T3" fmla="*/ 202 h 607"/>
                  <a:gd name="T4" fmla="*/ 559 w 854"/>
                  <a:gd name="T5" fmla="*/ 104 h 607"/>
                  <a:gd name="T6" fmla="*/ 682 w 854"/>
                  <a:gd name="T7" fmla="*/ 138 h 607"/>
                  <a:gd name="T8" fmla="*/ 770 w 854"/>
                  <a:gd name="T9" fmla="*/ 472 h 607"/>
                  <a:gd name="T10" fmla="*/ 559 w 854"/>
                  <a:gd name="T11" fmla="*/ 593 h 607"/>
                  <a:gd name="T12" fmla="*/ 436 w 854"/>
                  <a:gd name="T13" fmla="*/ 560 h 607"/>
                  <a:gd name="T14" fmla="*/ 333 w 854"/>
                  <a:gd name="T15" fmla="*/ 257 h 607"/>
                  <a:gd name="T16" fmla="*/ 19 w 854"/>
                  <a:gd name="T17" fmla="*/ 75 h 607"/>
                  <a:gd name="T18" fmla="*/ 51 w 854"/>
                  <a:gd name="T19" fmla="*/ 19 h 607"/>
                  <a:gd name="T20" fmla="*/ 46 w 854"/>
                  <a:gd name="T21" fmla="*/ 0 h 607"/>
                  <a:gd name="T22" fmla="*/ 39 w 854"/>
                  <a:gd name="T23" fmla="*/ 12 h 607"/>
                  <a:gd name="T24" fmla="*/ 7 w 854"/>
                  <a:gd name="T25" fmla="*/ 68 h 607"/>
                  <a:gd name="T26" fmla="*/ 0 w 854"/>
                  <a:gd name="T27" fmla="*/ 80 h 607"/>
                  <a:gd name="T28" fmla="*/ 12 w 854"/>
                  <a:gd name="T29" fmla="*/ 87 h 607"/>
                  <a:gd name="T30" fmla="*/ 315 w 854"/>
                  <a:gd name="T31" fmla="*/ 263 h 607"/>
                  <a:gd name="T32" fmla="*/ 314 w 854"/>
                  <a:gd name="T33" fmla="*/ 431 h 607"/>
                  <a:gd name="T34" fmla="*/ 429 w 854"/>
                  <a:gd name="T35" fmla="*/ 572 h 607"/>
                  <a:gd name="T36" fmla="*/ 559 w 854"/>
                  <a:gd name="T37" fmla="*/ 607 h 607"/>
                  <a:gd name="T38" fmla="*/ 686 w 854"/>
                  <a:gd name="T39" fmla="*/ 574 h 607"/>
                  <a:gd name="T40" fmla="*/ 782 w 854"/>
                  <a:gd name="T41" fmla="*/ 479 h 607"/>
                  <a:gd name="T42" fmla="*/ 689 w 854"/>
                  <a:gd name="T43" fmla="*/ 126 h 607"/>
                  <a:gd name="T44" fmla="*/ 559 w 854"/>
                  <a:gd name="T45" fmla="*/ 91 h 607"/>
                  <a:gd name="T46" fmla="*/ 361 w 854"/>
                  <a:gd name="T47" fmla="*/ 184 h 607"/>
                  <a:gd name="T48" fmla="*/ 58 w 854"/>
                  <a:gd name="T49" fmla="*/ 7 h 607"/>
                  <a:gd name="T50" fmla="*/ 46 w 854"/>
                  <a:gd name="T51" fmla="*/ 0 h 6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54" h="607">
                    <a:moveTo>
                      <a:pt x="51" y="19"/>
                    </a:moveTo>
                    <a:cubicBezTo>
                      <a:pt x="364" y="202"/>
                      <a:pt x="364" y="202"/>
                      <a:pt x="364" y="202"/>
                    </a:cubicBezTo>
                    <a:cubicBezTo>
                      <a:pt x="411" y="139"/>
                      <a:pt x="484" y="104"/>
                      <a:pt x="559" y="104"/>
                    </a:cubicBezTo>
                    <a:cubicBezTo>
                      <a:pt x="601" y="104"/>
                      <a:pt x="643" y="115"/>
                      <a:pt x="682" y="138"/>
                    </a:cubicBezTo>
                    <a:cubicBezTo>
                      <a:pt x="798" y="206"/>
                      <a:pt x="838" y="355"/>
                      <a:pt x="770" y="472"/>
                    </a:cubicBezTo>
                    <a:cubicBezTo>
                      <a:pt x="725" y="550"/>
                      <a:pt x="643" y="593"/>
                      <a:pt x="559" y="593"/>
                    </a:cubicBezTo>
                    <a:cubicBezTo>
                      <a:pt x="517" y="593"/>
                      <a:pt x="475" y="582"/>
                      <a:pt x="436" y="560"/>
                    </a:cubicBezTo>
                    <a:cubicBezTo>
                      <a:pt x="330" y="498"/>
                      <a:pt x="288" y="368"/>
                      <a:pt x="333" y="257"/>
                    </a:cubicBezTo>
                    <a:cubicBezTo>
                      <a:pt x="19" y="75"/>
                      <a:pt x="19" y="75"/>
                      <a:pt x="19" y="75"/>
                    </a:cubicBezTo>
                    <a:cubicBezTo>
                      <a:pt x="51" y="19"/>
                      <a:pt x="51" y="19"/>
                      <a:pt x="51" y="19"/>
                    </a:cubicBezTo>
                    <a:moveTo>
                      <a:pt x="46" y="0"/>
                    </a:moveTo>
                    <a:cubicBezTo>
                      <a:pt x="39" y="12"/>
                      <a:pt x="39" y="12"/>
                      <a:pt x="39" y="12"/>
                    </a:cubicBezTo>
                    <a:cubicBezTo>
                      <a:pt x="7" y="68"/>
                      <a:pt x="7" y="68"/>
                      <a:pt x="7" y="68"/>
                    </a:cubicBezTo>
                    <a:cubicBezTo>
                      <a:pt x="0" y="80"/>
                      <a:pt x="0" y="80"/>
                      <a:pt x="0" y="80"/>
                    </a:cubicBezTo>
                    <a:cubicBezTo>
                      <a:pt x="12" y="87"/>
                      <a:pt x="12" y="87"/>
                      <a:pt x="12" y="87"/>
                    </a:cubicBezTo>
                    <a:cubicBezTo>
                      <a:pt x="315" y="263"/>
                      <a:pt x="315" y="263"/>
                      <a:pt x="315" y="263"/>
                    </a:cubicBezTo>
                    <a:cubicBezTo>
                      <a:pt x="296" y="317"/>
                      <a:pt x="296" y="377"/>
                      <a:pt x="314" y="431"/>
                    </a:cubicBezTo>
                    <a:cubicBezTo>
                      <a:pt x="334" y="490"/>
                      <a:pt x="375" y="540"/>
                      <a:pt x="429" y="572"/>
                    </a:cubicBezTo>
                    <a:cubicBezTo>
                      <a:pt x="469" y="595"/>
                      <a:pt x="513" y="607"/>
                      <a:pt x="559" y="607"/>
                    </a:cubicBezTo>
                    <a:cubicBezTo>
                      <a:pt x="603" y="607"/>
                      <a:pt x="647" y="595"/>
                      <a:pt x="686" y="574"/>
                    </a:cubicBezTo>
                    <a:cubicBezTo>
                      <a:pt x="726" y="551"/>
                      <a:pt x="759" y="518"/>
                      <a:pt x="782" y="479"/>
                    </a:cubicBezTo>
                    <a:cubicBezTo>
                      <a:pt x="854" y="356"/>
                      <a:pt x="812" y="197"/>
                      <a:pt x="689" y="126"/>
                    </a:cubicBezTo>
                    <a:cubicBezTo>
                      <a:pt x="649" y="103"/>
                      <a:pt x="605" y="91"/>
                      <a:pt x="559" y="91"/>
                    </a:cubicBezTo>
                    <a:cubicBezTo>
                      <a:pt x="483" y="91"/>
                      <a:pt x="409" y="125"/>
                      <a:pt x="361" y="184"/>
                    </a:cubicBezTo>
                    <a:cubicBezTo>
                      <a:pt x="58" y="7"/>
                      <a:pt x="58" y="7"/>
                      <a:pt x="58" y="7"/>
                    </a:cubicBezTo>
                    <a:lnTo>
                      <a:pt x="46" y="0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10" name="Group 18"/>
              <p:cNvGrpSpPr/>
              <p:nvPr/>
            </p:nvGrpSpPr>
            <p:grpSpPr>
              <a:xfrm rot="5400000">
                <a:off x="4699144" y="1316597"/>
                <a:ext cx="1085058" cy="819135"/>
                <a:chOff x="4226042" y="2505773"/>
                <a:chExt cx="1487684" cy="1123086"/>
              </a:xfrm>
            </p:grpSpPr>
            <p:sp>
              <p:nvSpPr>
                <p:cNvPr id="57" name="Freeform: Shape 19"/>
                <p:cNvSpPr>
                  <a:spLocks/>
                </p:cNvSpPr>
                <p:nvPr/>
              </p:nvSpPr>
              <p:spPr bwMode="auto">
                <a:xfrm>
                  <a:off x="4226042" y="2505773"/>
                  <a:ext cx="1455365" cy="1090766"/>
                </a:xfrm>
                <a:custGeom>
                  <a:avLst/>
                  <a:gdLst>
                    <a:gd name="T0" fmla="*/ 865 w 865"/>
                    <a:gd name="T1" fmla="*/ 593 h 648"/>
                    <a:gd name="T2" fmla="*/ 570 w 865"/>
                    <a:gd name="T3" fmla="*/ 421 h 648"/>
                    <a:gd name="T4" fmla="*/ 454 w 865"/>
                    <a:gd name="T5" fmla="*/ 76 h 648"/>
                    <a:gd name="T6" fmla="*/ 76 w 865"/>
                    <a:gd name="T7" fmla="*/ 176 h 648"/>
                    <a:gd name="T8" fmla="*/ 176 w 865"/>
                    <a:gd name="T9" fmla="*/ 554 h 648"/>
                    <a:gd name="T10" fmla="*/ 539 w 865"/>
                    <a:gd name="T11" fmla="*/ 477 h 648"/>
                    <a:gd name="T12" fmla="*/ 833 w 865"/>
                    <a:gd name="T13" fmla="*/ 648 h 648"/>
                    <a:gd name="T14" fmla="*/ 865 w 865"/>
                    <a:gd name="T15" fmla="*/ 593 h 6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865" h="648">
                      <a:moveTo>
                        <a:pt x="865" y="593"/>
                      </a:moveTo>
                      <a:cubicBezTo>
                        <a:pt x="570" y="421"/>
                        <a:pt x="570" y="421"/>
                        <a:pt x="570" y="421"/>
                      </a:cubicBezTo>
                      <a:cubicBezTo>
                        <a:pt x="623" y="295"/>
                        <a:pt x="575" y="147"/>
                        <a:pt x="454" y="76"/>
                      </a:cubicBezTo>
                      <a:cubicBezTo>
                        <a:pt x="322" y="0"/>
                        <a:pt x="153" y="44"/>
                        <a:pt x="76" y="176"/>
                      </a:cubicBezTo>
                      <a:cubicBezTo>
                        <a:pt x="0" y="308"/>
                        <a:pt x="44" y="477"/>
                        <a:pt x="176" y="554"/>
                      </a:cubicBezTo>
                      <a:cubicBezTo>
                        <a:pt x="300" y="626"/>
                        <a:pt x="457" y="591"/>
                        <a:pt x="539" y="477"/>
                      </a:cubicBezTo>
                      <a:cubicBezTo>
                        <a:pt x="833" y="648"/>
                        <a:pt x="833" y="648"/>
                        <a:pt x="833" y="648"/>
                      </a:cubicBezTo>
                      <a:lnTo>
                        <a:pt x="865" y="593"/>
                      </a:lnTo>
                      <a:close/>
                    </a:path>
                  </a:pathLst>
                </a:custGeom>
                <a:blipFill dpi="0" rotWithShape="1"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8" name="Freeform: Shape 20"/>
                <p:cNvSpPr>
                  <a:spLocks/>
                </p:cNvSpPr>
                <p:nvPr/>
              </p:nvSpPr>
              <p:spPr bwMode="auto">
                <a:xfrm>
                  <a:off x="4226042" y="2548192"/>
                  <a:ext cx="1487684" cy="1080667"/>
                </a:xfrm>
                <a:custGeom>
                  <a:avLst/>
                  <a:gdLst>
                    <a:gd name="T0" fmla="*/ 316 w 884"/>
                    <a:gd name="T1" fmla="*/ 14 h 642"/>
                    <a:gd name="T2" fmla="*/ 454 w 884"/>
                    <a:gd name="T3" fmla="*/ 51 h 642"/>
                    <a:gd name="T4" fmla="*/ 570 w 884"/>
                    <a:gd name="T5" fmla="*/ 396 h 642"/>
                    <a:gd name="T6" fmla="*/ 865 w 884"/>
                    <a:gd name="T7" fmla="*/ 568 h 642"/>
                    <a:gd name="T8" fmla="*/ 833 w 884"/>
                    <a:gd name="T9" fmla="*/ 623 h 642"/>
                    <a:gd name="T10" fmla="*/ 539 w 884"/>
                    <a:gd name="T11" fmla="*/ 452 h 642"/>
                    <a:gd name="T12" fmla="*/ 315 w 884"/>
                    <a:gd name="T13" fmla="*/ 567 h 642"/>
                    <a:gd name="T14" fmla="*/ 176 w 884"/>
                    <a:gd name="T15" fmla="*/ 529 h 642"/>
                    <a:gd name="T16" fmla="*/ 76 w 884"/>
                    <a:gd name="T17" fmla="*/ 151 h 642"/>
                    <a:gd name="T18" fmla="*/ 316 w 884"/>
                    <a:gd name="T19" fmla="*/ 14 h 642"/>
                    <a:gd name="T20" fmla="*/ 316 w 884"/>
                    <a:gd name="T21" fmla="*/ 0 h 642"/>
                    <a:gd name="T22" fmla="*/ 173 w 884"/>
                    <a:gd name="T23" fmla="*/ 37 h 642"/>
                    <a:gd name="T24" fmla="*/ 65 w 884"/>
                    <a:gd name="T25" fmla="*/ 144 h 642"/>
                    <a:gd name="T26" fmla="*/ 35 w 884"/>
                    <a:gd name="T27" fmla="*/ 364 h 642"/>
                    <a:gd name="T28" fmla="*/ 169 w 884"/>
                    <a:gd name="T29" fmla="*/ 541 h 642"/>
                    <a:gd name="T30" fmla="*/ 315 w 884"/>
                    <a:gd name="T31" fmla="*/ 581 h 642"/>
                    <a:gd name="T32" fmla="*/ 543 w 884"/>
                    <a:gd name="T33" fmla="*/ 470 h 642"/>
                    <a:gd name="T34" fmla="*/ 826 w 884"/>
                    <a:gd name="T35" fmla="*/ 635 h 642"/>
                    <a:gd name="T36" fmla="*/ 838 w 884"/>
                    <a:gd name="T37" fmla="*/ 642 h 642"/>
                    <a:gd name="T38" fmla="*/ 845 w 884"/>
                    <a:gd name="T39" fmla="*/ 630 h 642"/>
                    <a:gd name="T40" fmla="*/ 877 w 884"/>
                    <a:gd name="T41" fmla="*/ 575 h 642"/>
                    <a:gd name="T42" fmla="*/ 884 w 884"/>
                    <a:gd name="T43" fmla="*/ 563 h 642"/>
                    <a:gd name="T44" fmla="*/ 872 w 884"/>
                    <a:gd name="T45" fmla="*/ 556 h 642"/>
                    <a:gd name="T46" fmla="*/ 588 w 884"/>
                    <a:gd name="T47" fmla="*/ 390 h 642"/>
                    <a:gd name="T48" fmla="*/ 591 w 884"/>
                    <a:gd name="T49" fmla="*/ 199 h 642"/>
                    <a:gd name="T50" fmla="*/ 461 w 884"/>
                    <a:gd name="T51" fmla="*/ 40 h 642"/>
                    <a:gd name="T52" fmla="*/ 316 w 884"/>
                    <a:gd name="T53" fmla="*/ 0 h 6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884" h="642">
                      <a:moveTo>
                        <a:pt x="316" y="14"/>
                      </a:moveTo>
                      <a:cubicBezTo>
                        <a:pt x="363" y="14"/>
                        <a:pt x="411" y="26"/>
                        <a:pt x="454" y="51"/>
                      </a:cubicBezTo>
                      <a:cubicBezTo>
                        <a:pt x="575" y="122"/>
                        <a:pt x="623" y="270"/>
                        <a:pt x="570" y="396"/>
                      </a:cubicBezTo>
                      <a:cubicBezTo>
                        <a:pt x="865" y="568"/>
                        <a:pt x="865" y="568"/>
                        <a:pt x="865" y="568"/>
                      </a:cubicBezTo>
                      <a:cubicBezTo>
                        <a:pt x="833" y="623"/>
                        <a:pt x="833" y="623"/>
                        <a:pt x="833" y="623"/>
                      </a:cubicBezTo>
                      <a:cubicBezTo>
                        <a:pt x="539" y="452"/>
                        <a:pt x="539" y="452"/>
                        <a:pt x="539" y="452"/>
                      </a:cubicBezTo>
                      <a:cubicBezTo>
                        <a:pt x="486" y="526"/>
                        <a:pt x="402" y="567"/>
                        <a:pt x="315" y="567"/>
                      </a:cubicBezTo>
                      <a:cubicBezTo>
                        <a:pt x="268" y="567"/>
                        <a:pt x="220" y="555"/>
                        <a:pt x="176" y="529"/>
                      </a:cubicBezTo>
                      <a:cubicBezTo>
                        <a:pt x="44" y="452"/>
                        <a:pt x="0" y="283"/>
                        <a:pt x="76" y="151"/>
                      </a:cubicBezTo>
                      <a:cubicBezTo>
                        <a:pt x="128" y="63"/>
                        <a:pt x="220" y="14"/>
                        <a:pt x="316" y="14"/>
                      </a:cubicBezTo>
                      <a:moveTo>
                        <a:pt x="316" y="0"/>
                      </a:moveTo>
                      <a:cubicBezTo>
                        <a:pt x="266" y="0"/>
                        <a:pt x="216" y="13"/>
                        <a:pt x="173" y="37"/>
                      </a:cubicBezTo>
                      <a:cubicBezTo>
                        <a:pt x="128" y="63"/>
                        <a:pt x="91" y="100"/>
                        <a:pt x="65" y="144"/>
                      </a:cubicBezTo>
                      <a:cubicBezTo>
                        <a:pt x="26" y="211"/>
                        <a:pt x="15" y="289"/>
                        <a:pt x="35" y="364"/>
                      </a:cubicBezTo>
                      <a:cubicBezTo>
                        <a:pt x="55" y="439"/>
                        <a:pt x="102" y="502"/>
                        <a:pt x="169" y="541"/>
                      </a:cubicBezTo>
                      <a:cubicBezTo>
                        <a:pt x="214" y="567"/>
                        <a:pt x="264" y="581"/>
                        <a:pt x="315" y="581"/>
                      </a:cubicBezTo>
                      <a:cubicBezTo>
                        <a:pt x="404" y="581"/>
                        <a:pt x="488" y="540"/>
                        <a:pt x="543" y="470"/>
                      </a:cubicBezTo>
                      <a:cubicBezTo>
                        <a:pt x="826" y="635"/>
                        <a:pt x="826" y="635"/>
                        <a:pt x="826" y="635"/>
                      </a:cubicBezTo>
                      <a:cubicBezTo>
                        <a:pt x="838" y="642"/>
                        <a:pt x="838" y="642"/>
                        <a:pt x="838" y="642"/>
                      </a:cubicBezTo>
                      <a:cubicBezTo>
                        <a:pt x="845" y="630"/>
                        <a:pt x="845" y="630"/>
                        <a:pt x="845" y="630"/>
                      </a:cubicBezTo>
                      <a:cubicBezTo>
                        <a:pt x="877" y="575"/>
                        <a:pt x="877" y="575"/>
                        <a:pt x="877" y="575"/>
                      </a:cubicBezTo>
                      <a:cubicBezTo>
                        <a:pt x="884" y="563"/>
                        <a:pt x="884" y="563"/>
                        <a:pt x="884" y="563"/>
                      </a:cubicBezTo>
                      <a:cubicBezTo>
                        <a:pt x="872" y="556"/>
                        <a:pt x="872" y="556"/>
                        <a:pt x="872" y="556"/>
                      </a:cubicBezTo>
                      <a:cubicBezTo>
                        <a:pt x="588" y="390"/>
                        <a:pt x="588" y="390"/>
                        <a:pt x="588" y="390"/>
                      </a:cubicBezTo>
                      <a:cubicBezTo>
                        <a:pt x="610" y="329"/>
                        <a:pt x="611" y="261"/>
                        <a:pt x="591" y="199"/>
                      </a:cubicBezTo>
                      <a:cubicBezTo>
                        <a:pt x="568" y="132"/>
                        <a:pt x="522" y="75"/>
                        <a:pt x="461" y="40"/>
                      </a:cubicBezTo>
                      <a:cubicBezTo>
                        <a:pt x="417" y="14"/>
                        <a:pt x="367" y="0"/>
                        <a:pt x="316" y="0"/>
                      </a:cubicBezTo>
                      <a:close/>
                    </a:path>
                  </a:pathLst>
                </a:custGeom>
                <a:solidFill>
                  <a:schemeClr val="tx2">
                    <a:lumMod val="20000"/>
                    <a:lumOff val="8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11" name="Freeform: Shape 21"/>
              <p:cNvSpPr>
                <a:spLocks/>
              </p:cNvSpPr>
              <p:nvPr/>
            </p:nvSpPr>
            <p:spPr bwMode="auto">
              <a:xfrm>
                <a:off x="3256649" y="2353784"/>
                <a:ext cx="490202" cy="406707"/>
              </a:xfrm>
              <a:custGeom>
                <a:avLst/>
                <a:gdLst/>
                <a:ahLst/>
                <a:cxnLst>
                  <a:cxn ang="0">
                    <a:pos x="312" y="110"/>
                  </a:cxn>
                  <a:cxn ang="0">
                    <a:pos x="323" y="138"/>
                  </a:cxn>
                  <a:cxn ang="0">
                    <a:pos x="350" y="127"/>
                  </a:cxn>
                  <a:cxn ang="0">
                    <a:pos x="339" y="100"/>
                  </a:cxn>
                  <a:cxn ang="0">
                    <a:pos x="25" y="100"/>
                  </a:cxn>
                  <a:cxn ang="0">
                    <a:pos x="15" y="127"/>
                  </a:cxn>
                  <a:cxn ang="0">
                    <a:pos x="42" y="138"/>
                  </a:cxn>
                  <a:cxn ang="0">
                    <a:pos x="53" y="110"/>
                  </a:cxn>
                  <a:cxn ang="0">
                    <a:pos x="270" y="60"/>
                  </a:cxn>
                  <a:cxn ang="0">
                    <a:pos x="248" y="69"/>
                  </a:cxn>
                  <a:cxn ang="0">
                    <a:pos x="239" y="91"/>
                  </a:cxn>
                  <a:cxn ang="0">
                    <a:pos x="252" y="116"/>
                  </a:cxn>
                  <a:cxn ang="0">
                    <a:pos x="276" y="121"/>
                  </a:cxn>
                  <a:cxn ang="0">
                    <a:pos x="297" y="103"/>
                  </a:cxn>
                  <a:cxn ang="0">
                    <a:pos x="297" y="80"/>
                  </a:cxn>
                  <a:cxn ang="0">
                    <a:pos x="276" y="62"/>
                  </a:cxn>
                  <a:cxn ang="0">
                    <a:pos x="330" y="183"/>
                  </a:cxn>
                  <a:cxn ang="0">
                    <a:pos x="321" y="152"/>
                  </a:cxn>
                  <a:cxn ang="0">
                    <a:pos x="350" y="158"/>
                  </a:cxn>
                  <a:cxn ang="0">
                    <a:pos x="364" y="185"/>
                  </a:cxn>
                  <a:cxn ang="0">
                    <a:pos x="83" y="63"/>
                  </a:cxn>
                  <a:cxn ang="0">
                    <a:pos x="65" y="85"/>
                  </a:cxn>
                  <a:cxn ang="0">
                    <a:pos x="71" y="109"/>
                  </a:cxn>
                  <a:cxn ang="0">
                    <a:pos x="96" y="121"/>
                  </a:cxn>
                  <a:cxn ang="0">
                    <a:pos x="118" y="112"/>
                  </a:cxn>
                  <a:cxn ang="0">
                    <a:pos x="127" y="91"/>
                  </a:cxn>
                  <a:cxn ang="0">
                    <a:pos x="112" y="65"/>
                  </a:cxn>
                  <a:cxn ang="0">
                    <a:pos x="35" y="150"/>
                  </a:cxn>
                  <a:cxn ang="0">
                    <a:pos x="36" y="176"/>
                  </a:cxn>
                  <a:cxn ang="0">
                    <a:pos x="0" y="185"/>
                  </a:cxn>
                  <a:cxn ang="0">
                    <a:pos x="15" y="158"/>
                  </a:cxn>
                  <a:cxn ang="0">
                    <a:pos x="183" y="0"/>
                  </a:cxn>
                  <a:cxn ang="0">
                    <a:pos x="151" y="13"/>
                  </a:cxn>
                  <a:cxn ang="0">
                    <a:pos x="138" y="45"/>
                  </a:cxn>
                  <a:cxn ang="0">
                    <a:pos x="158" y="81"/>
                  </a:cxn>
                  <a:cxn ang="0">
                    <a:pos x="192" y="89"/>
                  </a:cxn>
                  <a:cxn ang="0">
                    <a:pos x="225" y="62"/>
                  </a:cxn>
                  <a:cxn ang="0">
                    <a:pos x="225" y="27"/>
                  </a:cxn>
                  <a:cxn ang="0">
                    <a:pos x="192" y="0"/>
                  </a:cxn>
                  <a:cxn ang="0">
                    <a:pos x="265" y="174"/>
                  </a:cxn>
                  <a:cxn ang="0">
                    <a:pos x="256" y="136"/>
                  </a:cxn>
                  <a:cxn ang="0">
                    <a:pos x="279" y="136"/>
                  </a:cxn>
                  <a:cxn ang="0">
                    <a:pos x="316" y="165"/>
                  </a:cxn>
                  <a:cxn ang="0">
                    <a:pos x="100" y="272"/>
                  </a:cxn>
                  <a:cxn ang="0">
                    <a:pos x="51" y="165"/>
                  </a:cxn>
                  <a:cxn ang="0">
                    <a:pos x="85" y="136"/>
                  </a:cxn>
                  <a:cxn ang="0">
                    <a:pos x="109" y="136"/>
                  </a:cxn>
                  <a:cxn ang="0">
                    <a:pos x="100" y="174"/>
                  </a:cxn>
                  <a:cxn ang="0">
                    <a:pos x="252" y="159"/>
                  </a:cxn>
                  <a:cxn ang="0">
                    <a:pos x="210" y="109"/>
                  </a:cxn>
                  <a:cxn ang="0">
                    <a:pos x="154" y="109"/>
                  </a:cxn>
                  <a:cxn ang="0">
                    <a:pos x="112" y="159"/>
                  </a:cxn>
                </a:cxnLst>
                <a:rect l="0" t="0" r="r" b="b"/>
                <a:pathLst>
                  <a:path w="364" h="301">
                    <a:moveTo>
                      <a:pt x="332" y="98"/>
                    </a:moveTo>
                    <a:lnTo>
                      <a:pt x="332" y="98"/>
                    </a:lnTo>
                    <a:lnTo>
                      <a:pt x="323" y="100"/>
                    </a:lnTo>
                    <a:lnTo>
                      <a:pt x="317" y="105"/>
                    </a:lnTo>
                    <a:lnTo>
                      <a:pt x="312" y="110"/>
                    </a:lnTo>
                    <a:lnTo>
                      <a:pt x="310" y="120"/>
                    </a:lnTo>
                    <a:lnTo>
                      <a:pt x="310" y="120"/>
                    </a:lnTo>
                    <a:lnTo>
                      <a:pt x="312" y="127"/>
                    </a:lnTo>
                    <a:lnTo>
                      <a:pt x="317" y="134"/>
                    </a:lnTo>
                    <a:lnTo>
                      <a:pt x="323" y="138"/>
                    </a:lnTo>
                    <a:lnTo>
                      <a:pt x="332" y="139"/>
                    </a:lnTo>
                    <a:lnTo>
                      <a:pt x="332" y="139"/>
                    </a:lnTo>
                    <a:lnTo>
                      <a:pt x="339" y="138"/>
                    </a:lnTo>
                    <a:lnTo>
                      <a:pt x="346" y="134"/>
                    </a:lnTo>
                    <a:lnTo>
                      <a:pt x="350" y="127"/>
                    </a:lnTo>
                    <a:lnTo>
                      <a:pt x="352" y="120"/>
                    </a:lnTo>
                    <a:lnTo>
                      <a:pt x="352" y="120"/>
                    </a:lnTo>
                    <a:lnTo>
                      <a:pt x="350" y="110"/>
                    </a:lnTo>
                    <a:lnTo>
                      <a:pt x="346" y="105"/>
                    </a:lnTo>
                    <a:lnTo>
                      <a:pt x="339" y="100"/>
                    </a:lnTo>
                    <a:lnTo>
                      <a:pt x="332" y="98"/>
                    </a:lnTo>
                    <a:lnTo>
                      <a:pt x="332" y="98"/>
                    </a:lnTo>
                    <a:close/>
                    <a:moveTo>
                      <a:pt x="35" y="98"/>
                    </a:moveTo>
                    <a:lnTo>
                      <a:pt x="35" y="98"/>
                    </a:lnTo>
                    <a:lnTo>
                      <a:pt x="25" y="100"/>
                    </a:lnTo>
                    <a:lnTo>
                      <a:pt x="20" y="105"/>
                    </a:lnTo>
                    <a:lnTo>
                      <a:pt x="15" y="110"/>
                    </a:lnTo>
                    <a:lnTo>
                      <a:pt x="13" y="120"/>
                    </a:lnTo>
                    <a:lnTo>
                      <a:pt x="13" y="120"/>
                    </a:lnTo>
                    <a:lnTo>
                      <a:pt x="15" y="127"/>
                    </a:lnTo>
                    <a:lnTo>
                      <a:pt x="20" y="134"/>
                    </a:lnTo>
                    <a:lnTo>
                      <a:pt x="25" y="138"/>
                    </a:lnTo>
                    <a:lnTo>
                      <a:pt x="35" y="139"/>
                    </a:lnTo>
                    <a:lnTo>
                      <a:pt x="35" y="139"/>
                    </a:lnTo>
                    <a:lnTo>
                      <a:pt x="42" y="138"/>
                    </a:lnTo>
                    <a:lnTo>
                      <a:pt x="49" y="134"/>
                    </a:lnTo>
                    <a:lnTo>
                      <a:pt x="53" y="127"/>
                    </a:lnTo>
                    <a:lnTo>
                      <a:pt x="54" y="120"/>
                    </a:lnTo>
                    <a:lnTo>
                      <a:pt x="54" y="120"/>
                    </a:lnTo>
                    <a:lnTo>
                      <a:pt x="53" y="110"/>
                    </a:lnTo>
                    <a:lnTo>
                      <a:pt x="49" y="105"/>
                    </a:lnTo>
                    <a:lnTo>
                      <a:pt x="42" y="100"/>
                    </a:lnTo>
                    <a:lnTo>
                      <a:pt x="35" y="98"/>
                    </a:lnTo>
                    <a:lnTo>
                      <a:pt x="35" y="98"/>
                    </a:lnTo>
                    <a:close/>
                    <a:moveTo>
                      <a:pt x="270" y="60"/>
                    </a:moveTo>
                    <a:lnTo>
                      <a:pt x="270" y="60"/>
                    </a:lnTo>
                    <a:lnTo>
                      <a:pt x="263" y="62"/>
                    </a:lnTo>
                    <a:lnTo>
                      <a:pt x="258" y="63"/>
                    </a:lnTo>
                    <a:lnTo>
                      <a:pt x="252" y="65"/>
                    </a:lnTo>
                    <a:lnTo>
                      <a:pt x="248" y="69"/>
                    </a:lnTo>
                    <a:lnTo>
                      <a:pt x="245" y="74"/>
                    </a:lnTo>
                    <a:lnTo>
                      <a:pt x="241" y="80"/>
                    </a:lnTo>
                    <a:lnTo>
                      <a:pt x="239" y="85"/>
                    </a:lnTo>
                    <a:lnTo>
                      <a:pt x="239" y="91"/>
                    </a:lnTo>
                    <a:lnTo>
                      <a:pt x="239" y="91"/>
                    </a:lnTo>
                    <a:lnTo>
                      <a:pt x="239" y="98"/>
                    </a:lnTo>
                    <a:lnTo>
                      <a:pt x="241" y="103"/>
                    </a:lnTo>
                    <a:lnTo>
                      <a:pt x="245" y="109"/>
                    </a:lnTo>
                    <a:lnTo>
                      <a:pt x="248" y="112"/>
                    </a:lnTo>
                    <a:lnTo>
                      <a:pt x="252" y="116"/>
                    </a:lnTo>
                    <a:lnTo>
                      <a:pt x="258" y="120"/>
                    </a:lnTo>
                    <a:lnTo>
                      <a:pt x="263" y="121"/>
                    </a:lnTo>
                    <a:lnTo>
                      <a:pt x="270" y="121"/>
                    </a:lnTo>
                    <a:lnTo>
                      <a:pt x="270" y="121"/>
                    </a:lnTo>
                    <a:lnTo>
                      <a:pt x="276" y="121"/>
                    </a:lnTo>
                    <a:lnTo>
                      <a:pt x="281" y="120"/>
                    </a:lnTo>
                    <a:lnTo>
                      <a:pt x="287" y="116"/>
                    </a:lnTo>
                    <a:lnTo>
                      <a:pt x="292" y="112"/>
                    </a:lnTo>
                    <a:lnTo>
                      <a:pt x="296" y="109"/>
                    </a:lnTo>
                    <a:lnTo>
                      <a:pt x="297" y="103"/>
                    </a:lnTo>
                    <a:lnTo>
                      <a:pt x="299" y="98"/>
                    </a:lnTo>
                    <a:lnTo>
                      <a:pt x="301" y="91"/>
                    </a:lnTo>
                    <a:lnTo>
                      <a:pt x="301" y="91"/>
                    </a:lnTo>
                    <a:lnTo>
                      <a:pt x="299" y="85"/>
                    </a:lnTo>
                    <a:lnTo>
                      <a:pt x="297" y="80"/>
                    </a:lnTo>
                    <a:lnTo>
                      <a:pt x="296" y="74"/>
                    </a:lnTo>
                    <a:lnTo>
                      <a:pt x="292" y="69"/>
                    </a:lnTo>
                    <a:lnTo>
                      <a:pt x="287" y="65"/>
                    </a:lnTo>
                    <a:lnTo>
                      <a:pt x="281" y="63"/>
                    </a:lnTo>
                    <a:lnTo>
                      <a:pt x="276" y="62"/>
                    </a:lnTo>
                    <a:lnTo>
                      <a:pt x="270" y="60"/>
                    </a:lnTo>
                    <a:lnTo>
                      <a:pt x="270" y="60"/>
                    </a:lnTo>
                    <a:close/>
                    <a:moveTo>
                      <a:pt x="364" y="248"/>
                    </a:moveTo>
                    <a:lnTo>
                      <a:pt x="330" y="248"/>
                    </a:lnTo>
                    <a:lnTo>
                      <a:pt x="330" y="183"/>
                    </a:lnTo>
                    <a:lnTo>
                      <a:pt x="330" y="183"/>
                    </a:lnTo>
                    <a:lnTo>
                      <a:pt x="330" y="176"/>
                    </a:lnTo>
                    <a:lnTo>
                      <a:pt x="328" y="167"/>
                    </a:lnTo>
                    <a:lnTo>
                      <a:pt x="321" y="152"/>
                    </a:lnTo>
                    <a:lnTo>
                      <a:pt x="321" y="152"/>
                    </a:lnTo>
                    <a:lnTo>
                      <a:pt x="332" y="150"/>
                    </a:lnTo>
                    <a:lnTo>
                      <a:pt x="332" y="150"/>
                    </a:lnTo>
                    <a:lnTo>
                      <a:pt x="337" y="152"/>
                    </a:lnTo>
                    <a:lnTo>
                      <a:pt x="345" y="154"/>
                    </a:lnTo>
                    <a:lnTo>
                      <a:pt x="350" y="158"/>
                    </a:lnTo>
                    <a:lnTo>
                      <a:pt x="355" y="161"/>
                    </a:lnTo>
                    <a:lnTo>
                      <a:pt x="359" y="167"/>
                    </a:lnTo>
                    <a:lnTo>
                      <a:pt x="363" y="172"/>
                    </a:lnTo>
                    <a:lnTo>
                      <a:pt x="364" y="178"/>
                    </a:lnTo>
                    <a:lnTo>
                      <a:pt x="364" y="185"/>
                    </a:lnTo>
                    <a:lnTo>
                      <a:pt x="364" y="248"/>
                    </a:lnTo>
                    <a:close/>
                    <a:moveTo>
                      <a:pt x="96" y="60"/>
                    </a:moveTo>
                    <a:lnTo>
                      <a:pt x="96" y="60"/>
                    </a:lnTo>
                    <a:lnTo>
                      <a:pt x="89" y="62"/>
                    </a:lnTo>
                    <a:lnTo>
                      <a:pt x="83" y="63"/>
                    </a:lnTo>
                    <a:lnTo>
                      <a:pt x="78" y="65"/>
                    </a:lnTo>
                    <a:lnTo>
                      <a:pt x="74" y="69"/>
                    </a:lnTo>
                    <a:lnTo>
                      <a:pt x="71" y="74"/>
                    </a:lnTo>
                    <a:lnTo>
                      <a:pt x="67" y="80"/>
                    </a:lnTo>
                    <a:lnTo>
                      <a:pt x="65" y="85"/>
                    </a:lnTo>
                    <a:lnTo>
                      <a:pt x="65" y="91"/>
                    </a:lnTo>
                    <a:lnTo>
                      <a:pt x="65" y="91"/>
                    </a:lnTo>
                    <a:lnTo>
                      <a:pt x="65" y="98"/>
                    </a:lnTo>
                    <a:lnTo>
                      <a:pt x="67" y="103"/>
                    </a:lnTo>
                    <a:lnTo>
                      <a:pt x="71" y="109"/>
                    </a:lnTo>
                    <a:lnTo>
                      <a:pt x="74" y="112"/>
                    </a:lnTo>
                    <a:lnTo>
                      <a:pt x="78" y="116"/>
                    </a:lnTo>
                    <a:lnTo>
                      <a:pt x="83" y="120"/>
                    </a:lnTo>
                    <a:lnTo>
                      <a:pt x="89" y="121"/>
                    </a:lnTo>
                    <a:lnTo>
                      <a:pt x="96" y="121"/>
                    </a:lnTo>
                    <a:lnTo>
                      <a:pt x="96" y="121"/>
                    </a:lnTo>
                    <a:lnTo>
                      <a:pt x="102" y="121"/>
                    </a:lnTo>
                    <a:lnTo>
                      <a:pt x="107" y="120"/>
                    </a:lnTo>
                    <a:lnTo>
                      <a:pt x="112" y="116"/>
                    </a:lnTo>
                    <a:lnTo>
                      <a:pt x="118" y="112"/>
                    </a:lnTo>
                    <a:lnTo>
                      <a:pt x="122" y="109"/>
                    </a:lnTo>
                    <a:lnTo>
                      <a:pt x="123" y="103"/>
                    </a:lnTo>
                    <a:lnTo>
                      <a:pt x="125" y="98"/>
                    </a:lnTo>
                    <a:lnTo>
                      <a:pt x="127" y="91"/>
                    </a:lnTo>
                    <a:lnTo>
                      <a:pt x="127" y="91"/>
                    </a:lnTo>
                    <a:lnTo>
                      <a:pt x="125" y="85"/>
                    </a:lnTo>
                    <a:lnTo>
                      <a:pt x="123" y="80"/>
                    </a:lnTo>
                    <a:lnTo>
                      <a:pt x="122" y="74"/>
                    </a:lnTo>
                    <a:lnTo>
                      <a:pt x="118" y="69"/>
                    </a:lnTo>
                    <a:lnTo>
                      <a:pt x="112" y="65"/>
                    </a:lnTo>
                    <a:lnTo>
                      <a:pt x="107" y="63"/>
                    </a:lnTo>
                    <a:lnTo>
                      <a:pt x="102" y="62"/>
                    </a:lnTo>
                    <a:lnTo>
                      <a:pt x="96" y="60"/>
                    </a:lnTo>
                    <a:lnTo>
                      <a:pt x="96" y="60"/>
                    </a:lnTo>
                    <a:close/>
                    <a:moveTo>
                      <a:pt x="35" y="150"/>
                    </a:moveTo>
                    <a:lnTo>
                      <a:pt x="35" y="150"/>
                    </a:lnTo>
                    <a:lnTo>
                      <a:pt x="44" y="152"/>
                    </a:lnTo>
                    <a:lnTo>
                      <a:pt x="44" y="152"/>
                    </a:lnTo>
                    <a:lnTo>
                      <a:pt x="38" y="167"/>
                    </a:lnTo>
                    <a:lnTo>
                      <a:pt x="36" y="176"/>
                    </a:lnTo>
                    <a:lnTo>
                      <a:pt x="35" y="183"/>
                    </a:lnTo>
                    <a:lnTo>
                      <a:pt x="35" y="248"/>
                    </a:lnTo>
                    <a:lnTo>
                      <a:pt x="0" y="248"/>
                    </a:lnTo>
                    <a:lnTo>
                      <a:pt x="0" y="185"/>
                    </a:lnTo>
                    <a:lnTo>
                      <a:pt x="0" y="185"/>
                    </a:lnTo>
                    <a:lnTo>
                      <a:pt x="0" y="178"/>
                    </a:lnTo>
                    <a:lnTo>
                      <a:pt x="2" y="172"/>
                    </a:lnTo>
                    <a:lnTo>
                      <a:pt x="6" y="167"/>
                    </a:lnTo>
                    <a:lnTo>
                      <a:pt x="9" y="161"/>
                    </a:lnTo>
                    <a:lnTo>
                      <a:pt x="15" y="158"/>
                    </a:lnTo>
                    <a:lnTo>
                      <a:pt x="20" y="154"/>
                    </a:lnTo>
                    <a:lnTo>
                      <a:pt x="27" y="152"/>
                    </a:lnTo>
                    <a:lnTo>
                      <a:pt x="35" y="150"/>
                    </a:lnTo>
                    <a:lnTo>
                      <a:pt x="35" y="150"/>
                    </a:lnTo>
                    <a:close/>
                    <a:moveTo>
                      <a:pt x="183" y="0"/>
                    </a:moveTo>
                    <a:lnTo>
                      <a:pt x="183" y="0"/>
                    </a:lnTo>
                    <a:lnTo>
                      <a:pt x="174" y="0"/>
                    </a:lnTo>
                    <a:lnTo>
                      <a:pt x="165" y="4"/>
                    </a:lnTo>
                    <a:lnTo>
                      <a:pt x="158" y="7"/>
                    </a:lnTo>
                    <a:lnTo>
                      <a:pt x="151" y="13"/>
                    </a:lnTo>
                    <a:lnTo>
                      <a:pt x="145" y="20"/>
                    </a:lnTo>
                    <a:lnTo>
                      <a:pt x="141" y="27"/>
                    </a:lnTo>
                    <a:lnTo>
                      <a:pt x="138" y="36"/>
                    </a:lnTo>
                    <a:lnTo>
                      <a:pt x="138" y="45"/>
                    </a:lnTo>
                    <a:lnTo>
                      <a:pt x="138" y="45"/>
                    </a:lnTo>
                    <a:lnTo>
                      <a:pt x="138" y="54"/>
                    </a:lnTo>
                    <a:lnTo>
                      <a:pt x="141" y="62"/>
                    </a:lnTo>
                    <a:lnTo>
                      <a:pt x="145" y="71"/>
                    </a:lnTo>
                    <a:lnTo>
                      <a:pt x="151" y="76"/>
                    </a:lnTo>
                    <a:lnTo>
                      <a:pt x="158" y="81"/>
                    </a:lnTo>
                    <a:lnTo>
                      <a:pt x="165" y="87"/>
                    </a:lnTo>
                    <a:lnTo>
                      <a:pt x="174" y="89"/>
                    </a:lnTo>
                    <a:lnTo>
                      <a:pt x="183" y="91"/>
                    </a:lnTo>
                    <a:lnTo>
                      <a:pt x="183" y="91"/>
                    </a:lnTo>
                    <a:lnTo>
                      <a:pt x="192" y="89"/>
                    </a:lnTo>
                    <a:lnTo>
                      <a:pt x="200" y="87"/>
                    </a:lnTo>
                    <a:lnTo>
                      <a:pt x="209" y="81"/>
                    </a:lnTo>
                    <a:lnTo>
                      <a:pt x="214" y="76"/>
                    </a:lnTo>
                    <a:lnTo>
                      <a:pt x="219" y="71"/>
                    </a:lnTo>
                    <a:lnTo>
                      <a:pt x="225" y="62"/>
                    </a:lnTo>
                    <a:lnTo>
                      <a:pt x="227" y="54"/>
                    </a:lnTo>
                    <a:lnTo>
                      <a:pt x="229" y="45"/>
                    </a:lnTo>
                    <a:lnTo>
                      <a:pt x="229" y="45"/>
                    </a:lnTo>
                    <a:lnTo>
                      <a:pt x="227" y="36"/>
                    </a:lnTo>
                    <a:lnTo>
                      <a:pt x="225" y="27"/>
                    </a:lnTo>
                    <a:lnTo>
                      <a:pt x="219" y="20"/>
                    </a:lnTo>
                    <a:lnTo>
                      <a:pt x="214" y="13"/>
                    </a:lnTo>
                    <a:lnTo>
                      <a:pt x="209" y="7"/>
                    </a:lnTo>
                    <a:lnTo>
                      <a:pt x="200" y="4"/>
                    </a:lnTo>
                    <a:lnTo>
                      <a:pt x="192" y="0"/>
                    </a:lnTo>
                    <a:lnTo>
                      <a:pt x="183" y="0"/>
                    </a:lnTo>
                    <a:lnTo>
                      <a:pt x="183" y="0"/>
                    </a:lnTo>
                    <a:close/>
                    <a:moveTo>
                      <a:pt x="319" y="272"/>
                    </a:moveTo>
                    <a:lnTo>
                      <a:pt x="265" y="272"/>
                    </a:lnTo>
                    <a:lnTo>
                      <a:pt x="265" y="174"/>
                    </a:lnTo>
                    <a:lnTo>
                      <a:pt x="265" y="174"/>
                    </a:lnTo>
                    <a:lnTo>
                      <a:pt x="265" y="163"/>
                    </a:lnTo>
                    <a:lnTo>
                      <a:pt x="263" y="154"/>
                    </a:lnTo>
                    <a:lnTo>
                      <a:pt x="259" y="145"/>
                    </a:lnTo>
                    <a:lnTo>
                      <a:pt x="256" y="136"/>
                    </a:lnTo>
                    <a:lnTo>
                      <a:pt x="256" y="136"/>
                    </a:lnTo>
                    <a:lnTo>
                      <a:pt x="263" y="134"/>
                    </a:lnTo>
                    <a:lnTo>
                      <a:pt x="270" y="134"/>
                    </a:lnTo>
                    <a:lnTo>
                      <a:pt x="270" y="134"/>
                    </a:lnTo>
                    <a:lnTo>
                      <a:pt x="279" y="136"/>
                    </a:lnTo>
                    <a:lnTo>
                      <a:pt x="288" y="138"/>
                    </a:lnTo>
                    <a:lnTo>
                      <a:pt x="297" y="143"/>
                    </a:lnTo>
                    <a:lnTo>
                      <a:pt x="305" y="149"/>
                    </a:lnTo>
                    <a:lnTo>
                      <a:pt x="310" y="156"/>
                    </a:lnTo>
                    <a:lnTo>
                      <a:pt x="316" y="165"/>
                    </a:lnTo>
                    <a:lnTo>
                      <a:pt x="317" y="174"/>
                    </a:lnTo>
                    <a:lnTo>
                      <a:pt x="319" y="183"/>
                    </a:lnTo>
                    <a:lnTo>
                      <a:pt x="319" y="272"/>
                    </a:lnTo>
                    <a:close/>
                    <a:moveTo>
                      <a:pt x="100" y="174"/>
                    </a:moveTo>
                    <a:lnTo>
                      <a:pt x="100" y="272"/>
                    </a:lnTo>
                    <a:lnTo>
                      <a:pt x="45" y="272"/>
                    </a:lnTo>
                    <a:lnTo>
                      <a:pt x="45" y="183"/>
                    </a:lnTo>
                    <a:lnTo>
                      <a:pt x="45" y="183"/>
                    </a:lnTo>
                    <a:lnTo>
                      <a:pt x="47" y="174"/>
                    </a:lnTo>
                    <a:lnTo>
                      <a:pt x="51" y="165"/>
                    </a:lnTo>
                    <a:lnTo>
                      <a:pt x="54" y="156"/>
                    </a:lnTo>
                    <a:lnTo>
                      <a:pt x="60" y="149"/>
                    </a:lnTo>
                    <a:lnTo>
                      <a:pt x="67" y="143"/>
                    </a:lnTo>
                    <a:lnTo>
                      <a:pt x="76" y="138"/>
                    </a:lnTo>
                    <a:lnTo>
                      <a:pt x="85" y="136"/>
                    </a:lnTo>
                    <a:lnTo>
                      <a:pt x="96" y="134"/>
                    </a:lnTo>
                    <a:lnTo>
                      <a:pt x="96" y="134"/>
                    </a:lnTo>
                    <a:lnTo>
                      <a:pt x="103" y="134"/>
                    </a:lnTo>
                    <a:lnTo>
                      <a:pt x="109" y="136"/>
                    </a:lnTo>
                    <a:lnTo>
                      <a:pt x="109" y="136"/>
                    </a:lnTo>
                    <a:lnTo>
                      <a:pt x="105" y="145"/>
                    </a:lnTo>
                    <a:lnTo>
                      <a:pt x="102" y="154"/>
                    </a:lnTo>
                    <a:lnTo>
                      <a:pt x="100" y="163"/>
                    </a:lnTo>
                    <a:lnTo>
                      <a:pt x="100" y="174"/>
                    </a:lnTo>
                    <a:lnTo>
                      <a:pt x="100" y="174"/>
                    </a:lnTo>
                    <a:close/>
                    <a:moveTo>
                      <a:pt x="111" y="301"/>
                    </a:moveTo>
                    <a:lnTo>
                      <a:pt x="254" y="301"/>
                    </a:lnTo>
                    <a:lnTo>
                      <a:pt x="254" y="174"/>
                    </a:lnTo>
                    <a:lnTo>
                      <a:pt x="254" y="174"/>
                    </a:lnTo>
                    <a:lnTo>
                      <a:pt x="252" y="159"/>
                    </a:lnTo>
                    <a:lnTo>
                      <a:pt x="248" y="145"/>
                    </a:lnTo>
                    <a:lnTo>
                      <a:pt x="241" y="134"/>
                    </a:lnTo>
                    <a:lnTo>
                      <a:pt x="232" y="123"/>
                    </a:lnTo>
                    <a:lnTo>
                      <a:pt x="223" y="114"/>
                    </a:lnTo>
                    <a:lnTo>
                      <a:pt x="210" y="109"/>
                    </a:lnTo>
                    <a:lnTo>
                      <a:pt x="198" y="103"/>
                    </a:lnTo>
                    <a:lnTo>
                      <a:pt x="183" y="101"/>
                    </a:lnTo>
                    <a:lnTo>
                      <a:pt x="183" y="101"/>
                    </a:lnTo>
                    <a:lnTo>
                      <a:pt x="169" y="103"/>
                    </a:lnTo>
                    <a:lnTo>
                      <a:pt x="154" y="109"/>
                    </a:lnTo>
                    <a:lnTo>
                      <a:pt x="143" y="114"/>
                    </a:lnTo>
                    <a:lnTo>
                      <a:pt x="132" y="123"/>
                    </a:lnTo>
                    <a:lnTo>
                      <a:pt x="123" y="134"/>
                    </a:lnTo>
                    <a:lnTo>
                      <a:pt x="116" y="145"/>
                    </a:lnTo>
                    <a:lnTo>
                      <a:pt x="112" y="159"/>
                    </a:lnTo>
                    <a:lnTo>
                      <a:pt x="111" y="174"/>
                    </a:lnTo>
                    <a:lnTo>
                      <a:pt x="111" y="30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12" name="Group 22"/>
              <p:cNvGrpSpPr/>
              <p:nvPr/>
            </p:nvGrpSpPr>
            <p:grpSpPr>
              <a:xfrm>
                <a:off x="3895557" y="3395681"/>
                <a:ext cx="358982" cy="273341"/>
                <a:chOff x="2070649" y="1631036"/>
                <a:chExt cx="723379" cy="550800"/>
              </a:xfrm>
              <a:solidFill>
                <a:schemeClr val="bg1"/>
              </a:solidFill>
            </p:grpSpPr>
            <p:sp>
              <p:nvSpPr>
                <p:cNvPr id="53" name="Oval 23"/>
                <p:cNvSpPr>
                  <a:spLocks/>
                </p:cNvSpPr>
                <p:nvPr/>
              </p:nvSpPr>
              <p:spPr bwMode="auto">
                <a:xfrm>
                  <a:off x="2344840" y="2015709"/>
                  <a:ext cx="165321" cy="166127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4" name="Freeform: Shape 24"/>
                <p:cNvSpPr>
                  <a:spLocks/>
                </p:cNvSpPr>
                <p:nvPr/>
              </p:nvSpPr>
              <p:spPr bwMode="auto">
                <a:xfrm>
                  <a:off x="2228712" y="1861679"/>
                  <a:ext cx="405641" cy="169353"/>
                </a:xfrm>
                <a:custGeom>
                  <a:avLst/>
                  <a:gdLst>
                    <a:gd name="T0" fmla="*/ 105 w 213"/>
                    <a:gd name="T1" fmla="*/ 31 h 89"/>
                    <a:gd name="T2" fmla="*/ 191 w 213"/>
                    <a:gd name="T3" fmla="*/ 89 h 89"/>
                    <a:gd name="T4" fmla="*/ 213 w 213"/>
                    <a:gd name="T5" fmla="*/ 64 h 89"/>
                    <a:gd name="T6" fmla="*/ 105 w 213"/>
                    <a:gd name="T7" fmla="*/ 0 h 89"/>
                    <a:gd name="T8" fmla="*/ 0 w 213"/>
                    <a:gd name="T9" fmla="*/ 58 h 89"/>
                    <a:gd name="T10" fmla="*/ 21 w 213"/>
                    <a:gd name="T11" fmla="*/ 82 h 89"/>
                    <a:gd name="T12" fmla="*/ 105 w 213"/>
                    <a:gd name="T13" fmla="*/ 31 h 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13" h="89">
                      <a:moveTo>
                        <a:pt x="105" y="31"/>
                      </a:moveTo>
                      <a:cubicBezTo>
                        <a:pt x="144" y="31"/>
                        <a:pt x="177" y="54"/>
                        <a:pt x="191" y="89"/>
                      </a:cubicBezTo>
                      <a:cubicBezTo>
                        <a:pt x="213" y="64"/>
                        <a:pt x="213" y="64"/>
                        <a:pt x="213" y="64"/>
                      </a:cubicBezTo>
                      <a:cubicBezTo>
                        <a:pt x="192" y="26"/>
                        <a:pt x="152" y="0"/>
                        <a:pt x="105" y="0"/>
                      </a:cubicBezTo>
                      <a:cubicBezTo>
                        <a:pt x="61" y="0"/>
                        <a:pt x="22" y="23"/>
                        <a:pt x="0" y="58"/>
                      </a:cubicBezTo>
                      <a:cubicBezTo>
                        <a:pt x="21" y="82"/>
                        <a:pt x="21" y="82"/>
                        <a:pt x="21" y="82"/>
                      </a:cubicBezTo>
                      <a:cubicBezTo>
                        <a:pt x="37" y="51"/>
                        <a:pt x="68" y="31"/>
                        <a:pt x="105" y="3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5" name="Freeform: Shape 25"/>
                <p:cNvSpPr>
                  <a:spLocks/>
                </p:cNvSpPr>
                <p:nvPr/>
              </p:nvSpPr>
              <p:spPr bwMode="auto">
                <a:xfrm>
                  <a:off x="2157745" y="1749583"/>
                  <a:ext cx="549187" cy="195966"/>
                </a:xfrm>
                <a:custGeom>
                  <a:avLst/>
                  <a:gdLst>
                    <a:gd name="T0" fmla="*/ 142 w 288"/>
                    <a:gd name="T1" fmla="*/ 34 h 103"/>
                    <a:gd name="T2" fmla="*/ 264 w 288"/>
                    <a:gd name="T3" fmla="*/ 103 h 103"/>
                    <a:gd name="T4" fmla="*/ 288 w 288"/>
                    <a:gd name="T5" fmla="*/ 76 h 103"/>
                    <a:gd name="T6" fmla="*/ 142 w 288"/>
                    <a:gd name="T7" fmla="*/ 0 h 103"/>
                    <a:gd name="T8" fmla="*/ 0 w 288"/>
                    <a:gd name="T9" fmla="*/ 71 h 103"/>
                    <a:gd name="T10" fmla="*/ 23 w 288"/>
                    <a:gd name="T11" fmla="*/ 97 h 103"/>
                    <a:gd name="T12" fmla="*/ 142 w 288"/>
                    <a:gd name="T13" fmla="*/ 34 h 1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88" h="103">
                      <a:moveTo>
                        <a:pt x="142" y="34"/>
                      </a:moveTo>
                      <a:cubicBezTo>
                        <a:pt x="194" y="34"/>
                        <a:pt x="239" y="62"/>
                        <a:pt x="264" y="103"/>
                      </a:cubicBezTo>
                      <a:cubicBezTo>
                        <a:pt x="288" y="76"/>
                        <a:pt x="288" y="76"/>
                        <a:pt x="288" y="76"/>
                      </a:cubicBezTo>
                      <a:cubicBezTo>
                        <a:pt x="256" y="30"/>
                        <a:pt x="202" y="0"/>
                        <a:pt x="142" y="0"/>
                      </a:cubicBezTo>
                      <a:cubicBezTo>
                        <a:pt x="84" y="0"/>
                        <a:pt x="32" y="28"/>
                        <a:pt x="0" y="71"/>
                      </a:cubicBezTo>
                      <a:cubicBezTo>
                        <a:pt x="23" y="97"/>
                        <a:pt x="23" y="97"/>
                        <a:pt x="23" y="97"/>
                      </a:cubicBezTo>
                      <a:cubicBezTo>
                        <a:pt x="49" y="59"/>
                        <a:pt x="93" y="34"/>
                        <a:pt x="142" y="3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6" name="Freeform: Shape 26"/>
                <p:cNvSpPr>
                  <a:spLocks/>
                </p:cNvSpPr>
                <p:nvPr/>
              </p:nvSpPr>
              <p:spPr bwMode="auto">
                <a:xfrm>
                  <a:off x="2070649" y="1631036"/>
                  <a:ext cx="723379" cy="229030"/>
                </a:xfrm>
                <a:custGeom>
                  <a:avLst/>
                  <a:gdLst>
                    <a:gd name="T0" fmla="*/ 188 w 380"/>
                    <a:gd name="T1" fmla="*/ 36 h 120"/>
                    <a:gd name="T2" fmla="*/ 355 w 380"/>
                    <a:gd name="T3" fmla="*/ 120 h 120"/>
                    <a:gd name="T4" fmla="*/ 380 w 380"/>
                    <a:gd name="T5" fmla="*/ 93 h 120"/>
                    <a:gd name="T6" fmla="*/ 188 w 380"/>
                    <a:gd name="T7" fmla="*/ 0 h 120"/>
                    <a:gd name="T8" fmla="*/ 0 w 380"/>
                    <a:gd name="T9" fmla="*/ 88 h 120"/>
                    <a:gd name="T10" fmla="*/ 25 w 380"/>
                    <a:gd name="T11" fmla="*/ 115 h 120"/>
                    <a:gd name="T12" fmla="*/ 188 w 380"/>
                    <a:gd name="T13" fmla="*/ 36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80" h="120">
                      <a:moveTo>
                        <a:pt x="188" y="36"/>
                      </a:moveTo>
                      <a:cubicBezTo>
                        <a:pt x="256" y="36"/>
                        <a:pt x="317" y="69"/>
                        <a:pt x="355" y="120"/>
                      </a:cubicBezTo>
                      <a:cubicBezTo>
                        <a:pt x="380" y="93"/>
                        <a:pt x="380" y="93"/>
                        <a:pt x="380" y="93"/>
                      </a:cubicBezTo>
                      <a:cubicBezTo>
                        <a:pt x="335" y="36"/>
                        <a:pt x="266" y="0"/>
                        <a:pt x="188" y="0"/>
                      </a:cubicBezTo>
                      <a:cubicBezTo>
                        <a:pt x="113" y="0"/>
                        <a:pt x="45" y="34"/>
                        <a:pt x="0" y="88"/>
                      </a:cubicBezTo>
                      <a:cubicBezTo>
                        <a:pt x="25" y="115"/>
                        <a:pt x="25" y="115"/>
                        <a:pt x="25" y="115"/>
                      </a:cubicBezTo>
                      <a:cubicBezTo>
                        <a:pt x="63" y="67"/>
                        <a:pt x="122" y="36"/>
                        <a:pt x="188" y="3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13" name="Freeform: Shape 27"/>
              <p:cNvSpPr>
                <a:spLocks noChangeAspect="1"/>
              </p:cNvSpPr>
              <p:nvPr/>
            </p:nvSpPr>
            <p:spPr bwMode="auto">
              <a:xfrm>
                <a:off x="5744630" y="2432570"/>
                <a:ext cx="312919" cy="229877"/>
              </a:xfrm>
              <a:custGeom>
                <a:avLst/>
                <a:gdLst>
                  <a:gd name="T0" fmla="*/ 586 w 1347"/>
                  <a:gd name="T1" fmla="*/ 602 h 987"/>
                  <a:gd name="T2" fmla="*/ 502 w 1347"/>
                  <a:gd name="T3" fmla="*/ 535 h 987"/>
                  <a:gd name="T4" fmla="*/ 42 w 1347"/>
                  <a:gd name="T5" fmla="*/ 117 h 987"/>
                  <a:gd name="T6" fmla="*/ 17 w 1347"/>
                  <a:gd name="T7" fmla="*/ 33 h 987"/>
                  <a:gd name="T8" fmla="*/ 92 w 1347"/>
                  <a:gd name="T9" fmla="*/ 0 h 987"/>
                  <a:gd name="T10" fmla="*/ 1255 w 1347"/>
                  <a:gd name="T11" fmla="*/ 0 h 987"/>
                  <a:gd name="T12" fmla="*/ 1330 w 1347"/>
                  <a:gd name="T13" fmla="*/ 41 h 987"/>
                  <a:gd name="T14" fmla="*/ 1305 w 1347"/>
                  <a:gd name="T15" fmla="*/ 125 h 987"/>
                  <a:gd name="T16" fmla="*/ 803 w 1347"/>
                  <a:gd name="T17" fmla="*/ 576 h 987"/>
                  <a:gd name="T18" fmla="*/ 586 w 1347"/>
                  <a:gd name="T19" fmla="*/ 602 h 987"/>
                  <a:gd name="T20" fmla="*/ 92 w 1347"/>
                  <a:gd name="T21" fmla="*/ 986 h 987"/>
                  <a:gd name="T22" fmla="*/ 0 w 1347"/>
                  <a:gd name="T23" fmla="*/ 894 h 987"/>
                  <a:gd name="T24" fmla="*/ 0 w 1347"/>
                  <a:gd name="T25" fmla="*/ 225 h 987"/>
                  <a:gd name="T26" fmla="*/ 42 w 1347"/>
                  <a:gd name="T27" fmla="*/ 217 h 987"/>
                  <a:gd name="T28" fmla="*/ 234 w 1347"/>
                  <a:gd name="T29" fmla="*/ 409 h 987"/>
                  <a:gd name="T30" fmla="*/ 251 w 1347"/>
                  <a:gd name="T31" fmla="*/ 493 h 987"/>
                  <a:gd name="T32" fmla="*/ 109 w 1347"/>
                  <a:gd name="T33" fmla="*/ 827 h 987"/>
                  <a:gd name="T34" fmla="*/ 126 w 1347"/>
                  <a:gd name="T35" fmla="*/ 827 h 987"/>
                  <a:gd name="T36" fmla="*/ 318 w 1347"/>
                  <a:gd name="T37" fmla="*/ 576 h 987"/>
                  <a:gd name="T38" fmla="*/ 393 w 1347"/>
                  <a:gd name="T39" fmla="*/ 568 h 987"/>
                  <a:gd name="T40" fmla="*/ 477 w 1347"/>
                  <a:gd name="T41" fmla="*/ 643 h 987"/>
                  <a:gd name="T42" fmla="*/ 569 w 1347"/>
                  <a:gd name="T43" fmla="*/ 694 h 987"/>
                  <a:gd name="T44" fmla="*/ 820 w 1347"/>
                  <a:gd name="T45" fmla="*/ 677 h 987"/>
                  <a:gd name="T46" fmla="*/ 945 w 1347"/>
                  <a:gd name="T47" fmla="*/ 568 h 987"/>
                  <a:gd name="T48" fmla="*/ 1020 w 1347"/>
                  <a:gd name="T49" fmla="*/ 576 h 987"/>
                  <a:gd name="T50" fmla="*/ 1229 w 1347"/>
                  <a:gd name="T51" fmla="*/ 853 h 987"/>
                  <a:gd name="T52" fmla="*/ 1238 w 1347"/>
                  <a:gd name="T53" fmla="*/ 844 h 987"/>
                  <a:gd name="T54" fmla="*/ 1096 w 1347"/>
                  <a:gd name="T55" fmla="*/ 493 h 987"/>
                  <a:gd name="T56" fmla="*/ 1112 w 1347"/>
                  <a:gd name="T57" fmla="*/ 409 h 987"/>
                  <a:gd name="T58" fmla="*/ 1313 w 1347"/>
                  <a:gd name="T59" fmla="*/ 217 h 987"/>
                  <a:gd name="T60" fmla="*/ 1346 w 1347"/>
                  <a:gd name="T61" fmla="*/ 225 h 987"/>
                  <a:gd name="T62" fmla="*/ 1346 w 1347"/>
                  <a:gd name="T63" fmla="*/ 903 h 987"/>
                  <a:gd name="T64" fmla="*/ 1246 w 1347"/>
                  <a:gd name="T65" fmla="*/ 986 h 987"/>
                  <a:gd name="T66" fmla="*/ 92 w 1347"/>
                  <a:gd name="T67" fmla="*/ 986 h 987"/>
                  <a:gd name="T68" fmla="*/ 92 w 1347"/>
                  <a:gd name="T69" fmla="*/ 986 h 987"/>
                  <a:gd name="T70" fmla="*/ 92 w 1347"/>
                  <a:gd name="T71" fmla="*/ 986 h 9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347" h="987">
                    <a:moveTo>
                      <a:pt x="586" y="602"/>
                    </a:moveTo>
                    <a:cubicBezTo>
                      <a:pt x="561" y="585"/>
                      <a:pt x="519" y="560"/>
                      <a:pt x="502" y="535"/>
                    </a:cubicBezTo>
                    <a:cubicBezTo>
                      <a:pt x="42" y="117"/>
                      <a:pt x="42" y="117"/>
                      <a:pt x="42" y="117"/>
                    </a:cubicBezTo>
                    <a:cubicBezTo>
                      <a:pt x="26" y="100"/>
                      <a:pt x="9" y="58"/>
                      <a:pt x="17" y="33"/>
                    </a:cubicBezTo>
                    <a:cubicBezTo>
                      <a:pt x="34" y="17"/>
                      <a:pt x="51" y="0"/>
                      <a:pt x="92" y="0"/>
                    </a:cubicBezTo>
                    <a:cubicBezTo>
                      <a:pt x="1255" y="0"/>
                      <a:pt x="1255" y="0"/>
                      <a:pt x="1255" y="0"/>
                    </a:cubicBezTo>
                    <a:cubicBezTo>
                      <a:pt x="1255" y="0"/>
                      <a:pt x="1305" y="0"/>
                      <a:pt x="1330" y="41"/>
                    </a:cubicBezTo>
                    <a:cubicBezTo>
                      <a:pt x="1346" y="67"/>
                      <a:pt x="1330" y="108"/>
                      <a:pt x="1305" y="125"/>
                    </a:cubicBezTo>
                    <a:cubicBezTo>
                      <a:pt x="803" y="576"/>
                      <a:pt x="803" y="576"/>
                      <a:pt x="803" y="576"/>
                    </a:cubicBezTo>
                    <a:cubicBezTo>
                      <a:pt x="803" y="576"/>
                      <a:pt x="711" y="652"/>
                      <a:pt x="586" y="602"/>
                    </a:cubicBezTo>
                    <a:close/>
                    <a:moveTo>
                      <a:pt x="92" y="986"/>
                    </a:moveTo>
                    <a:cubicBezTo>
                      <a:pt x="92" y="986"/>
                      <a:pt x="0" y="978"/>
                      <a:pt x="0" y="894"/>
                    </a:cubicBezTo>
                    <a:cubicBezTo>
                      <a:pt x="0" y="225"/>
                      <a:pt x="0" y="225"/>
                      <a:pt x="0" y="225"/>
                    </a:cubicBezTo>
                    <a:cubicBezTo>
                      <a:pt x="0" y="200"/>
                      <a:pt x="17" y="192"/>
                      <a:pt x="42" y="217"/>
                    </a:cubicBezTo>
                    <a:cubicBezTo>
                      <a:pt x="234" y="409"/>
                      <a:pt x="234" y="409"/>
                      <a:pt x="234" y="409"/>
                    </a:cubicBezTo>
                    <a:cubicBezTo>
                      <a:pt x="260" y="426"/>
                      <a:pt x="268" y="468"/>
                      <a:pt x="251" y="493"/>
                    </a:cubicBezTo>
                    <a:cubicBezTo>
                      <a:pt x="109" y="827"/>
                      <a:pt x="109" y="827"/>
                      <a:pt x="109" y="827"/>
                    </a:cubicBezTo>
                    <a:cubicBezTo>
                      <a:pt x="101" y="853"/>
                      <a:pt x="109" y="853"/>
                      <a:pt x="126" y="827"/>
                    </a:cubicBezTo>
                    <a:cubicBezTo>
                      <a:pt x="318" y="576"/>
                      <a:pt x="318" y="576"/>
                      <a:pt x="318" y="576"/>
                    </a:cubicBezTo>
                    <a:cubicBezTo>
                      <a:pt x="343" y="552"/>
                      <a:pt x="368" y="552"/>
                      <a:pt x="393" y="568"/>
                    </a:cubicBezTo>
                    <a:cubicBezTo>
                      <a:pt x="477" y="643"/>
                      <a:pt x="477" y="643"/>
                      <a:pt x="477" y="643"/>
                    </a:cubicBezTo>
                    <a:cubicBezTo>
                      <a:pt x="502" y="660"/>
                      <a:pt x="544" y="685"/>
                      <a:pt x="569" y="694"/>
                    </a:cubicBezTo>
                    <a:cubicBezTo>
                      <a:pt x="636" y="710"/>
                      <a:pt x="744" y="735"/>
                      <a:pt x="820" y="677"/>
                    </a:cubicBezTo>
                    <a:cubicBezTo>
                      <a:pt x="945" y="568"/>
                      <a:pt x="945" y="568"/>
                      <a:pt x="945" y="568"/>
                    </a:cubicBezTo>
                    <a:cubicBezTo>
                      <a:pt x="970" y="552"/>
                      <a:pt x="1004" y="552"/>
                      <a:pt x="1020" y="576"/>
                    </a:cubicBezTo>
                    <a:cubicBezTo>
                      <a:pt x="1229" y="853"/>
                      <a:pt x="1229" y="853"/>
                      <a:pt x="1229" y="853"/>
                    </a:cubicBezTo>
                    <a:cubicBezTo>
                      <a:pt x="1246" y="877"/>
                      <a:pt x="1246" y="869"/>
                      <a:pt x="1238" y="844"/>
                    </a:cubicBezTo>
                    <a:cubicBezTo>
                      <a:pt x="1096" y="493"/>
                      <a:pt x="1096" y="493"/>
                      <a:pt x="1096" y="493"/>
                    </a:cubicBezTo>
                    <a:cubicBezTo>
                      <a:pt x="1079" y="468"/>
                      <a:pt x="1087" y="434"/>
                      <a:pt x="1112" y="409"/>
                    </a:cubicBezTo>
                    <a:cubicBezTo>
                      <a:pt x="1313" y="217"/>
                      <a:pt x="1313" y="217"/>
                      <a:pt x="1313" y="217"/>
                    </a:cubicBezTo>
                    <a:cubicBezTo>
                      <a:pt x="1330" y="192"/>
                      <a:pt x="1346" y="200"/>
                      <a:pt x="1346" y="225"/>
                    </a:cubicBezTo>
                    <a:cubicBezTo>
                      <a:pt x="1346" y="903"/>
                      <a:pt x="1346" y="903"/>
                      <a:pt x="1346" y="903"/>
                    </a:cubicBezTo>
                    <a:cubicBezTo>
                      <a:pt x="1346" y="903"/>
                      <a:pt x="1338" y="986"/>
                      <a:pt x="1246" y="986"/>
                    </a:cubicBezTo>
                    <a:cubicBezTo>
                      <a:pt x="92" y="986"/>
                      <a:pt x="92" y="986"/>
                      <a:pt x="92" y="986"/>
                    </a:cubicBezTo>
                    <a:close/>
                    <a:moveTo>
                      <a:pt x="92" y="986"/>
                    </a:moveTo>
                    <a:lnTo>
                      <a:pt x="92" y="98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" name="Freeform: Shape 28"/>
              <p:cNvSpPr>
                <a:spLocks noChangeAspect="1"/>
              </p:cNvSpPr>
              <p:nvPr/>
            </p:nvSpPr>
            <p:spPr bwMode="auto">
              <a:xfrm>
                <a:off x="5234586" y="3249711"/>
                <a:ext cx="405237" cy="4069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792" y="0"/>
                    </a:moveTo>
                    <a:cubicBezTo>
                      <a:pt x="12101" y="0"/>
                      <a:pt x="13398" y="296"/>
                      <a:pt x="14685" y="897"/>
                    </a:cubicBezTo>
                    <a:cubicBezTo>
                      <a:pt x="15972" y="1496"/>
                      <a:pt x="17128" y="2309"/>
                      <a:pt x="18152" y="3337"/>
                    </a:cubicBezTo>
                    <a:cubicBezTo>
                      <a:pt x="19173" y="4365"/>
                      <a:pt x="20002" y="5565"/>
                      <a:pt x="20642" y="6941"/>
                    </a:cubicBezTo>
                    <a:cubicBezTo>
                      <a:pt x="21277" y="8313"/>
                      <a:pt x="21599" y="9784"/>
                      <a:pt x="21599" y="11354"/>
                    </a:cubicBezTo>
                    <a:cubicBezTo>
                      <a:pt x="21599" y="12995"/>
                      <a:pt x="21305" y="14571"/>
                      <a:pt x="20722" y="16085"/>
                    </a:cubicBezTo>
                    <a:lnTo>
                      <a:pt x="20416" y="16895"/>
                    </a:lnTo>
                    <a:lnTo>
                      <a:pt x="18455" y="17245"/>
                    </a:lnTo>
                    <a:cubicBezTo>
                      <a:pt x="18253" y="18183"/>
                      <a:pt x="17836" y="18965"/>
                      <a:pt x="17210" y="19589"/>
                    </a:cubicBezTo>
                    <a:cubicBezTo>
                      <a:pt x="16584" y="20207"/>
                      <a:pt x="15843" y="20521"/>
                      <a:pt x="14996" y="20521"/>
                    </a:cubicBezTo>
                    <a:lnTo>
                      <a:pt x="14996" y="21074"/>
                    </a:lnTo>
                    <a:cubicBezTo>
                      <a:pt x="14996" y="21218"/>
                      <a:pt x="14953" y="21343"/>
                      <a:pt x="14862" y="21447"/>
                    </a:cubicBezTo>
                    <a:cubicBezTo>
                      <a:pt x="14770" y="21549"/>
                      <a:pt x="14664" y="21599"/>
                      <a:pt x="14534" y="21599"/>
                    </a:cubicBezTo>
                    <a:lnTo>
                      <a:pt x="13633" y="21599"/>
                    </a:lnTo>
                    <a:cubicBezTo>
                      <a:pt x="13513" y="21599"/>
                      <a:pt x="13407" y="21549"/>
                      <a:pt x="13322" y="21447"/>
                    </a:cubicBezTo>
                    <a:cubicBezTo>
                      <a:pt x="13238" y="21343"/>
                      <a:pt x="13193" y="21218"/>
                      <a:pt x="13193" y="21074"/>
                    </a:cubicBezTo>
                    <a:lnTo>
                      <a:pt x="13193" y="11354"/>
                    </a:lnTo>
                    <a:cubicBezTo>
                      <a:pt x="13193" y="11210"/>
                      <a:pt x="13238" y="11081"/>
                      <a:pt x="13322" y="10970"/>
                    </a:cubicBezTo>
                    <a:cubicBezTo>
                      <a:pt x="13407" y="10857"/>
                      <a:pt x="13513" y="10798"/>
                      <a:pt x="13633" y="10798"/>
                    </a:cubicBezTo>
                    <a:lnTo>
                      <a:pt x="14534" y="10798"/>
                    </a:lnTo>
                    <a:cubicBezTo>
                      <a:pt x="14654" y="10798"/>
                      <a:pt x="14763" y="10857"/>
                      <a:pt x="14857" y="10970"/>
                    </a:cubicBezTo>
                    <a:cubicBezTo>
                      <a:pt x="14949" y="11081"/>
                      <a:pt x="14996" y="11210"/>
                      <a:pt x="14996" y="11354"/>
                    </a:cubicBezTo>
                    <a:lnTo>
                      <a:pt x="14996" y="11880"/>
                    </a:lnTo>
                    <a:cubicBezTo>
                      <a:pt x="15655" y="11880"/>
                      <a:pt x="16262" y="12077"/>
                      <a:pt x="16810" y="12476"/>
                    </a:cubicBezTo>
                    <a:cubicBezTo>
                      <a:pt x="17359" y="12874"/>
                      <a:pt x="17787" y="13396"/>
                      <a:pt x="18095" y="14046"/>
                    </a:cubicBezTo>
                    <a:lnTo>
                      <a:pt x="18533" y="13947"/>
                    </a:lnTo>
                    <a:cubicBezTo>
                      <a:pt x="18782" y="13136"/>
                      <a:pt x="18900" y="12272"/>
                      <a:pt x="18893" y="11354"/>
                    </a:cubicBezTo>
                    <a:cubicBezTo>
                      <a:pt x="18893" y="10228"/>
                      <a:pt x="18648" y="9177"/>
                      <a:pt x="18156" y="8194"/>
                    </a:cubicBezTo>
                    <a:cubicBezTo>
                      <a:pt x="17665" y="7220"/>
                      <a:pt x="17024" y="6362"/>
                      <a:pt x="16238" y="5622"/>
                    </a:cubicBezTo>
                    <a:cubicBezTo>
                      <a:pt x="15455" y="4882"/>
                      <a:pt x="14584" y="4300"/>
                      <a:pt x="13621" y="3877"/>
                    </a:cubicBezTo>
                    <a:cubicBezTo>
                      <a:pt x="12659" y="3456"/>
                      <a:pt x="11717" y="3241"/>
                      <a:pt x="10792" y="3241"/>
                    </a:cubicBezTo>
                    <a:cubicBezTo>
                      <a:pt x="9868" y="3241"/>
                      <a:pt x="8929" y="3456"/>
                      <a:pt x="7971" y="3877"/>
                    </a:cubicBezTo>
                    <a:cubicBezTo>
                      <a:pt x="7015" y="4300"/>
                      <a:pt x="6140" y="4879"/>
                      <a:pt x="5358" y="5608"/>
                    </a:cubicBezTo>
                    <a:cubicBezTo>
                      <a:pt x="4572" y="6336"/>
                      <a:pt x="3934" y="7198"/>
                      <a:pt x="3443" y="8183"/>
                    </a:cubicBezTo>
                    <a:cubicBezTo>
                      <a:pt x="2951" y="9171"/>
                      <a:pt x="2704" y="10219"/>
                      <a:pt x="2704" y="11329"/>
                    </a:cubicBezTo>
                    <a:cubicBezTo>
                      <a:pt x="2704" y="12267"/>
                      <a:pt x="2824" y="13136"/>
                      <a:pt x="3066" y="13947"/>
                    </a:cubicBezTo>
                    <a:lnTo>
                      <a:pt x="3504" y="14046"/>
                    </a:lnTo>
                    <a:cubicBezTo>
                      <a:pt x="3812" y="13396"/>
                      <a:pt x="4240" y="12874"/>
                      <a:pt x="4789" y="12476"/>
                    </a:cubicBezTo>
                    <a:cubicBezTo>
                      <a:pt x="5337" y="12077"/>
                      <a:pt x="5942" y="11880"/>
                      <a:pt x="6603" y="11880"/>
                    </a:cubicBezTo>
                    <a:lnTo>
                      <a:pt x="6603" y="11354"/>
                    </a:lnTo>
                    <a:cubicBezTo>
                      <a:pt x="6603" y="11210"/>
                      <a:pt x="6646" y="11081"/>
                      <a:pt x="6737" y="10970"/>
                    </a:cubicBezTo>
                    <a:cubicBezTo>
                      <a:pt x="6827" y="10857"/>
                      <a:pt x="6935" y="10798"/>
                      <a:pt x="7065" y="10798"/>
                    </a:cubicBezTo>
                    <a:lnTo>
                      <a:pt x="7966" y="10798"/>
                    </a:lnTo>
                    <a:cubicBezTo>
                      <a:pt x="8086" y="10798"/>
                      <a:pt x="8187" y="10857"/>
                      <a:pt x="8270" y="10970"/>
                    </a:cubicBezTo>
                    <a:cubicBezTo>
                      <a:pt x="8352" y="11081"/>
                      <a:pt x="8392" y="11210"/>
                      <a:pt x="8392" y="11354"/>
                    </a:cubicBezTo>
                    <a:lnTo>
                      <a:pt x="8392" y="21074"/>
                    </a:lnTo>
                    <a:cubicBezTo>
                      <a:pt x="8392" y="21218"/>
                      <a:pt x="8352" y="21343"/>
                      <a:pt x="8270" y="21447"/>
                    </a:cubicBezTo>
                    <a:cubicBezTo>
                      <a:pt x="8187" y="21549"/>
                      <a:pt x="8086" y="21599"/>
                      <a:pt x="7966" y="21599"/>
                    </a:cubicBezTo>
                    <a:lnTo>
                      <a:pt x="7065" y="21599"/>
                    </a:lnTo>
                    <a:cubicBezTo>
                      <a:pt x="6945" y="21599"/>
                      <a:pt x="6836" y="21549"/>
                      <a:pt x="6742" y="21447"/>
                    </a:cubicBezTo>
                    <a:cubicBezTo>
                      <a:pt x="6650" y="21343"/>
                      <a:pt x="6603" y="21218"/>
                      <a:pt x="6603" y="21074"/>
                    </a:cubicBezTo>
                    <a:lnTo>
                      <a:pt x="6603" y="20521"/>
                    </a:lnTo>
                    <a:cubicBezTo>
                      <a:pt x="6189" y="20521"/>
                      <a:pt x="5789" y="20436"/>
                      <a:pt x="5403" y="20270"/>
                    </a:cubicBezTo>
                    <a:cubicBezTo>
                      <a:pt x="5015" y="20103"/>
                      <a:pt x="4671" y="19877"/>
                      <a:pt x="4370" y="19589"/>
                    </a:cubicBezTo>
                    <a:cubicBezTo>
                      <a:pt x="4073" y="19298"/>
                      <a:pt x="3814" y="18956"/>
                      <a:pt x="3598" y="18558"/>
                    </a:cubicBezTo>
                    <a:cubicBezTo>
                      <a:pt x="3388" y="18163"/>
                      <a:pt x="3233" y="17725"/>
                      <a:pt x="3144" y="17245"/>
                    </a:cubicBezTo>
                    <a:lnTo>
                      <a:pt x="1172" y="16895"/>
                    </a:lnTo>
                    <a:lnTo>
                      <a:pt x="877" y="16085"/>
                    </a:lnTo>
                    <a:cubicBezTo>
                      <a:pt x="294" y="14571"/>
                      <a:pt x="0" y="12987"/>
                      <a:pt x="0" y="11326"/>
                    </a:cubicBezTo>
                    <a:cubicBezTo>
                      <a:pt x="0" y="9776"/>
                      <a:pt x="320" y="8310"/>
                      <a:pt x="957" y="6938"/>
                    </a:cubicBezTo>
                    <a:cubicBezTo>
                      <a:pt x="1595" y="5563"/>
                      <a:pt x="2426" y="4363"/>
                      <a:pt x="3447" y="3335"/>
                    </a:cubicBezTo>
                    <a:cubicBezTo>
                      <a:pt x="4469" y="2307"/>
                      <a:pt x="5622" y="1493"/>
                      <a:pt x="6909" y="895"/>
                    </a:cubicBezTo>
                    <a:cubicBezTo>
                      <a:pt x="8192" y="296"/>
                      <a:pt x="9486" y="0"/>
                      <a:pt x="10792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" name="Freeform: Shape 29"/>
              <p:cNvSpPr>
                <a:spLocks noChangeAspect="1"/>
              </p:cNvSpPr>
              <p:nvPr/>
            </p:nvSpPr>
            <p:spPr bwMode="auto">
              <a:xfrm rot="8074228">
                <a:off x="5087083" y="1370498"/>
                <a:ext cx="370041" cy="370134"/>
              </a:xfrm>
              <a:custGeom>
                <a:avLst/>
                <a:gdLst>
                  <a:gd name="T0" fmla="*/ 177 w 553"/>
                  <a:gd name="T1" fmla="*/ 186 h 552"/>
                  <a:gd name="T2" fmla="*/ 52 w 553"/>
                  <a:gd name="T3" fmla="*/ 61 h 552"/>
                  <a:gd name="T4" fmla="*/ 104 w 553"/>
                  <a:gd name="T5" fmla="*/ 9 h 552"/>
                  <a:gd name="T6" fmla="*/ 125 w 553"/>
                  <a:gd name="T7" fmla="*/ 9 h 552"/>
                  <a:gd name="T8" fmla="*/ 229 w 553"/>
                  <a:gd name="T9" fmla="*/ 103 h 552"/>
                  <a:gd name="T10" fmla="*/ 229 w 553"/>
                  <a:gd name="T11" fmla="*/ 134 h 552"/>
                  <a:gd name="T12" fmla="*/ 187 w 553"/>
                  <a:gd name="T13" fmla="*/ 176 h 552"/>
                  <a:gd name="T14" fmla="*/ 177 w 553"/>
                  <a:gd name="T15" fmla="*/ 186 h 552"/>
                  <a:gd name="T16" fmla="*/ 281 w 553"/>
                  <a:gd name="T17" fmla="*/ 384 h 552"/>
                  <a:gd name="T18" fmla="*/ 219 w 553"/>
                  <a:gd name="T19" fmla="*/ 332 h 552"/>
                  <a:gd name="T20" fmla="*/ 167 w 553"/>
                  <a:gd name="T21" fmla="*/ 269 h 552"/>
                  <a:gd name="T22" fmla="*/ 156 w 553"/>
                  <a:gd name="T23" fmla="*/ 207 h 552"/>
                  <a:gd name="T24" fmla="*/ 31 w 553"/>
                  <a:gd name="T25" fmla="*/ 82 h 552"/>
                  <a:gd name="T26" fmla="*/ 31 w 553"/>
                  <a:gd name="T27" fmla="*/ 259 h 552"/>
                  <a:gd name="T28" fmla="*/ 84 w 553"/>
                  <a:gd name="T29" fmla="*/ 332 h 552"/>
                  <a:gd name="T30" fmla="*/ 146 w 553"/>
                  <a:gd name="T31" fmla="*/ 405 h 552"/>
                  <a:gd name="T32" fmla="*/ 219 w 553"/>
                  <a:gd name="T33" fmla="*/ 467 h 552"/>
                  <a:gd name="T34" fmla="*/ 292 w 553"/>
                  <a:gd name="T35" fmla="*/ 519 h 552"/>
                  <a:gd name="T36" fmla="*/ 469 w 553"/>
                  <a:gd name="T37" fmla="*/ 530 h 552"/>
                  <a:gd name="T38" fmla="*/ 344 w 553"/>
                  <a:gd name="T39" fmla="*/ 394 h 552"/>
                  <a:gd name="T40" fmla="*/ 281 w 553"/>
                  <a:gd name="T41" fmla="*/ 384 h 552"/>
                  <a:gd name="T42" fmla="*/ 542 w 553"/>
                  <a:gd name="T43" fmla="*/ 426 h 552"/>
                  <a:gd name="T44" fmla="*/ 448 w 553"/>
                  <a:gd name="T45" fmla="*/ 321 h 552"/>
                  <a:gd name="T46" fmla="*/ 417 w 553"/>
                  <a:gd name="T47" fmla="*/ 321 h 552"/>
                  <a:gd name="T48" fmla="*/ 396 w 553"/>
                  <a:gd name="T49" fmla="*/ 353 h 552"/>
                  <a:gd name="T50" fmla="*/ 375 w 553"/>
                  <a:gd name="T51" fmla="*/ 363 h 552"/>
                  <a:gd name="T52" fmla="*/ 364 w 553"/>
                  <a:gd name="T53" fmla="*/ 374 h 552"/>
                  <a:gd name="T54" fmla="*/ 500 w 553"/>
                  <a:gd name="T55" fmla="*/ 499 h 552"/>
                  <a:gd name="T56" fmla="*/ 542 w 553"/>
                  <a:gd name="T57" fmla="*/ 446 h 552"/>
                  <a:gd name="T58" fmla="*/ 542 w 553"/>
                  <a:gd name="T59" fmla="*/ 426 h 552"/>
                  <a:gd name="T60" fmla="*/ 542 w 553"/>
                  <a:gd name="T61" fmla="*/ 426 h 552"/>
                  <a:gd name="T62" fmla="*/ 542 w 553"/>
                  <a:gd name="T63" fmla="*/ 426 h 5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553" h="552">
                    <a:moveTo>
                      <a:pt x="177" y="186"/>
                    </a:moveTo>
                    <a:cubicBezTo>
                      <a:pt x="52" y="61"/>
                      <a:pt x="52" y="61"/>
                      <a:pt x="52" y="61"/>
                    </a:cubicBezTo>
                    <a:cubicBezTo>
                      <a:pt x="73" y="40"/>
                      <a:pt x="84" y="19"/>
                      <a:pt x="104" y="9"/>
                    </a:cubicBezTo>
                    <a:cubicBezTo>
                      <a:pt x="104" y="0"/>
                      <a:pt x="125" y="0"/>
                      <a:pt x="125" y="9"/>
                    </a:cubicBezTo>
                    <a:cubicBezTo>
                      <a:pt x="229" y="103"/>
                      <a:pt x="229" y="103"/>
                      <a:pt x="229" y="103"/>
                    </a:cubicBezTo>
                    <a:cubicBezTo>
                      <a:pt x="229" y="113"/>
                      <a:pt x="229" y="124"/>
                      <a:pt x="229" y="134"/>
                    </a:cubicBezTo>
                    <a:cubicBezTo>
                      <a:pt x="187" y="176"/>
                      <a:pt x="187" y="176"/>
                      <a:pt x="187" y="176"/>
                    </a:cubicBezTo>
                    <a:cubicBezTo>
                      <a:pt x="177" y="176"/>
                      <a:pt x="177" y="176"/>
                      <a:pt x="177" y="186"/>
                    </a:cubicBezTo>
                    <a:close/>
                    <a:moveTo>
                      <a:pt x="281" y="384"/>
                    </a:moveTo>
                    <a:cubicBezTo>
                      <a:pt x="260" y="374"/>
                      <a:pt x="239" y="353"/>
                      <a:pt x="219" y="332"/>
                    </a:cubicBezTo>
                    <a:cubicBezTo>
                      <a:pt x="198" y="311"/>
                      <a:pt x="187" y="290"/>
                      <a:pt x="167" y="269"/>
                    </a:cubicBezTo>
                    <a:cubicBezTo>
                      <a:pt x="146" y="259"/>
                      <a:pt x="146" y="228"/>
                      <a:pt x="156" y="207"/>
                    </a:cubicBezTo>
                    <a:cubicBezTo>
                      <a:pt x="31" y="82"/>
                      <a:pt x="31" y="82"/>
                      <a:pt x="31" y="82"/>
                    </a:cubicBezTo>
                    <a:cubicBezTo>
                      <a:pt x="0" y="113"/>
                      <a:pt x="0" y="186"/>
                      <a:pt x="31" y="259"/>
                    </a:cubicBezTo>
                    <a:cubicBezTo>
                      <a:pt x="52" y="280"/>
                      <a:pt x="63" y="311"/>
                      <a:pt x="84" y="332"/>
                    </a:cubicBezTo>
                    <a:cubicBezTo>
                      <a:pt x="104" y="363"/>
                      <a:pt x="125" y="384"/>
                      <a:pt x="146" y="405"/>
                    </a:cubicBezTo>
                    <a:cubicBezTo>
                      <a:pt x="167" y="426"/>
                      <a:pt x="187" y="446"/>
                      <a:pt x="219" y="467"/>
                    </a:cubicBezTo>
                    <a:cubicBezTo>
                      <a:pt x="239" y="488"/>
                      <a:pt x="271" y="509"/>
                      <a:pt x="292" y="519"/>
                    </a:cubicBezTo>
                    <a:cubicBezTo>
                      <a:pt x="364" y="551"/>
                      <a:pt x="437" y="551"/>
                      <a:pt x="469" y="530"/>
                    </a:cubicBezTo>
                    <a:cubicBezTo>
                      <a:pt x="344" y="394"/>
                      <a:pt x="344" y="394"/>
                      <a:pt x="344" y="394"/>
                    </a:cubicBezTo>
                    <a:cubicBezTo>
                      <a:pt x="323" y="405"/>
                      <a:pt x="292" y="405"/>
                      <a:pt x="281" y="384"/>
                    </a:cubicBezTo>
                    <a:close/>
                    <a:moveTo>
                      <a:pt x="542" y="426"/>
                    </a:moveTo>
                    <a:cubicBezTo>
                      <a:pt x="448" y="321"/>
                      <a:pt x="448" y="321"/>
                      <a:pt x="448" y="321"/>
                    </a:cubicBezTo>
                    <a:cubicBezTo>
                      <a:pt x="437" y="321"/>
                      <a:pt x="427" y="321"/>
                      <a:pt x="417" y="321"/>
                    </a:cubicBezTo>
                    <a:cubicBezTo>
                      <a:pt x="396" y="353"/>
                      <a:pt x="396" y="353"/>
                      <a:pt x="396" y="353"/>
                    </a:cubicBezTo>
                    <a:cubicBezTo>
                      <a:pt x="375" y="363"/>
                      <a:pt x="375" y="363"/>
                      <a:pt x="375" y="363"/>
                    </a:cubicBezTo>
                    <a:cubicBezTo>
                      <a:pt x="375" y="374"/>
                      <a:pt x="375" y="374"/>
                      <a:pt x="364" y="374"/>
                    </a:cubicBezTo>
                    <a:cubicBezTo>
                      <a:pt x="500" y="499"/>
                      <a:pt x="500" y="499"/>
                      <a:pt x="500" y="499"/>
                    </a:cubicBezTo>
                    <a:cubicBezTo>
                      <a:pt x="510" y="488"/>
                      <a:pt x="531" y="467"/>
                      <a:pt x="542" y="446"/>
                    </a:cubicBezTo>
                    <a:cubicBezTo>
                      <a:pt x="552" y="446"/>
                      <a:pt x="552" y="436"/>
                      <a:pt x="542" y="426"/>
                    </a:cubicBezTo>
                    <a:close/>
                    <a:moveTo>
                      <a:pt x="542" y="426"/>
                    </a:moveTo>
                    <a:lnTo>
                      <a:pt x="542" y="42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" name="Freeform: Shape 30"/>
              <p:cNvSpPr>
                <a:spLocks noChangeAspect="1"/>
              </p:cNvSpPr>
              <p:nvPr/>
            </p:nvSpPr>
            <p:spPr bwMode="auto">
              <a:xfrm>
                <a:off x="3646343" y="1309288"/>
                <a:ext cx="388052" cy="371723"/>
              </a:xfrm>
              <a:custGeom>
                <a:avLst/>
                <a:gdLst>
                  <a:gd name="T0" fmla="*/ 1229 w 1665"/>
                  <a:gd name="T1" fmla="*/ 561 h 1598"/>
                  <a:gd name="T2" fmla="*/ 911 w 1665"/>
                  <a:gd name="T3" fmla="*/ 686 h 1598"/>
                  <a:gd name="T4" fmla="*/ 1246 w 1665"/>
                  <a:gd name="T5" fmla="*/ 419 h 1598"/>
                  <a:gd name="T6" fmla="*/ 1664 w 1665"/>
                  <a:gd name="T7" fmla="*/ 76 h 1598"/>
                  <a:gd name="T8" fmla="*/ 1597 w 1665"/>
                  <a:gd name="T9" fmla="*/ 0 h 1598"/>
                  <a:gd name="T10" fmla="*/ 1530 w 1665"/>
                  <a:gd name="T11" fmla="*/ 76 h 1598"/>
                  <a:gd name="T12" fmla="*/ 1246 w 1665"/>
                  <a:gd name="T13" fmla="*/ 276 h 1598"/>
                  <a:gd name="T14" fmla="*/ 769 w 1665"/>
                  <a:gd name="T15" fmla="*/ 686 h 1598"/>
                  <a:gd name="T16" fmla="*/ 435 w 1665"/>
                  <a:gd name="T17" fmla="*/ 561 h 1598"/>
                  <a:gd name="T18" fmla="*/ 0 w 1665"/>
                  <a:gd name="T19" fmla="*/ 1288 h 1598"/>
                  <a:gd name="T20" fmla="*/ 201 w 1665"/>
                  <a:gd name="T21" fmla="*/ 1597 h 1598"/>
                  <a:gd name="T22" fmla="*/ 836 w 1665"/>
                  <a:gd name="T23" fmla="*/ 1255 h 1598"/>
                  <a:gd name="T24" fmla="*/ 1463 w 1665"/>
                  <a:gd name="T25" fmla="*/ 1597 h 1598"/>
                  <a:gd name="T26" fmla="*/ 1664 w 1665"/>
                  <a:gd name="T27" fmla="*/ 1288 h 1598"/>
                  <a:gd name="T28" fmla="*/ 1229 w 1665"/>
                  <a:gd name="T29" fmla="*/ 561 h 1598"/>
                  <a:gd name="T30" fmla="*/ 1246 w 1665"/>
                  <a:gd name="T31" fmla="*/ 811 h 1598"/>
                  <a:gd name="T32" fmla="*/ 1338 w 1665"/>
                  <a:gd name="T33" fmla="*/ 903 h 1598"/>
                  <a:gd name="T34" fmla="*/ 1246 w 1665"/>
                  <a:gd name="T35" fmla="*/ 995 h 1598"/>
                  <a:gd name="T36" fmla="*/ 1162 w 1665"/>
                  <a:gd name="T37" fmla="*/ 903 h 1598"/>
                  <a:gd name="T38" fmla="*/ 1246 w 1665"/>
                  <a:gd name="T39" fmla="*/ 811 h 1598"/>
                  <a:gd name="T40" fmla="*/ 627 w 1665"/>
                  <a:gd name="T41" fmla="*/ 1112 h 1598"/>
                  <a:gd name="T42" fmla="*/ 485 w 1665"/>
                  <a:gd name="T43" fmla="*/ 1112 h 1598"/>
                  <a:gd name="T44" fmla="*/ 485 w 1665"/>
                  <a:gd name="T45" fmla="*/ 1255 h 1598"/>
                  <a:gd name="T46" fmla="*/ 351 w 1665"/>
                  <a:gd name="T47" fmla="*/ 1255 h 1598"/>
                  <a:gd name="T48" fmla="*/ 351 w 1665"/>
                  <a:gd name="T49" fmla="*/ 1112 h 1598"/>
                  <a:gd name="T50" fmla="*/ 209 w 1665"/>
                  <a:gd name="T51" fmla="*/ 1112 h 1598"/>
                  <a:gd name="T52" fmla="*/ 209 w 1665"/>
                  <a:gd name="T53" fmla="*/ 970 h 1598"/>
                  <a:gd name="T54" fmla="*/ 351 w 1665"/>
                  <a:gd name="T55" fmla="*/ 970 h 1598"/>
                  <a:gd name="T56" fmla="*/ 351 w 1665"/>
                  <a:gd name="T57" fmla="*/ 836 h 1598"/>
                  <a:gd name="T58" fmla="*/ 485 w 1665"/>
                  <a:gd name="T59" fmla="*/ 836 h 1598"/>
                  <a:gd name="T60" fmla="*/ 485 w 1665"/>
                  <a:gd name="T61" fmla="*/ 970 h 1598"/>
                  <a:gd name="T62" fmla="*/ 627 w 1665"/>
                  <a:gd name="T63" fmla="*/ 970 h 1598"/>
                  <a:gd name="T64" fmla="*/ 627 w 1665"/>
                  <a:gd name="T65" fmla="*/ 1112 h 1598"/>
                  <a:gd name="T66" fmla="*/ 1020 w 1665"/>
                  <a:gd name="T67" fmla="*/ 1045 h 1598"/>
                  <a:gd name="T68" fmla="*/ 1112 w 1665"/>
                  <a:gd name="T69" fmla="*/ 954 h 1598"/>
                  <a:gd name="T70" fmla="*/ 1204 w 1665"/>
                  <a:gd name="T71" fmla="*/ 1045 h 1598"/>
                  <a:gd name="T72" fmla="*/ 1112 w 1665"/>
                  <a:gd name="T73" fmla="*/ 1129 h 1598"/>
                  <a:gd name="T74" fmla="*/ 1020 w 1665"/>
                  <a:gd name="T75" fmla="*/ 1045 h 1598"/>
                  <a:gd name="T76" fmla="*/ 1246 w 1665"/>
                  <a:gd name="T77" fmla="*/ 1271 h 1598"/>
                  <a:gd name="T78" fmla="*/ 1162 w 1665"/>
                  <a:gd name="T79" fmla="*/ 1179 h 1598"/>
                  <a:gd name="T80" fmla="*/ 1246 w 1665"/>
                  <a:gd name="T81" fmla="*/ 1087 h 1598"/>
                  <a:gd name="T82" fmla="*/ 1338 w 1665"/>
                  <a:gd name="T83" fmla="*/ 1179 h 1598"/>
                  <a:gd name="T84" fmla="*/ 1246 w 1665"/>
                  <a:gd name="T85" fmla="*/ 1271 h 1598"/>
                  <a:gd name="T86" fmla="*/ 1480 w 1665"/>
                  <a:gd name="T87" fmla="*/ 1045 h 1598"/>
                  <a:gd name="T88" fmla="*/ 1388 w 1665"/>
                  <a:gd name="T89" fmla="*/ 1129 h 1598"/>
                  <a:gd name="T90" fmla="*/ 1296 w 1665"/>
                  <a:gd name="T91" fmla="*/ 1045 h 1598"/>
                  <a:gd name="T92" fmla="*/ 1388 w 1665"/>
                  <a:gd name="T93" fmla="*/ 954 h 1598"/>
                  <a:gd name="T94" fmla="*/ 1480 w 1665"/>
                  <a:gd name="T95" fmla="*/ 1045 h 1598"/>
                  <a:gd name="T96" fmla="*/ 1480 w 1665"/>
                  <a:gd name="T97" fmla="*/ 1045 h 1598"/>
                  <a:gd name="T98" fmla="*/ 1480 w 1665"/>
                  <a:gd name="T99" fmla="*/ 1045 h 15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665" h="1598">
                    <a:moveTo>
                      <a:pt x="1229" y="561"/>
                    </a:moveTo>
                    <a:cubicBezTo>
                      <a:pt x="1079" y="561"/>
                      <a:pt x="1028" y="653"/>
                      <a:pt x="911" y="686"/>
                    </a:cubicBezTo>
                    <a:cubicBezTo>
                      <a:pt x="928" y="552"/>
                      <a:pt x="1012" y="419"/>
                      <a:pt x="1246" y="419"/>
                    </a:cubicBezTo>
                    <a:cubicBezTo>
                      <a:pt x="1580" y="419"/>
                      <a:pt x="1664" y="193"/>
                      <a:pt x="1664" y="76"/>
                    </a:cubicBezTo>
                    <a:cubicBezTo>
                      <a:pt x="1664" y="34"/>
                      <a:pt x="1630" y="0"/>
                      <a:pt x="1597" y="0"/>
                    </a:cubicBezTo>
                    <a:cubicBezTo>
                      <a:pt x="1555" y="0"/>
                      <a:pt x="1530" y="34"/>
                      <a:pt x="1530" y="76"/>
                    </a:cubicBezTo>
                    <a:cubicBezTo>
                      <a:pt x="1530" y="84"/>
                      <a:pt x="1522" y="276"/>
                      <a:pt x="1246" y="276"/>
                    </a:cubicBezTo>
                    <a:cubicBezTo>
                      <a:pt x="870" y="276"/>
                      <a:pt x="786" y="535"/>
                      <a:pt x="769" y="686"/>
                    </a:cubicBezTo>
                    <a:cubicBezTo>
                      <a:pt x="644" y="661"/>
                      <a:pt x="594" y="561"/>
                      <a:pt x="435" y="561"/>
                    </a:cubicBezTo>
                    <a:cubicBezTo>
                      <a:pt x="268" y="561"/>
                      <a:pt x="0" y="887"/>
                      <a:pt x="0" y="1288"/>
                    </a:cubicBezTo>
                    <a:cubicBezTo>
                      <a:pt x="0" y="1489"/>
                      <a:pt x="100" y="1597"/>
                      <a:pt x="201" y="1597"/>
                    </a:cubicBezTo>
                    <a:cubicBezTo>
                      <a:pt x="418" y="1597"/>
                      <a:pt x="460" y="1255"/>
                      <a:pt x="836" y="1255"/>
                    </a:cubicBezTo>
                    <a:cubicBezTo>
                      <a:pt x="1204" y="1255"/>
                      <a:pt x="1246" y="1597"/>
                      <a:pt x="1463" y="1597"/>
                    </a:cubicBezTo>
                    <a:cubicBezTo>
                      <a:pt x="1564" y="1597"/>
                      <a:pt x="1664" y="1497"/>
                      <a:pt x="1664" y="1288"/>
                    </a:cubicBezTo>
                    <a:cubicBezTo>
                      <a:pt x="1664" y="887"/>
                      <a:pt x="1405" y="561"/>
                      <a:pt x="1229" y="561"/>
                    </a:cubicBezTo>
                    <a:close/>
                    <a:moveTo>
                      <a:pt x="1246" y="811"/>
                    </a:moveTo>
                    <a:cubicBezTo>
                      <a:pt x="1296" y="811"/>
                      <a:pt x="1338" y="853"/>
                      <a:pt x="1338" y="903"/>
                    </a:cubicBezTo>
                    <a:cubicBezTo>
                      <a:pt x="1338" y="954"/>
                      <a:pt x="1296" y="995"/>
                      <a:pt x="1246" y="995"/>
                    </a:cubicBezTo>
                    <a:cubicBezTo>
                      <a:pt x="1204" y="995"/>
                      <a:pt x="1162" y="954"/>
                      <a:pt x="1162" y="903"/>
                    </a:cubicBezTo>
                    <a:cubicBezTo>
                      <a:pt x="1162" y="853"/>
                      <a:pt x="1204" y="811"/>
                      <a:pt x="1246" y="811"/>
                    </a:cubicBezTo>
                    <a:close/>
                    <a:moveTo>
                      <a:pt x="627" y="1112"/>
                    </a:moveTo>
                    <a:cubicBezTo>
                      <a:pt x="485" y="1112"/>
                      <a:pt x="485" y="1112"/>
                      <a:pt x="485" y="1112"/>
                    </a:cubicBezTo>
                    <a:cubicBezTo>
                      <a:pt x="485" y="1255"/>
                      <a:pt x="485" y="1255"/>
                      <a:pt x="485" y="1255"/>
                    </a:cubicBezTo>
                    <a:cubicBezTo>
                      <a:pt x="351" y="1255"/>
                      <a:pt x="351" y="1255"/>
                      <a:pt x="351" y="1255"/>
                    </a:cubicBezTo>
                    <a:cubicBezTo>
                      <a:pt x="351" y="1112"/>
                      <a:pt x="351" y="1112"/>
                      <a:pt x="351" y="1112"/>
                    </a:cubicBezTo>
                    <a:cubicBezTo>
                      <a:pt x="209" y="1112"/>
                      <a:pt x="209" y="1112"/>
                      <a:pt x="209" y="1112"/>
                    </a:cubicBezTo>
                    <a:cubicBezTo>
                      <a:pt x="209" y="970"/>
                      <a:pt x="209" y="970"/>
                      <a:pt x="209" y="970"/>
                    </a:cubicBezTo>
                    <a:cubicBezTo>
                      <a:pt x="351" y="970"/>
                      <a:pt x="351" y="970"/>
                      <a:pt x="351" y="970"/>
                    </a:cubicBezTo>
                    <a:cubicBezTo>
                      <a:pt x="351" y="836"/>
                      <a:pt x="351" y="836"/>
                      <a:pt x="351" y="836"/>
                    </a:cubicBezTo>
                    <a:cubicBezTo>
                      <a:pt x="485" y="836"/>
                      <a:pt x="485" y="836"/>
                      <a:pt x="485" y="836"/>
                    </a:cubicBezTo>
                    <a:cubicBezTo>
                      <a:pt x="485" y="970"/>
                      <a:pt x="485" y="970"/>
                      <a:pt x="485" y="970"/>
                    </a:cubicBezTo>
                    <a:cubicBezTo>
                      <a:pt x="627" y="970"/>
                      <a:pt x="627" y="970"/>
                      <a:pt x="627" y="970"/>
                    </a:cubicBezTo>
                    <a:lnTo>
                      <a:pt x="627" y="1112"/>
                    </a:lnTo>
                    <a:close/>
                    <a:moveTo>
                      <a:pt x="1020" y="1045"/>
                    </a:moveTo>
                    <a:cubicBezTo>
                      <a:pt x="1020" y="995"/>
                      <a:pt x="1062" y="954"/>
                      <a:pt x="1112" y="954"/>
                    </a:cubicBezTo>
                    <a:cubicBezTo>
                      <a:pt x="1162" y="954"/>
                      <a:pt x="1204" y="995"/>
                      <a:pt x="1204" y="1045"/>
                    </a:cubicBezTo>
                    <a:cubicBezTo>
                      <a:pt x="1204" y="1087"/>
                      <a:pt x="1162" y="1129"/>
                      <a:pt x="1112" y="1129"/>
                    </a:cubicBezTo>
                    <a:cubicBezTo>
                      <a:pt x="1062" y="1129"/>
                      <a:pt x="1020" y="1087"/>
                      <a:pt x="1020" y="1045"/>
                    </a:cubicBezTo>
                    <a:close/>
                    <a:moveTo>
                      <a:pt x="1246" y="1271"/>
                    </a:moveTo>
                    <a:cubicBezTo>
                      <a:pt x="1204" y="1271"/>
                      <a:pt x="1162" y="1229"/>
                      <a:pt x="1162" y="1179"/>
                    </a:cubicBezTo>
                    <a:cubicBezTo>
                      <a:pt x="1162" y="1129"/>
                      <a:pt x="1204" y="1087"/>
                      <a:pt x="1246" y="1087"/>
                    </a:cubicBezTo>
                    <a:cubicBezTo>
                      <a:pt x="1296" y="1087"/>
                      <a:pt x="1338" y="1129"/>
                      <a:pt x="1338" y="1179"/>
                    </a:cubicBezTo>
                    <a:cubicBezTo>
                      <a:pt x="1338" y="1229"/>
                      <a:pt x="1296" y="1271"/>
                      <a:pt x="1246" y="1271"/>
                    </a:cubicBezTo>
                    <a:close/>
                    <a:moveTo>
                      <a:pt x="1480" y="1045"/>
                    </a:moveTo>
                    <a:cubicBezTo>
                      <a:pt x="1480" y="1087"/>
                      <a:pt x="1438" y="1129"/>
                      <a:pt x="1388" y="1129"/>
                    </a:cubicBezTo>
                    <a:cubicBezTo>
                      <a:pt x="1338" y="1129"/>
                      <a:pt x="1296" y="1087"/>
                      <a:pt x="1296" y="1045"/>
                    </a:cubicBezTo>
                    <a:cubicBezTo>
                      <a:pt x="1296" y="995"/>
                      <a:pt x="1338" y="954"/>
                      <a:pt x="1388" y="954"/>
                    </a:cubicBezTo>
                    <a:cubicBezTo>
                      <a:pt x="1438" y="954"/>
                      <a:pt x="1480" y="995"/>
                      <a:pt x="1480" y="1045"/>
                    </a:cubicBezTo>
                    <a:close/>
                    <a:moveTo>
                      <a:pt x="1480" y="1045"/>
                    </a:moveTo>
                    <a:lnTo>
                      <a:pt x="1480" y="104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" name="Freeform: Shape 51"/>
              <p:cNvSpPr>
                <a:spLocks/>
              </p:cNvSpPr>
              <p:nvPr/>
            </p:nvSpPr>
            <p:spPr bwMode="auto">
              <a:xfrm>
                <a:off x="3956553" y="1995526"/>
                <a:ext cx="1595545" cy="1094634"/>
              </a:xfrm>
              <a:custGeom>
                <a:avLst/>
                <a:gdLst>
                  <a:gd name="T0" fmla="*/ 1263 w 1300"/>
                  <a:gd name="T1" fmla="*/ 334 h 892"/>
                  <a:gd name="T2" fmla="*/ 1095 w 1300"/>
                  <a:gd name="T3" fmla="*/ 267 h 892"/>
                  <a:gd name="T4" fmla="*/ 1070 w 1300"/>
                  <a:gd name="T5" fmla="*/ 268 h 892"/>
                  <a:gd name="T6" fmla="*/ 1000 w 1300"/>
                  <a:gd name="T7" fmla="*/ 123 h 892"/>
                  <a:gd name="T8" fmla="*/ 880 w 1300"/>
                  <a:gd name="T9" fmla="*/ 82 h 892"/>
                  <a:gd name="T10" fmla="*/ 782 w 1300"/>
                  <a:gd name="T11" fmla="*/ 100 h 892"/>
                  <a:gd name="T12" fmla="*/ 573 w 1300"/>
                  <a:gd name="T13" fmla="*/ 0 h 892"/>
                  <a:gd name="T14" fmla="*/ 561 w 1300"/>
                  <a:gd name="T15" fmla="*/ 1 h 892"/>
                  <a:gd name="T16" fmla="*/ 346 w 1300"/>
                  <a:gd name="T17" fmla="*/ 165 h 892"/>
                  <a:gd name="T18" fmla="*/ 307 w 1300"/>
                  <a:gd name="T19" fmla="*/ 161 h 892"/>
                  <a:gd name="T20" fmla="*/ 183 w 1300"/>
                  <a:gd name="T21" fmla="*/ 245 h 892"/>
                  <a:gd name="T22" fmla="*/ 168 w 1300"/>
                  <a:gd name="T23" fmla="*/ 244 h 892"/>
                  <a:gd name="T24" fmla="*/ 38 w 1300"/>
                  <a:gd name="T25" fmla="*/ 320 h 892"/>
                  <a:gd name="T26" fmla="*/ 33 w 1300"/>
                  <a:gd name="T27" fmla="*/ 496 h 892"/>
                  <a:gd name="T28" fmla="*/ 214 w 1300"/>
                  <a:gd name="T29" fmla="*/ 587 h 892"/>
                  <a:gd name="T30" fmla="*/ 283 w 1300"/>
                  <a:gd name="T31" fmla="*/ 580 h 892"/>
                  <a:gd name="T32" fmla="*/ 405 w 1300"/>
                  <a:gd name="T33" fmla="*/ 685 h 892"/>
                  <a:gd name="T34" fmla="*/ 437 w 1300"/>
                  <a:gd name="T35" fmla="*/ 687 h 892"/>
                  <a:gd name="T36" fmla="*/ 576 w 1300"/>
                  <a:gd name="T37" fmla="*/ 627 h 892"/>
                  <a:gd name="T38" fmla="*/ 792 w 1300"/>
                  <a:gd name="T39" fmla="*/ 752 h 892"/>
                  <a:gd name="T40" fmla="*/ 702 w 1300"/>
                  <a:gd name="T41" fmla="*/ 892 h 892"/>
                  <a:gd name="T42" fmla="*/ 983 w 1300"/>
                  <a:gd name="T43" fmla="*/ 619 h 892"/>
                  <a:gd name="T44" fmla="*/ 985 w 1300"/>
                  <a:gd name="T45" fmla="*/ 616 h 892"/>
                  <a:gd name="T46" fmla="*/ 1039 w 1300"/>
                  <a:gd name="T47" fmla="*/ 623 h 892"/>
                  <a:gd name="T48" fmla="*/ 1149 w 1300"/>
                  <a:gd name="T49" fmla="*/ 570 h 892"/>
                  <a:gd name="T50" fmla="*/ 1270 w 1300"/>
                  <a:gd name="T51" fmla="*/ 489 h 892"/>
                  <a:gd name="T52" fmla="*/ 1263 w 1300"/>
                  <a:gd name="T53" fmla="*/ 334 h 8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300" h="892">
                    <a:moveTo>
                      <a:pt x="1263" y="334"/>
                    </a:moveTo>
                    <a:cubicBezTo>
                      <a:pt x="1215" y="275"/>
                      <a:pt x="1137" y="267"/>
                      <a:pt x="1095" y="267"/>
                    </a:cubicBezTo>
                    <a:cubicBezTo>
                      <a:pt x="1085" y="267"/>
                      <a:pt x="1077" y="267"/>
                      <a:pt x="1070" y="268"/>
                    </a:cubicBezTo>
                    <a:cubicBezTo>
                      <a:pt x="1074" y="242"/>
                      <a:pt x="1073" y="183"/>
                      <a:pt x="1000" y="123"/>
                    </a:cubicBezTo>
                    <a:cubicBezTo>
                      <a:pt x="968" y="96"/>
                      <a:pt x="927" y="82"/>
                      <a:pt x="880" y="82"/>
                    </a:cubicBezTo>
                    <a:cubicBezTo>
                      <a:pt x="836" y="82"/>
                      <a:pt x="799" y="94"/>
                      <a:pt x="782" y="100"/>
                    </a:cubicBezTo>
                    <a:cubicBezTo>
                      <a:pt x="768" y="75"/>
                      <a:pt x="714" y="0"/>
                      <a:pt x="573" y="0"/>
                    </a:cubicBezTo>
                    <a:cubicBezTo>
                      <a:pt x="569" y="0"/>
                      <a:pt x="565" y="0"/>
                      <a:pt x="561" y="1"/>
                    </a:cubicBezTo>
                    <a:cubicBezTo>
                      <a:pt x="391" y="6"/>
                      <a:pt x="353" y="129"/>
                      <a:pt x="346" y="165"/>
                    </a:cubicBezTo>
                    <a:cubicBezTo>
                      <a:pt x="332" y="162"/>
                      <a:pt x="319" y="161"/>
                      <a:pt x="307" y="161"/>
                    </a:cubicBezTo>
                    <a:cubicBezTo>
                      <a:pt x="220" y="161"/>
                      <a:pt x="191" y="222"/>
                      <a:pt x="183" y="245"/>
                    </a:cubicBezTo>
                    <a:cubicBezTo>
                      <a:pt x="178" y="244"/>
                      <a:pt x="173" y="244"/>
                      <a:pt x="168" y="244"/>
                    </a:cubicBezTo>
                    <a:cubicBezTo>
                      <a:pt x="118" y="244"/>
                      <a:pt x="68" y="273"/>
                      <a:pt x="38" y="320"/>
                    </a:cubicBezTo>
                    <a:cubicBezTo>
                      <a:pt x="2" y="376"/>
                      <a:pt x="0" y="442"/>
                      <a:pt x="33" y="496"/>
                    </a:cubicBezTo>
                    <a:cubicBezTo>
                      <a:pt x="78" y="571"/>
                      <a:pt x="157" y="587"/>
                      <a:pt x="214" y="587"/>
                    </a:cubicBezTo>
                    <a:cubicBezTo>
                      <a:pt x="245" y="587"/>
                      <a:pt x="270" y="582"/>
                      <a:pt x="283" y="580"/>
                    </a:cubicBezTo>
                    <a:cubicBezTo>
                      <a:pt x="288" y="605"/>
                      <a:pt x="310" y="669"/>
                      <a:pt x="405" y="685"/>
                    </a:cubicBezTo>
                    <a:cubicBezTo>
                      <a:pt x="416" y="686"/>
                      <a:pt x="426" y="687"/>
                      <a:pt x="437" y="687"/>
                    </a:cubicBezTo>
                    <a:cubicBezTo>
                      <a:pt x="508" y="687"/>
                      <a:pt x="555" y="649"/>
                      <a:pt x="576" y="627"/>
                    </a:cubicBezTo>
                    <a:cubicBezTo>
                      <a:pt x="586" y="650"/>
                      <a:pt x="654" y="737"/>
                      <a:pt x="792" y="752"/>
                    </a:cubicBezTo>
                    <a:cubicBezTo>
                      <a:pt x="780" y="798"/>
                      <a:pt x="763" y="849"/>
                      <a:pt x="702" y="892"/>
                    </a:cubicBezTo>
                    <a:cubicBezTo>
                      <a:pt x="702" y="892"/>
                      <a:pt x="864" y="847"/>
                      <a:pt x="983" y="619"/>
                    </a:cubicBezTo>
                    <a:cubicBezTo>
                      <a:pt x="984" y="618"/>
                      <a:pt x="984" y="617"/>
                      <a:pt x="985" y="616"/>
                    </a:cubicBezTo>
                    <a:cubicBezTo>
                      <a:pt x="1004" y="621"/>
                      <a:pt x="1022" y="623"/>
                      <a:pt x="1039" y="623"/>
                    </a:cubicBezTo>
                    <a:cubicBezTo>
                      <a:pt x="1107" y="623"/>
                      <a:pt x="1139" y="584"/>
                      <a:pt x="1149" y="570"/>
                    </a:cubicBezTo>
                    <a:cubicBezTo>
                      <a:pt x="1197" y="569"/>
                      <a:pt x="1243" y="538"/>
                      <a:pt x="1270" y="489"/>
                    </a:cubicBezTo>
                    <a:cubicBezTo>
                      <a:pt x="1300" y="435"/>
                      <a:pt x="1297" y="375"/>
                      <a:pt x="1263" y="334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none" lIns="91440" tIns="45720" rIns="91440" bIns="576000" anchor="b" anchorCtr="1" compatLnSpc="1">
                <a:prstTxWarp prst="textNoShape">
                  <a:avLst/>
                </a:prstTxWarp>
                <a:normAutofit/>
              </a:bodyPr>
              <a:lstStyle/>
              <a:p>
                <a:pPr algn="ctr"/>
                <a:r>
                  <a:rPr lang="zh-CN" altLang="en-US" sz="12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标题文本预设</a:t>
                </a:r>
              </a:p>
            </p:txBody>
          </p:sp>
        </p:grpSp>
      </p:grpSp>
      <p:grpSp>
        <p:nvGrpSpPr>
          <p:cNvPr id="20" name="Group 84"/>
          <p:cNvGrpSpPr/>
          <p:nvPr/>
        </p:nvGrpSpPr>
        <p:grpSpPr>
          <a:xfrm>
            <a:off x="539354" y="2432658"/>
            <a:ext cx="1960104" cy="611484"/>
            <a:chOff x="719138" y="3243544"/>
            <a:chExt cx="2613471" cy="815312"/>
          </a:xfrm>
        </p:grpSpPr>
        <p:sp>
          <p:nvSpPr>
            <p:cNvPr id="46" name="Oval 44"/>
            <p:cNvSpPr/>
            <p:nvPr/>
          </p:nvSpPr>
          <p:spPr>
            <a:xfrm>
              <a:off x="3104009" y="3253738"/>
              <a:ext cx="228600" cy="228600"/>
            </a:xfrm>
            <a:prstGeom prst="ellipse">
              <a:avLst/>
            </a:prstGeom>
            <a:solidFill>
              <a:schemeClr val="accent4">
                <a:lumMod val="100000"/>
              </a:schemeClr>
            </a:solidFill>
            <a:ln w="12700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4">
                      <a:lumMod val="100000"/>
                    </a:schemeClr>
                  </a:solidFill>
                  <a:prstDash val="solid"/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47" name="Group 58"/>
            <p:cNvGrpSpPr/>
            <p:nvPr/>
          </p:nvGrpSpPr>
          <p:grpSpPr>
            <a:xfrm>
              <a:off x="719138" y="3243544"/>
              <a:ext cx="2384871" cy="815312"/>
              <a:chOff x="4410146" y="3865262"/>
              <a:chExt cx="2475841" cy="983470"/>
            </a:xfrm>
          </p:grpSpPr>
          <p:sp>
            <p:nvSpPr>
              <p:cNvPr id="48" name="TextBox 59"/>
              <p:cNvSpPr txBox="1">
                <a:spLocks/>
              </p:cNvSpPr>
              <p:nvPr/>
            </p:nvSpPr>
            <p:spPr bwMode="auto">
              <a:xfrm>
                <a:off x="4410146" y="3865262"/>
                <a:ext cx="2475841" cy="270493"/>
              </a:xfrm>
              <a:prstGeom prst="rect">
                <a:avLst/>
              </a:prstGeom>
              <a:noFill/>
              <a:extLst/>
            </p:spPr>
            <p:txBody>
              <a:bodyPr wrap="none" lIns="0" tIns="0" rIns="288000" bIns="0" anchor="b" anchorCtr="0">
                <a:normAutofit fontScale="92500" lnSpcReduction="20000"/>
              </a:bodyPr>
              <a:lstStyle/>
              <a:p>
                <a:pPr algn="r"/>
                <a:r>
                  <a:rPr lang="zh-CN" altLang="en-US" sz="1400">
                    <a:solidFill>
                      <a:schemeClr val="accent4">
                        <a:lumMod val="100000"/>
                      </a:schemeClr>
                    </a:solidFill>
                    <a:effectLst/>
                  </a:rPr>
                  <a:t>标题文本预设</a:t>
                </a:r>
              </a:p>
            </p:txBody>
          </p:sp>
          <p:sp>
            <p:nvSpPr>
              <p:cNvPr id="49" name="TextBox 60"/>
              <p:cNvSpPr txBox="1">
                <a:spLocks/>
              </p:cNvSpPr>
              <p:nvPr/>
            </p:nvSpPr>
            <p:spPr bwMode="auto">
              <a:xfrm>
                <a:off x="4410146" y="4135753"/>
                <a:ext cx="2475841" cy="712979"/>
              </a:xfrm>
              <a:prstGeom prst="rect">
                <a:avLst/>
              </a:prstGeom>
              <a:noFill/>
              <a:extLst/>
            </p:spPr>
            <p:txBody>
              <a:bodyPr wrap="square" lIns="0" tIns="0" rIns="288000" bIns="0" anchor="t" anchorCtr="0">
                <a:normAutofit fontScale="92500" lnSpcReduction="20000"/>
              </a:bodyPr>
              <a:lstStyle/>
              <a:p>
                <a:pPr algn="r" latinLnBrk="0">
                  <a:lnSpc>
                    <a:spcPct val="120000"/>
                  </a:lnSpc>
                </a:pPr>
                <a:r>
                  <a:rPr lang="zh-CN" altLang="en-US" sz="1000" b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  <a:t>此部分内容作为文字排版占位显示 </a:t>
                </a:r>
                <a:br>
                  <a:rPr lang="zh-CN" altLang="en-US" sz="1000" b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</a:br>
                <a:r>
                  <a:rPr lang="zh-CN" altLang="en-US" sz="1000" b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  <a:t>（建议使用主题字体）</a:t>
                </a:r>
              </a:p>
            </p:txBody>
          </p:sp>
        </p:grpSp>
      </p:grpSp>
      <p:grpSp>
        <p:nvGrpSpPr>
          <p:cNvPr id="21" name="Group 88"/>
          <p:cNvGrpSpPr/>
          <p:nvPr/>
        </p:nvGrpSpPr>
        <p:grpSpPr>
          <a:xfrm>
            <a:off x="6045961" y="1409950"/>
            <a:ext cx="2045063" cy="632428"/>
            <a:chOff x="8061282" y="1844824"/>
            <a:chExt cx="2726750" cy="843237"/>
          </a:xfrm>
        </p:grpSpPr>
        <p:sp>
          <p:nvSpPr>
            <p:cNvPr id="42" name="Oval 46"/>
            <p:cNvSpPr/>
            <p:nvPr/>
          </p:nvSpPr>
          <p:spPr>
            <a:xfrm>
              <a:off x="8061282" y="1871220"/>
              <a:ext cx="228600" cy="228600"/>
            </a:xfrm>
            <a:prstGeom prst="ellipse">
              <a:avLst/>
            </a:prstGeom>
            <a:solidFill>
              <a:schemeClr val="accent6">
                <a:lumMod val="100000"/>
              </a:schemeClr>
            </a:solidFill>
            <a:ln w="12700" cap="flat" cmpd="sng" algn="ctr">
              <a:solidFill>
                <a:schemeClr val="accent6">
                  <a:lumMod val="10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43" name="Group 61"/>
            <p:cNvGrpSpPr/>
            <p:nvPr/>
          </p:nvGrpSpPr>
          <p:grpSpPr>
            <a:xfrm>
              <a:off x="8289882" y="1844824"/>
              <a:ext cx="2498150" cy="843237"/>
              <a:chOff x="4410146" y="3865260"/>
              <a:chExt cx="2475841" cy="983472"/>
            </a:xfrm>
          </p:grpSpPr>
          <p:sp>
            <p:nvSpPr>
              <p:cNvPr id="44" name="TextBox 62"/>
              <p:cNvSpPr txBox="1">
                <a:spLocks/>
              </p:cNvSpPr>
              <p:nvPr/>
            </p:nvSpPr>
            <p:spPr bwMode="auto">
              <a:xfrm>
                <a:off x="4410146" y="3865260"/>
                <a:ext cx="2475841" cy="27049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chemeClr val="accent6">
                        <a:lumMod val="100000"/>
                      </a:schemeClr>
                    </a:solidFill>
                  </a14:hiddenFill>
                </a:ext>
              </a:extLst>
            </p:spPr>
            <p:txBody>
              <a:bodyPr wrap="none" lIns="288000" tIns="0" rIns="288000" bIns="0" anchor="b" anchorCtr="0">
                <a:normAutofit fontScale="92500" lnSpcReduction="20000"/>
              </a:bodyPr>
              <a:lstStyle/>
              <a:p>
                <a:pPr algn="l"/>
                <a:r>
                  <a:rPr lang="zh-CN" altLang="en-US" sz="1400">
                    <a:solidFill>
                      <a:schemeClr val="accent6">
                        <a:lumMod val="100000"/>
                      </a:schemeClr>
                    </a:solidFill>
                    <a:effectLst/>
                  </a:rPr>
                  <a:t>标题文本预设</a:t>
                </a:r>
              </a:p>
            </p:txBody>
          </p:sp>
          <p:sp>
            <p:nvSpPr>
              <p:cNvPr id="45" name="TextBox 63"/>
              <p:cNvSpPr txBox="1">
                <a:spLocks/>
              </p:cNvSpPr>
              <p:nvPr/>
            </p:nvSpPr>
            <p:spPr bwMode="auto">
              <a:xfrm>
                <a:off x="4410146" y="4135753"/>
                <a:ext cx="2475841" cy="712979"/>
              </a:xfrm>
              <a:prstGeom prst="rect">
                <a:avLst/>
              </a:prstGeom>
              <a:noFill/>
              <a:extLst/>
            </p:spPr>
            <p:txBody>
              <a:bodyPr wrap="square" lIns="288000" tIns="0" rIns="288000" bIns="0" anchor="t" anchorCtr="0">
                <a:normAutofit fontScale="92500" lnSpcReduction="10000"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1000" b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  <a:t>此部分内容作为文字排版占位显示 </a:t>
                </a:r>
                <a:br>
                  <a:rPr lang="zh-CN" altLang="en-US" sz="1000" b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</a:br>
                <a:r>
                  <a:rPr lang="zh-CN" altLang="en-US" sz="1000" b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  <a:t>（建议使用主题字体）</a:t>
                </a:r>
              </a:p>
            </p:txBody>
          </p:sp>
        </p:grpSp>
      </p:grpSp>
      <p:grpSp>
        <p:nvGrpSpPr>
          <p:cNvPr id="22" name="Group 86"/>
          <p:cNvGrpSpPr/>
          <p:nvPr/>
        </p:nvGrpSpPr>
        <p:grpSpPr>
          <a:xfrm>
            <a:off x="6282631" y="3478494"/>
            <a:ext cx="2045063" cy="632428"/>
            <a:chOff x="8376842" y="4637991"/>
            <a:chExt cx="2726750" cy="843237"/>
          </a:xfrm>
        </p:grpSpPr>
        <p:sp>
          <p:nvSpPr>
            <p:cNvPr id="38" name="Oval 48"/>
            <p:cNvSpPr/>
            <p:nvPr/>
          </p:nvSpPr>
          <p:spPr>
            <a:xfrm>
              <a:off x="8376842" y="4661314"/>
              <a:ext cx="228600" cy="228600"/>
            </a:xfrm>
            <a:prstGeom prst="ellipse">
              <a:avLst/>
            </a:prstGeom>
            <a:solidFill>
              <a:schemeClr val="accent2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39" name="Group 64"/>
            <p:cNvGrpSpPr/>
            <p:nvPr/>
          </p:nvGrpSpPr>
          <p:grpSpPr>
            <a:xfrm>
              <a:off x="8605442" y="4637991"/>
              <a:ext cx="2498150" cy="843237"/>
              <a:chOff x="4410146" y="3865260"/>
              <a:chExt cx="2475841" cy="983472"/>
            </a:xfrm>
          </p:grpSpPr>
          <p:sp>
            <p:nvSpPr>
              <p:cNvPr id="40" name="TextBox 65"/>
              <p:cNvSpPr txBox="1">
                <a:spLocks/>
              </p:cNvSpPr>
              <p:nvPr/>
            </p:nvSpPr>
            <p:spPr bwMode="auto">
              <a:xfrm>
                <a:off x="4410146" y="3865260"/>
                <a:ext cx="2475841" cy="270493"/>
              </a:xfrm>
              <a:prstGeom prst="rect">
                <a:avLst/>
              </a:prstGeom>
              <a:noFill/>
              <a:extLst/>
            </p:spPr>
            <p:txBody>
              <a:bodyPr wrap="none" lIns="288000" tIns="0" rIns="288000" bIns="0" anchor="b" anchorCtr="0">
                <a:normAutofit fontScale="92500" lnSpcReduction="20000"/>
              </a:bodyPr>
              <a:lstStyle/>
              <a:p>
                <a:pPr algn="l"/>
                <a:r>
                  <a:rPr lang="zh-CN" altLang="en-US" sz="1400">
                    <a:solidFill>
                      <a:schemeClr val="accent2">
                        <a:lumMod val="100000"/>
                      </a:schemeClr>
                    </a:solidFill>
                    <a:effectLst/>
                  </a:rPr>
                  <a:t>标题文本预设</a:t>
                </a:r>
              </a:p>
            </p:txBody>
          </p:sp>
          <p:sp>
            <p:nvSpPr>
              <p:cNvPr id="41" name="TextBox 66"/>
              <p:cNvSpPr txBox="1">
                <a:spLocks/>
              </p:cNvSpPr>
              <p:nvPr/>
            </p:nvSpPr>
            <p:spPr bwMode="auto">
              <a:xfrm>
                <a:off x="4410146" y="4135753"/>
                <a:ext cx="2475841" cy="712979"/>
              </a:xfrm>
              <a:prstGeom prst="rect">
                <a:avLst/>
              </a:prstGeom>
              <a:noFill/>
              <a:extLst/>
            </p:spPr>
            <p:txBody>
              <a:bodyPr wrap="square" lIns="288000" tIns="0" rIns="288000" bIns="0" anchor="t" anchorCtr="0">
                <a:normAutofit fontScale="92500" lnSpcReduction="10000"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1000" b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  <a:t>此部分内容作为文字排版占位显示 </a:t>
                </a:r>
                <a:br>
                  <a:rPr lang="zh-CN" altLang="en-US" sz="1000" b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</a:br>
                <a:r>
                  <a:rPr lang="zh-CN" altLang="en-US" sz="1000" b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  <a:t>（建议使用主题字体）</a:t>
                </a:r>
              </a:p>
            </p:txBody>
          </p:sp>
        </p:grpSp>
      </p:grpSp>
      <p:grpSp>
        <p:nvGrpSpPr>
          <p:cNvPr id="23" name="Group 85"/>
          <p:cNvGrpSpPr/>
          <p:nvPr/>
        </p:nvGrpSpPr>
        <p:grpSpPr>
          <a:xfrm>
            <a:off x="1009680" y="3469544"/>
            <a:ext cx="2084945" cy="611484"/>
            <a:chOff x="1346239" y="4626058"/>
            <a:chExt cx="2779925" cy="815312"/>
          </a:xfrm>
        </p:grpSpPr>
        <p:sp>
          <p:nvSpPr>
            <p:cNvPr id="34" name="Oval 45"/>
            <p:cNvSpPr/>
            <p:nvPr/>
          </p:nvSpPr>
          <p:spPr>
            <a:xfrm>
              <a:off x="3897564" y="4661314"/>
              <a:ext cx="228600" cy="228600"/>
            </a:xfrm>
            <a:prstGeom prst="ellipse">
              <a:avLst/>
            </a:prstGeom>
            <a:solidFill>
              <a:schemeClr val="accent3">
                <a:lumMod val="100000"/>
              </a:schemeClr>
            </a:solidFill>
            <a:ln w="12700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3">
                      <a:lumMod val="100000"/>
                    </a:schemeClr>
                  </a:solidFill>
                  <a:prstDash val="solid"/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35" name="Group 67"/>
            <p:cNvGrpSpPr/>
            <p:nvPr/>
          </p:nvGrpSpPr>
          <p:grpSpPr>
            <a:xfrm>
              <a:off x="1346239" y="4626058"/>
              <a:ext cx="2551325" cy="815312"/>
              <a:chOff x="4410146" y="3865262"/>
              <a:chExt cx="2475841" cy="983470"/>
            </a:xfrm>
          </p:grpSpPr>
          <p:sp>
            <p:nvSpPr>
              <p:cNvPr id="36" name="TextBox 68"/>
              <p:cNvSpPr txBox="1">
                <a:spLocks/>
              </p:cNvSpPr>
              <p:nvPr/>
            </p:nvSpPr>
            <p:spPr bwMode="auto">
              <a:xfrm>
                <a:off x="4410146" y="3865262"/>
                <a:ext cx="2475841" cy="270493"/>
              </a:xfrm>
              <a:prstGeom prst="rect">
                <a:avLst/>
              </a:prstGeom>
              <a:noFill/>
              <a:extLst/>
            </p:spPr>
            <p:txBody>
              <a:bodyPr wrap="none" lIns="0" tIns="0" rIns="288000" bIns="0" anchor="b" anchorCtr="0">
                <a:normAutofit fontScale="92500" lnSpcReduction="20000"/>
              </a:bodyPr>
              <a:lstStyle/>
              <a:p>
                <a:pPr algn="r"/>
                <a:r>
                  <a:rPr lang="zh-CN" altLang="en-US" sz="1400">
                    <a:solidFill>
                      <a:schemeClr val="accent3">
                        <a:lumMod val="100000"/>
                      </a:schemeClr>
                    </a:solidFill>
                    <a:effectLst/>
                  </a:rPr>
                  <a:t>标题文本预设</a:t>
                </a:r>
              </a:p>
            </p:txBody>
          </p:sp>
          <p:sp>
            <p:nvSpPr>
              <p:cNvPr id="37" name="TextBox 69"/>
              <p:cNvSpPr txBox="1">
                <a:spLocks/>
              </p:cNvSpPr>
              <p:nvPr/>
            </p:nvSpPr>
            <p:spPr bwMode="auto">
              <a:xfrm>
                <a:off x="4410146" y="4135753"/>
                <a:ext cx="2475841" cy="712979"/>
              </a:xfrm>
              <a:prstGeom prst="rect">
                <a:avLst/>
              </a:prstGeom>
              <a:noFill/>
              <a:extLst/>
            </p:spPr>
            <p:txBody>
              <a:bodyPr wrap="square" lIns="0" tIns="0" rIns="288000" bIns="0" anchor="t" anchorCtr="0">
                <a:normAutofit fontScale="92500" lnSpcReduction="20000"/>
              </a:bodyPr>
              <a:lstStyle/>
              <a:p>
                <a:pPr algn="r" latinLnBrk="0">
                  <a:lnSpc>
                    <a:spcPct val="120000"/>
                  </a:lnSpc>
                </a:pPr>
                <a:r>
                  <a:rPr lang="zh-CN" altLang="en-US" sz="1000" b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  <a:t>此部分内容作为文字排版占位显示 </a:t>
                </a:r>
                <a:br>
                  <a:rPr lang="zh-CN" altLang="en-US" sz="1000" b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</a:br>
                <a:r>
                  <a:rPr lang="zh-CN" altLang="en-US" sz="1000" b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  <a:t>（建议使用主题字体）</a:t>
                </a:r>
              </a:p>
            </p:txBody>
          </p:sp>
        </p:grpSp>
      </p:grpSp>
      <p:grpSp>
        <p:nvGrpSpPr>
          <p:cNvPr id="24" name="Group 87"/>
          <p:cNvGrpSpPr/>
          <p:nvPr/>
        </p:nvGrpSpPr>
        <p:grpSpPr>
          <a:xfrm>
            <a:off x="6657451" y="2422225"/>
            <a:ext cx="2045063" cy="632428"/>
            <a:chOff x="8876600" y="3229633"/>
            <a:chExt cx="2726750" cy="843237"/>
          </a:xfrm>
        </p:grpSpPr>
        <p:sp>
          <p:nvSpPr>
            <p:cNvPr id="30" name="Oval 47"/>
            <p:cNvSpPr/>
            <p:nvPr/>
          </p:nvSpPr>
          <p:spPr>
            <a:xfrm>
              <a:off x="8876600" y="3253738"/>
              <a:ext cx="228600" cy="228600"/>
            </a:xfrm>
            <a:prstGeom prst="ellipse">
              <a:avLst/>
            </a:prstGeom>
            <a:solidFill>
              <a:schemeClr val="accent1">
                <a:lumMod val="100000"/>
              </a:schemeClr>
            </a:solidFill>
            <a:ln w="12700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lumMod val="100000"/>
                    </a:schemeClr>
                  </a:solidFill>
                  <a:prstDash val="solid"/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31" name="Group 77"/>
            <p:cNvGrpSpPr/>
            <p:nvPr/>
          </p:nvGrpSpPr>
          <p:grpSpPr>
            <a:xfrm>
              <a:off x="9105200" y="3229633"/>
              <a:ext cx="2498150" cy="843237"/>
              <a:chOff x="4410146" y="3865260"/>
              <a:chExt cx="2475841" cy="983472"/>
            </a:xfrm>
          </p:grpSpPr>
          <p:sp>
            <p:nvSpPr>
              <p:cNvPr id="32" name="TextBox 78"/>
              <p:cNvSpPr txBox="1">
                <a:spLocks/>
              </p:cNvSpPr>
              <p:nvPr/>
            </p:nvSpPr>
            <p:spPr bwMode="auto">
              <a:xfrm>
                <a:off x="4410146" y="3865260"/>
                <a:ext cx="2475841" cy="270493"/>
              </a:xfrm>
              <a:prstGeom prst="rect">
                <a:avLst/>
              </a:prstGeom>
              <a:noFill/>
              <a:extLst/>
            </p:spPr>
            <p:txBody>
              <a:bodyPr wrap="none" lIns="288000" tIns="0" rIns="288000" bIns="0" anchor="b" anchorCtr="0">
                <a:normAutofit fontScale="92500" lnSpcReduction="20000"/>
              </a:bodyPr>
              <a:lstStyle/>
              <a:p>
                <a:pPr algn="l"/>
                <a:r>
                  <a:rPr lang="zh-CN" altLang="en-US" sz="1400">
                    <a:solidFill>
                      <a:schemeClr val="accent1">
                        <a:lumMod val="100000"/>
                      </a:schemeClr>
                    </a:solidFill>
                    <a:effectLst/>
                  </a:rPr>
                  <a:t>标题文本预设</a:t>
                </a:r>
              </a:p>
            </p:txBody>
          </p:sp>
          <p:sp>
            <p:nvSpPr>
              <p:cNvPr id="33" name="TextBox 79"/>
              <p:cNvSpPr txBox="1">
                <a:spLocks/>
              </p:cNvSpPr>
              <p:nvPr/>
            </p:nvSpPr>
            <p:spPr bwMode="auto">
              <a:xfrm>
                <a:off x="4410146" y="4135753"/>
                <a:ext cx="2475841" cy="712979"/>
              </a:xfrm>
              <a:prstGeom prst="rect">
                <a:avLst/>
              </a:prstGeom>
              <a:noFill/>
              <a:extLst/>
            </p:spPr>
            <p:txBody>
              <a:bodyPr wrap="square" lIns="288000" tIns="0" rIns="288000" bIns="0" anchor="t" anchorCtr="0">
                <a:normAutofit fontScale="92500" lnSpcReduction="10000"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1000" b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  <a:t>此部分内容作为文字排版占位显示 </a:t>
                </a:r>
                <a:br>
                  <a:rPr lang="zh-CN" altLang="en-US" sz="1000" b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</a:br>
                <a:r>
                  <a:rPr lang="zh-CN" altLang="en-US" sz="1000" b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  <a:t>（建议使用主题字体）</a:t>
                </a:r>
              </a:p>
            </p:txBody>
          </p:sp>
        </p:grpSp>
      </p:grpSp>
      <p:grpSp>
        <p:nvGrpSpPr>
          <p:cNvPr id="25" name="Group 83"/>
          <p:cNvGrpSpPr/>
          <p:nvPr/>
        </p:nvGrpSpPr>
        <p:grpSpPr>
          <a:xfrm>
            <a:off x="1182632" y="1403414"/>
            <a:ext cx="1960104" cy="611484"/>
            <a:chOff x="1576841" y="1871220"/>
            <a:chExt cx="2613471" cy="815312"/>
          </a:xfrm>
        </p:grpSpPr>
        <p:sp>
          <p:nvSpPr>
            <p:cNvPr id="26" name="Oval 43"/>
            <p:cNvSpPr/>
            <p:nvPr/>
          </p:nvSpPr>
          <p:spPr>
            <a:xfrm>
              <a:off x="3961712" y="1871220"/>
              <a:ext cx="228600" cy="228600"/>
            </a:xfrm>
            <a:prstGeom prst="ellipse">
              <a:avLst/>
            </a:prstGeom>
            <a:solidFill>
              <a:schemeClr val="accent5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7" name="Group 80"/>
            <p:cNvGrpSpPr/>
            <p:nvPr/>
          </p:nvGrpSpPr>
          <p:grpSpPr>
            <a:xfrm>
              <a:off x="1576841" y="1871220"/>
              <a:ext cx="2384871" cy="815312"/>
              <a:chOff x="4410146" y="3865262"/>
              <a:chExt cx="2475841" cy="983470"/>
            </a:xfrm>
          </p:grpSpPr>
          <p:sp>
            <p:nvSpPr>
              <p:cNvPr id="28" name="TextBox 81"/>
              <p:cNvSpPr txBox="1">
                <a:spLocks/>
              </p:cNvSpPr>
              <p:nvPr/>
            </p:nvSpPr>
            <p:spPr bwMode="auto">
              <a:xfrm>
                <a:off x="4410146" y="3865262"/>
                <a:ext cx="2475841" cy="270493"/>
              </a:xfrm>
              <a:prstGeom prst="rect">
                <a:avLst/>
              </a:prstGeom>
              <a:noFill/>
              <a:extLst/>
            </p:spPr>
            <p:txBody>
              <a:bodyPr wrap="none" lIns="0" tIns="0" rIns="288000" bIns="0" anchor="b" anchorCtr="0">
                <a:normAutofit fontScale="92500" lnSpcReduction="20000"/>
              </a:bodyPr>
              <a:lstStyle/>
              <a:p>
                <a:pPr algn="r"/>
                <a:r>
                  <a:rPr lang="zh-CN" altLang="en-US" sz="1400">
                    <a:solidFill>
                      <a:schemeClr val="accent5">
                        <a:lumMod val="100000"/>
                      </a:schemeClr>
                    </a:solidFill>
                    <a:effectLst/>
                  </a:rPr>
                  <a:t>标题文本预设</a:t>
                </a:r>
              </a:p>
            </p:txBody>
          </p:sp>
          <p:sp>
            <p:nvSpPr>
              <p:cNvPr id="29" name="TextBox 82"/>
              <p:cNvSpPr txBox="1">
                <a:spLocks/>
              </p:cNvSpPr>
              <p:nvPr/>
            </p:nvSpPr>
            <p:spPr bwMode="auto">
              <a:xfrm>
                <a:off x="4410146" y="4135753"/>
                <a:ext cx="2475841" cy="712979"/>
              </a:xfrm>
              <a:prstGeom prst="rect">
                <a:avLst/>
              </a:prstGeom>
              <a:noFill/>
              <a:extLst/>
            </p:spPr>
            <p:txBody>
              <a:bodyPr wrap="square" lIns="0" tIns="0" rIns="288000" bIns="0" anchor="t" anchorCtr="0">
                <a:normAutofit fontScale="92500" lnSpcReduction="20000"/>
              </a:bodyPr>
              <a:lstStyle/>
              <a:p>
                <a:pPr algn="r" latinLnBrk="0">
                  <a:lnSpc>
                    <a:spcPct val="120000"/>
                  </a:lnSpc>
                </a:pPr>
                <a:r>
                  <a:rPr lang="zh-CN" altLang="en-US" sz="10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  <a:t>此部分内容作为文字排版占位显示 </a:t>
                </a:r>
                <a:br>
                  <a:rPr lang="zh-CN" altLang="en-US" sz="10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</a:br>
                <a:r>
                  <a:rPr lang="zh-CN" altLang="en-US" sz="10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  <a:t>（建议使用主题字体）</a:t>
                </a:r>
              </a:p>
            </p:txBody>
          </p:sp>
        </p:grpSp>
      </p:grpSp>
      <p:sp>
        <p:nvSpPr>
          <p:cNvPr id="67" name="Title 1"/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107038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5B1BA534-020B-475D-A4F4-3AADDA3BC0D3}"/>
              </a:ext>
            </a:extLst>
          </p:cNvPr>
          <p:cNvSpPr/>
          <p:nvPr/>
        </p:nvSpPr>
        <p:spPr>
          <a:xfrm>
            <a:off x="4139952" y="1653760"/>
            <a:ext cx="108012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400" spc="300" dirty="0">
                <a:latin typeface="迷你简启体" panose="03000509000000000000" pitchFamily="65" charset="-122"/>
                <a:ea typeface="迷你简启体" panose="03000509000000000000" pitchFamily="65" charset="-122"/>
                <a:sym typeface="微软雅黑" pitchFamily="34" charset="-122"/>
              </a:rPr>
              <a:t>02</a:t>
            </a:r>
            <a:endParaRPr lang="zh-CN" altLang="en-US" sz="4400" spc="300" dirty="0">
              <a:latin typeface="迷你简启体" panose="03000509000000000000" pitchFamily="65" charset="-122"/>
              <a:ea typeface="迷你简启体" panose="03000509000000000000" pitchFamily="65" charset="-122"/>
              <a:sym typeface="微软雅黑" pitchFamily="34" charset="-122"/>
            </a:endParaRPr>
          </a:p>
        </p:txBody>
      </p:sp>
      <p:sp>
        <p:nvSpPr>
          <p:cNvPr id="12" name="TextBox 71">
            <a:extLst>
              <a:ext uri="{FF2B5EF4-FFF2-40B4-BE49-F238E27FC236}">
                <a16:creationId xmlns:a16="http://schemas.microsoft.com/office/drawing/2014/main" xmlns="" id="{7211DFE2-BE47-4A31-BC6D-E0074962A442}"/>
              </a:ext>
            </a:extLst>
          </p:cNvPr>
          <p:cNvSpPr txBox="1"/>
          <p:nvPr/>
        </p:nvSpPr>
        <p:spPr>
          <a:xfrm>
            <a:off x="2987824" y="2366401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dirty="0">
                <a:latin typeface="微软雅黑" pitchFamily="34" charset="-122"/>
                <a:ea typeface="微软雅黑" pitchFamily="34" charset="-122"/>
              </a:rPr>
              <a:t>标题文本预设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17E30100-E64A-4A13-8F6D-A142CE47CE8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878" b="11808"/>
          <a:stretch/>
        </p:blipFill>
        <p:spPr>
          <a:xfrm>
            <a:off x="0" y="1"/>
            <a:ext cx="9140407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5661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3" name="组合 92"/>
          <p:cNvGrpSpPr/>
          <p:nvPr/>
        </p:nvGrpSpPr>
        <p:grpSpPr>
          <a:xfrm>
            <a:off x="1045787" y="924567"/>
            <a:ext cx="3031064" cy="1462050"/>
            <a:chOff x="1045787" y="924567"/>
            <a:chExt cx="3031064" cy="1462050"/>
          </a:xfrm>
        </p:grpSpPr>
        <p:sp>
          <p:nvSpPr>
            <p:cNvPr id="7" name="Freeform: Shape 12"/>
            <p:cNvSpPr>
              <a:spLocks/>
            </p:cNvSpPr>
            <p:nvPr/>
          </p:nvSpPr>
          <p:spPr bwMode="auto">
            <a:xfrm>
              <a:off x="1045787" y="924567"/>
              <a:ext cx="563859" cy="1025731"/>
            </a:xfrm>
            <a:custGeom>
              <a:avLst/>
              <a:gdLst>
                <a:gd name="T0" fmla="*/ 973 w 974"/>
                <a:gd name="T1" fmla="*/ 221 h 1772"/>
                <a:gd name="T2" fmla="*/ 973 w 974"/>
                <a:gd name="T3" fmla="*/ 221 h 1772"/>
                <a:gd name="T4" fmla="*/ 828 w 974"/>
                <a:gd name="T5" fmla="*/ 221 h 1772"/>
                <a:gd name="T6" fmla="*/ 486 w 974"/>
                <a:gd name="T7" fmla="*/ 0 h 1772"/>
                <a:gd name="T8" fmla="*/ 152 w 974"/>
                <a:gd name="T9" fmla="*/ 221 h 1772"/>
                <a:gd name="T10" fmla="*/ 0 w 974"/>
                <a:gd name="T11" fmla="*/ 221 h 1772"/>
                <a:gd name="T12" fmla="*/ 243 w 974"/>
                <a:gd name="T13" fmla="*/ 1323 h 1772"/>
                <a:gd name="T14" fmla="*/ 0 w 974"/>
                <a:gd name="T15" fmla="*/ 1323 h 1772"/>
                <a:gd name="T16" fmla="*/ 486 w 974"/>
                <a:gd name="T17" fmla="*/ 1771 h 1772"/>
                <a:gd name="T18" fmla="*/ 973 w 974"/>
                <a:gd name="T19" fmla="*/ 1323 h 1772"/>
                <a:gd name="T20" fmla="*/ 729 w 974"/>
                <a:gd name="T21" fmla="*/ 1323 h 1772"/>
                <a:gd name="T22" fmla="*/ 973 w 974"/>
                <a:gd name="T23" fmla="*/ 221 h 17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74" h="1772">
                  <a:moveTo>
                    <a:pt x="973" y="221"/>
                  </a:moveTo>
                  <a:lnTo>
                    <a:pt x="973" y="221"/>
                  </a:lnTo>
                  <a:cubicBezTo>
                    <a:pt x="828" y="221"/>
                    <a:pt x="828" y="221"/>
                    <a:pt x="828" y="221"/>
                  </a:cubicBezTo>
                  <a:cubicBezTo>
                    <a:pt x="767" y="91"/>
                    <a:pt x="638" y="0"/>
                    <a:pt x="486" y="0"/>
                  </a:cubicBezTo>
                  <a:cubicBezTo>
                    <a:pt x="334" y="0"/>
                    <a:pt x="205" y="91"/>
                    <a:pt x="152" y="221"/>
                  </a:cubicBezTo>
                  <a:cubicBezTo>
                    <a:pt x="0" y="221"/>
                    <a:pt x="0" y="221"/>
                    <a:pt x="0" y="221"/>
                  </a:cubicBezTo>
                  <a:cubicBezTo>
                    <a:pt x="243" y="1323"/>
                    <a:pt x="243" y="1323"/>
                    <a:pt x="243" y="1323"/>
                  </a:cubicBezTo>
                  <a:cubicBezTo>
                    <a:pt x="0" y="1323"/>
                    <a:pt x="0" y="1323"/>
                    <a:pt x="0" y="1323"/>
                  </a:cubicBezTo>
                  <a:cubicBezTo>
                    <a:pt x="486" y="1771"/>
                    <a:pt x="486" y="1771"/>
                    <a:pt x="486" y="1771"/>
                  </a:cubicBezTo>
                  <a:cubicBezTo>
                    <a:pt x="973" y="1323"/>
                    <a:pt x="973" y="1323"/>
                    <a:pt x="973" y="1323"/>
                  </a:cubicBezTo>
                  <a:cubicBezTo>
                    <a:pt x="729" y="1323"/>
                    <a:pt x="729" y="1323"/>
                    <a:pt x="729" y="1323"/>
                  </a:cubicBezTo>
                  <a:cubicBezTo>
                    <a:pt x="973" y="221"/>
                    <a:pt x="973" y="221"/>
                    <a:pt x="973" y="221"/>
                  </a:cubicBez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Freeform: Shape 13"/>
            <p:cNvSpPr>
              <a:spLocks/>
            </p:cNvSpPr>
            <p:nvPr/>
          </p:nvSpPr>
          <p:spPr bwMode="auto">
            <a:xfrm>
              <a:off x="1150392" y="965393"/>
              <a:ext cx="352094" cy="347014"/>
            </a:xfrm>
            <a:custGeom>
              <a:avLst/>
              <a:gdLst>
                <a:gd name="T0" fmla="*/ 608 w 609"/>
                <a:gd name="T1" fmla="*/ 304 h 601"/>
                <a:gd name="T2" fmla="*/ 608 w 609"/>
                <a:gd name="T3" fmla="*/ 304 h 601"/>
                <a:gd name="T4" fmla="*/ 304 w 609"/>
                <a:gd name="T5" fmla="*/ 600 h 601"/>
                <a:gd name="T6" fmla="*/ 0 w 609"/>
                <a:gd name="T7" fmla="*/ 304 h 601"/>
                <a:gd name="T8" fmla="*/ 304 w 609"/>
                <a:gd name="T9" fmla="*/ 0 h 601"/>
                <a:gd name="T10" fmla="*/ 608 w 609"/>
                <a:gd name="T11" fmla="*/ 304 h 6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9" h="601">
                  <a:moveTo>
                    <a:pt x="608" y="304"/>
                  </a:moveTo>
                  <a:lnTo>
                    <a:pt x="608" y="304"/>
                  </a:lnTo>
                  <a:cubicBezTo>
                    <a:pt x="608" y="463"/>
                    <a:pt x="471" y="600"/>
                    <a:pt x="304" y="600"/>
                  </a:cubicBezTo>
                  <a:cubicBezTo>
                    <a:pt x="137" y="600"/>
                    <a:pt x="0" y="463"/>
                    <a:pt x="0" y="304"/>
                  </a:cubicBezTo>
                  <a:cubicBezTo>
                    <a:pt x="0" y="136"/>
                    <a:pt x="137" y="0"/>
                    <a:pt x="304" y="0"/>
                  </a:cubicBezTo>
                  <a:cubicBezTo>
                    <a:pt x="471" y="0"/>
                    <a:pt x="608" y="136"/>
                    <a:pt x="608" y="304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TextBox 14"/>
            <p:cNvSpPr txBox="1">
              <a:spLocks/>
            </p:cNvSpPr>
            <p:nvPr/>
          </p:nvSpPr>
          <p:spPr bwMode="auto">
            <a:xfrm>
              <a:off x="1224802" y="1064205"/>
              <a:ext cx="239248" cy="1398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lc="http://schemas.openxmlformats.org/drawingml/2006/lockedCanvas" xmlns:p14="http://schemas.microsoft.com/office/powerpoint/2010/main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lc="http://schemas.openxmlformats.org/drawingml/2006/lockedCanvas" xmlns:p14="http://schemas.microsoft.com/office/powerpoint/2010/main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0" tIns="7560" rIns="0" bIns="0">
              <a:normAutofit fontScale="70000" lnSpcReduction="20000"/>
            </a:bodyPr>
            <a:lstStyle/>
            <a:p>
              <a:pPr algn="ctr">
                <a:buClrTx/>
                <a:buFontTx/>
                <a:buNone/>
              </a:pPr>
              <a:r>
                <a:rPr lang="en-US" sz="1400">
                  <a:solidFill>
                    <a:schemeClr val="bg1">
                      <a:lumMod val="50000"/>
                    </a:schemeClr>
                  </a:solidFill>
                  <a:latin typeface="Impact" panose="020B0806030902050204" pitchFamily="34" charset="0"/>
                </a:rPr>
                <a:t>60%</a:t>
              </a:r>
            </a:p>
          </p:txBody>
        </p:sp>
        <p:sp>
          <p:nvSpPr>
            <p:cNvPr id="10" name="Freeform: Shape 15"/>
            <p:cNvSpPr>
              <a:spLocks/>
            </p:cNvSpPr>
            <p:nvPr/>
          </p:nvSpPr>
          <p:spPr bwMode="auto">
            <a:xfrm>
              <a:off x="1326441" y="1054697"/>
              <a:ext cx="283206" cy="898152"/>
            </a:xfrm>
            <a:custGeom>
              <a:avLst/>
              <a:gdLst>
                <a:gd name="T0" fmla="*/ 487 w 488"/>
                <a:gd name="T1" fmla="*/ 0 h 1551"/>
                <a:gd name="T2" fmla="*/ 0 w 488"/>
                <a:gd name="T3" fmla="*/ 1550 h 1551"/>
                <a:gd name="T4" fmla="*/ 487 w 488"/>
                <a:gd name="T5" fmla="*/ 1102 h 1551"/>
                <a:gd name="T6" fmla="*/ 243 w 488"/>
                <a:gd name="T7" fmla="*/ 1102 h 1551"/>
                <a:gd name="T8" fmla="*/ 487 w 488"/>
                <a:gd name="T9" fmla="*/ 0 h 1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8" h="1551">
                  <a:moveTo>
                    <a:pt x="487" y="0"/>
                  </a:moveTo>
                  <a:lnTo>
                    <a:pt x="0" y="1550"/>
                  </a:lnTo>
                  <a:lnTo>
                    <a:pt x="487" y="1102"/>
                  </a:lnTo>
                  <a:lnTo>
                    <a:pt x="243" y="1102"/>
                  </a:lnTo>
                  <a:lnTo>
                    <a:pt x="487" y="0"/>
                  </a:lnTo>
                </a:path>
              </a:pathLst>
            </a:custGeom>
            <a:solidFill>
              <a:srgbClr val="FAB018"/>
            </a:solidFill>
            <a:ln>
              <a:noFill/>
            </a:ln>
            <a:effectLst/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lc="http://schemas.openxmlformats.org/drawingml/2006/lockedCanvas" xmlns:p14="http://schemas.microsoft.com/office/powerpoint/2010/main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Freeform: Shape 16"/>
            <p:cNvSpPr>
              <a:spLocks/>
            </p:cNvSpPr>
            <p:nvPr/>
          </p:nvSpPr>
          <p:spPr bwMode="auto">
            <a:xfrm>
              <a:off x="1326441" y="1054697"/>
              <a:ext cx="283206" cy="898152"/>
            </a:xfrm>
            <a:custGeom>
              <a:avLst/>
              <a:gdLst>
                <a:gd name="T0" fmla="*/ 487 w 488"/>
                <a:gd name="T1" fmla="*/ 0 h 1551"/>
                <a:gd name="T2" fmla="*/ 0 w 488"/>
                <a:gd name="T3" fmla="*/ 1550 h 1551"/>
                <a:gd name="T4" fmla="*/ 487 w 488"/>
                <a:gd name="T5" fmla="*/ 1102 h 1551"/>
                <a:gd name="T6" fmla="*/ 243 w 488"/>
                <a:gd name="T7" fmla="*/ 1102 h 1551"/>
                <a:gd name="T8" fmla="*/ 487 w 488"/>
                <a:gd name="T9" fmla="*/ 0 h 1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8" h="1551">
                  <a:moveTo>
                    <a:pt x="487" y="0"/>
                  </a:moveTo>
                  <a:lnTo>
                    <a:pt x="0" y="1550"/>
                  </a:lnTo>
                  <a:lnTo>
                    <a:pt x="487" y="1102"/>
                  </a:lnTo>
                  <a:lnTo>
                    <a:pt x="243" y="1102"/>
                  </a:lnTo>
                  <a:lnTo>
                    <a:pt x="487" y="0"/>
                  </a:lnTo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Freeform: Shape 17"/>
            <p:cNvSpPr>
              <a:spLocks/>
            </p:cNvSpPr>
            <p:nvPr/>
          </p:nvSpPr>
          <p:spPr bwMode="auto">
            <a:xfrm>
              <a:off x="1045787" y="1054697"/>
              <a:ext cx="280655" cy="898152"/>
            </a:xfrm>
            <a:custGeom>
              <a:avLst/>
              <a:gdLst>
                <a:gd name="T0" fmla="*/ 0 w 487"/>
                <a:gd name="T1" fmla="*/ 0 h 1551"/>
                <a:gd name="T2" fmla="*/ 243 w 487"/>
                <a:gd name="T3" fmla="*/ 1102 h 1551"/>
                <a:gd name="T4" fmla="*/ 0 w 487"/>
                <a:gd name="T5" fmla="*/ 1102 h 1551"/>
                <a:gd name="T6" fmla="*/ 486 w 487"/>
                <a:gd name="T7" fmla="*/ 1550 h 1551"/>
                <a:gd name="T8" fmla="*/ 0 w 487"/>
                <a:gd name="T9" fmla="*/ 1102 h 1551"/>
                <a:gd name="T10" fmla="*/ 243 w 487"/>
                <a:gd name="T11" fmla="*/ 1102 h 1551"/>
                <a:gd name="T12" fmla="*/ 0 w 487"/>
                <a:gd name="T13" fmla="*/ 0 h 1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7" h="1551">
                  <a:moveTo>
                    <a:pt x="0" y="0"/>
                  </a:moveTo>
                  <a:lnTo>
                    <a:pt x="243" y="1102"/>
                  </a:lnTo>
                  <a:lnTo>
                    <a:pt x="0" y="1102"/>
                  </a:lnTo>
                  <a:lnTo>
                    <a:pt x="486" y="1550"/>
                  </a:lnTo>
                  <a:lnTo>
                    <a:pt x="0" y="1102"/>
                  </a:lnTo>
                  <a:lnTo>
                    <a:pt x="243" y="1102"/>
                  </a:ln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lc="http://schemas.openxmlformats.org/drawingml/2006/lockedCanvas" xmlns:p14="http://schemas.microsoft.com/office/powerpoint/2010/main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Freeform: Shape 18"/>
            <p:cNvSpPr>
              <a:spLocks/>
            </p:cNvSpPr>
            <p:nvPr/>
          </p:nvSpPr>
          <p:spPr bwMode="auto">
            <a:xfrm>
              <a:off x="1045787" y="1054697"/>
              <a:ext cx="280655" cy="898152"/>
            </a:xfrm>
            <a:custGeom>
              <a:avLst/>
              <a:gdLst>
                <a:gd name="T0" fmla="*/ 0 w 487"/>
                <a:gd name="T1" fmla="*/ 0 h 1551"/>
                <a:gd name="T2" fmla="*/ 243 w 487"/>
                <a:gd name="T3" fmla="*/ 1102 h 1551"/>
                <a:gd name="T4" fmla="*/ 0 w 487"/>
                <a:gd name="T5" fmla="*/ 1102 h 1551"/>
                <a:gd name="T6" fmla="*/ 486 w 487"/>
                <a:gd name="T7" fmla="*/ 1550 h 1551"/>
                <a:gd name="T8" fmla="*/ 0 w 487"/>
                <a:gd name="T9" fmla="*/ 1102 h 1551"/>
                <a:gd name="T10" fmla="*/ 243 w 487"/>
                <a:gd name="T11" fmla="*/ 1102 h 1551"/>
                <a:gd name="T12" fmla="*/ 0 w 487"/>
                <a:gd name="T13" fmla="*/ 0 h 1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7" h="1551">
                  <a:moveTo>
                    <a:pt x="0" y="0"/>
                  </a:moveTo>
                  <a:lnTo>
                    <a:pt x="243" y="1102"/>
                  </a:lnTo>
                  <a:lnTo>
                    <a:pt x="0" y="1102"/>
                  </a:lnTo>
                  <a:lnTo>
                    <a:pt x="486" y="1550"/>
                  </a:lnTo>
                  <a:lnTo>
                    <a:pt x="0" y="1102"/>
                  </a:lnTo>
                  <a:lnTo>
                    <a:pt x="243" y="1102"/>
                  </a:ln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lc="http://schemas.openxmlformats.org/drawingml/2006/lockedCanvas" xmlns:p14="http://schemas.microsoft.com/office/powerpoint/2010/main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Freeform: Shape 19"/>
            <p:cNvSpPr>
              <a:spLocks/>
            </p:cNvSpPr>
            <p:nvPr/>
          </p:nvSpPr>
          <p:spPr bwMode="auto">
            <a:xfrm>
              <a:off x="1045787" y="1054697"/>
              <a:ext cx="280655" cy="898152"/>
            </a:xfrm>
            <a:custGeom>
              <a:avLst/>
              <a:gdLst>
                <a:gd name="T0" fmla="*/ 0 w 487"/>
                <a:gd name="T1" fmla="*/ 0 h 1551"/>
                <a:gd name="T2" fmla="*/ 243 w 487"/>
                <a:gd name="T3" fmla="*/ 1102 h 1551"/>
                <a:gd name="T4" fmla="*/ 0 w 487"/>
                <a:gd name="T5" fmla="*/ 1102 h 1551"/>
                <a:gd name="T6" fmla="*/ 486 w 487"/>
                <a:gd name="T7" fmla="*/ 1550 h 1551"/>
                <a:gd name="T8" fmla="*/ 0 w 487"/>
                <a:gd name="T9" fmla="*/ 0 h 1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7" h="1551">
                  <a:moveTo>
                    <a:pt x="0" y="0"/>
                  </a:moveTo>
                  <a:lnTo>
                    <a:pt x="243" y="1102"/>
                  </a:lnTo>
                  <a:lnTo>
                    <a:pt x="0" y="1102"/>
                  </a:lnTo>
                  <a:lnTo>
                    <a:pt x="486" y="1550"/>
                  </a:lnTo>
                  <a:lnTo>
                    <a:pt x="0" y="0"/>
                  </a:lnTo>
                </a:path>
              </a:pathLst>
            </a:custGeom>
            <a:solidFill>
              <a:srgbClr val="FFD100"/>
            </a:solidFill>
            <a:ln>
              <a:noFill/>
            </a:ln>
            <a:effectLst/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lc="http://schemas.openxmlformats.org/drawingml/2006/lockedCanvas" xmlns:p14="http://schemas.microsoft.com/office/powerpoint/2010/main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Freeform: Shape 20"/>
            <p:cNvSpPr>
              <a:spLocks/>
            </p:cNvSpPr>
            <p:nvPr/>
          </p:nvSpPr>
          <p:spPr bwMode="auto">
            <a:xfrm>
              <a:off x="1045787" y="1054697"/>
              <a:ext cx="280655" cy="898152"/>
            </a:xfrm>
            <a:custGeom>
              <a:avLst/>
              <a:gdLst>
                <a:gd name="T0" fmla="*/ 0 w 487"/>
                <a:gd name="T1" fmla="*/ 0 h 1551"/>
                <a:gd name="T2" fmla="*/ 243 w 487"/>
                <a:gd name="T3" fmla="*/ 1102 h 1551"/>
                <a:gd name="T4" fmla="*/ 0 w 487"/>
                <a:gd name="T5" fmla="*/ 1102 h 1551"/>
                <a:gd name="T6" fmla="*/ 486 w 487"/>
                <a:gd name="T7" fmla="*/ 1550 h 1551"/>
                <a:gd name="T8" fmla="*/ 0 w 487"/>
                <a:gd name="T9" fmla="*/ 0 h 1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7" h="1551">
                  <a:moveTo>
                    <a:pt x="0" y="0"/>
                  </a:moveTo>
                  <a:lnTo>
                    <a:pt x="243" y="1102"/>
                  </a:lnTo>
                  <a:lnTo>
                    <a:pt x="0" y="1102"/>
                  </a:lnTo>
                  <a:lnTo>
                    <a:pt x="486" y="1550"/>
                  </a:lnTo>
                  <a:lnTo>
                    <a:pt x="0" y="0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Freeform: Shape 21"/>
            <p:cNvSpPr>
              <a:spLocks/>
            </p:cNvSpPr>
            <p:nvPr/>
          </p:nvSpPr>
          <p:spPr bwMode="auto">
            <a:xfrm>
              <a:off x="3512990" y="1360886"/>
              <a:ext cx="563861" cy="1025731"/>
            </a:xfrm>
            <a:custGeom>
              <a:avLst/>
              <a:gdLst>
                <a:gd name="T0" fmla="*/ 973 w 974"/>
                <a:gd name="T1" fmla="*/ 220 h 1772"/>
                <a:gd name="T2" fmla="*/ 973 w 974"/>
                <a:gd name="T3" fmla="*/ 220 h 1772"/>
                <a:gd name="T4" fmla="*/ 829 w 974"/>
                <a:gd name="T5" fmla="*/ 220 h 1772"/>
                <a:gd name="T6" fmla="*/ 487 w 974"/>
                <a:gd name="T7" fmla="*/ 0 h 1772"/>
                <a:gd name="T8" fmla="*/ 145 w 974"/>
                <a:gd name="T9" fmla="*/ 220 h 1772"/>
                <a:gd name="T10" fmla="*/ 0 w 974"/>
                <a:gd name="T11" fmla="*/ 220 h 1772"/>
                <a:gd name="T12" fmla="*/ 244 w 974"/>
                <a:gd name="T13" fmla="*/ 1330 h 1772"/>
                <a:gd name="T14" fmla="*/ 0 w 974"/>
                <a:gd name="T15" fmla="*/ 1330 h 1772"/>
                <a:gd name="T16" fmla="*/ 487 w 974"/>
                <a:gd name="T17" fmla="*/ 1771 h 1772"/>
                <a:gd name="T18" fmla="*/ 973 w 974"/>
                <a:gd name="T19" fmla="*/ 1330 h 1772"/>
                <a:gd name="T20" fmla="*/ 730 w 974"/>
                <a:gd name="T21" fmla="*/ 1330 h 1772"/>
                <a:gd name="T22" fmla="*/ 973 w 974"/>
                <a:gd name="T23" fmla="*/ 220 h 17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74" h="1772">
                  <a:moveTo>
                    <a:pt x="973" y="220"/>
                  </a:moveTo>
                  <a:lnTo>
                    <a:pt x="973" y="220"/>
                  </a:lnTo>
                  <a:cubicBezTo>
                    <a:pt x="829" y="220"/>
                    <a:pt x="829" y="220"/>
                    <a:pt x="829" y="220"/>
                  </a:cubicBezTo>
                  <a:cubicBezTo>
                    <a:pt x="768" y="91"/>
                    <a:pt x="639" y="0"/>
                    <a:pt x="487" y="0"/>
                  </a:cubicBezTo>
                  <a:cubicBezTo>
                    <a:pt x="335" y="0"/>
                    <a:pt x="205" y="91"/>
                    <a:pt x="145" y="220"/>
                  </a:cubicBezTo>
                  <a:cubicBezTo>
                    <a:pt x="0" y="220"/>
                    <a:pt x="0" y="220"/>
                    <a:pt x="0" y="220"/>
                  </a:cubicBezTo>
                  <a:cubicBezTo>
                    <a:pt x="244" y="1330"/>
                    <a:pt x="244" y="1330"/>
                    <a:pt x="244" y="1330"/>
                  </a:cubicBezTo>
                  <a:cubicBezTo>
                    <a:pt x="0" y="1330"/>
                    <a:pt x="0" y="1330"/>
                    <a:pt x="0" y="1330"/>
                  </a:cubicBezTo>
                  <a:cubicBezTo>
                    <a:pt x="487" y="1771"/>
                    <a:pt x="487" y="1771"/>
                    <a:pt x="487" y="1771"/>
                  </a:cubicBezTo>
                  <a:cubicBezTo>
                    <a:pt x="973" y="1330"/>
                    <a:pt x="973" y="1330"/>
                    <a:pt x="973" y="1330"/>
                  </a:cubicBezTo>
                  <a:cubicBezTo>
                    <a:pt x="730" y="1330"/>
                    <a:pt x="730" y="1330"/>
                    <a:pt x="730" y="1330"/>
                  </a:cubicBezTo>
                  <a:cubicBezTo>
                    <a:pt x="973" y="220"/>
                    <a:pt x="973" y="220"/>
                    <a:pt x="973" y="220"/>
                  </a:cubicBez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Freeform: Shape 22"/>
            <p:cNvSpPr>
              <a:spLocks/>
            </p:cNvSpPr>
            <p:nvPr/>
          </p:nvSpPr>
          <p:spPr bwMode="auto">
            <a:xfrm>
              <a:off x="3617598" y="1401710"/>
              <a:ext cx="352094" cy="349566"/>
            </a:xfrm>
            <a:custGeom>
              <a:avLst/>
              <a:gdLst>
                <a:gd name="T0" fmla="*/ 608 w 609"/>
                <a:gd name="T1" fmla="*/ 304 h 602"/>
                <a:gd name="T2" fmla="*/ 608 w 609"/>
                <a:gd name="T3" fmla="*/ 304 h 602"/>
                <a:gd name="T4" fmla="*/ 304 w 609"/>
                <a:gd name="T5" fmla="*/ 601 h 602"/>
                <a:gd name="T6" fmla="*/ 0 w 609"/>
                <a:gd name="T7" fmla="*/ 304 h 602"/>
                <a:gd name="T8" fmla="*/ 304 w 609"/>
                <a:gd name="T9" fmla="*/ 0 h 602"/>
                <a:gd name="T10" fmla="*/ 608 w 609"/>
                <a:gd name="T11" fmla="*/ 304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9" h="602">
                  <a:moveTo>
                    <a:pt x="608" y="304"/>
                  </a:moveTo>
                  <a:lnTo>
                    <a:pt x="608" y="304"/>
                  </a:lnTo>
                  <a:cubicBezTo>
                    <a:pt x="608" y="471"/>
                    <a:pt x="471" y="601"/>
                    <a:pt x="304" y="601"/>
                  </a:cubicBezTo>
                  <a:cubicBezTo>
                    <a:pt x="136" y="601"/>
                    <a:pt x="0" y="471"/>
                    <a:pt x="0" y="304"/>
                  </a:cubicBezTo>
                  <a:cubicBezTo>
                    <a:pt x="0" y="137"/>
                    <a:pt x="136" y="0"/>
                    <a:pt x="304" y="0"/>
                  </a:cubicBezTo>
                  <a:cubicBezTo>
                    <a:pt x="471" y="0"/>
                    <a:pt x="608" y="137"/>
                    <a:pt x="608" y="304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TextBox 23"/>
            <p:cNvSpPr txBox="1">
              <a:spLocks/>
            </p:cNvSpPr>
            <p:nvPr/>
          </p:nvSpPr>
          <p:spPr bwMode="auto">
            <a:xfrm>
              <a:off x="3683652" y="1492868"/>
              <a:ext cx="239248" cy="1398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lc="http://schemas.openxmlformats.org/drawingml/2006/lockedCanvas" xmlns:p14="http://schemas.microsoft.com/office/powerpoint/2010/main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lc="http://schemas.openxmlformats.org/drawingml/2006/lockedCanvas" xmlns:p14="http://schemas.microsoft.com/office/powerpoint/2010/main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0" tIns="7560" rIns="0" bIns="0">
              <a:normAutofit fontScale="70000" lnSpcReduction="20000"/>
            </a:bodyPr>
            <a:lstStyle/>
            <a:p>
              <a:pPr algn="ctr">
                <a:buClrTx/>
                <a:buFontTx/>
                <a:buNone/>
              </a:pPr>
              <a:r>
                <a:rPr lang="en-US" sz="1400">
                  <a:solidFill>
                    <a:schemeClr val="bg1">
                      <a:lumMod val="50000"/>
                    </a:schemeClr>
                  </a:solidFill>
                  <a:latin typeface="Impact" panose="020B0806030902050204" pitchFamily="34" charset="0"/>
                </a:rPr>
                <a:t>95%</a:t>
              </a:r>
            </a:p>
          </p:txBody>
        </p:sp>
        <p:sp>
          <p:nvSpPr>
            <p:cNvPr id="19" name="Freeform: Shape 24"/>
            <p:cNvSpPr>
              <a:spLocks/>
            </p:cNvSpPr>
            <p:nvPr/>
          </p:nvSpPr>
          <p:spPr bwMode="auto">
            <a:xfrm>
              <a:off x="3793645" y="1488463"/>
              <a:ext cx="280655" cy="898152"/>
            </a:xfrm>
            <a:custGeom>
              <a:avLst/>
              <a:gdLst>
                <a:gd name="T0" fmla="*/ 486 w 487"/>
                <a:gd name="T1" fmla="*/ 0 h 1552"/>
                <a:gd name="T2" fmla="*/ 0 w 487"/>
                <a:gd name="T3" fmla="*/ 1551 h 1552"/>
                <a:gd name="T4" fmla="*/ 486 w 487"/>
                <a:gd name="T5" fmla="*/ 1110 h 1552"/>
                <a:gd name="T6" fmla="*/ 243 w 487"/>
                <a:gd name="T7" fmla="*/ 1110 h 1552"/>
                <a:gd name="T8" fmla="*/ 486 w 487"/>
                <a:gd name="T9" fmla="*/ 0 h 1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7" h="1552">
                  <a:moveTo>
                    <a:pt x="486" y="0"/>
                  </a:moveTo>
                  <a:lnTo>
                    <a:pt x="0" y="1551"/>
                  </a:lnTo>
                  <a:lnTo>
                    <a:pt x="486" y="1110"/>
                  </a:lnTo>
                  <a:lnTo>
                    <a:pt x="243" y="1110"/>
                  </a:lnTo>
                  <a:lnTo>
                    <a:pt x="486" y="0"/>
                  </a:lnTo>
                </a:path>
              </a:pathLst>
            </a:custGeom>
            <a:solidFill>
              <a:srgbClr val="4DBB7C"/>
            </a:solidFill>
            <a:ln>
              <a:noFill/>
            </a:ln>
            <a:effectLst/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lc="http://schemas.openxmlformats.org/drawingml/2006/lockedCanvas" xmlns:p14="http://schemas.microsoft.com/office/powerpoint/2010/main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Freeform: Shape 25"/>
            <p:cNvSpPr>
              <a:spLocks/>
            </p:cNvSpPr>
            <p:nvPr/>
          </p:nvSpPr>
          <p:spPr bwMode="auto">
            <a:xfrm>
              <a:off x="3793645" y="1488463"/>
              <a:ext cx="280655" cy="898152"/>
            </a:xfrm>
            <a:custGeom>
              <a:avLst/>
              <a:gdLst>
                <a:gd name="T0" fmla="*/ 486 w 487"/>
                <a:gd name="T1" fmla="*/ 0 h 1552"/>
                <a:gd name="T2" fmla="*/ 0 w 487"/>
                <a:gd name="T3" fmla="*/ 1551 h 1552"/>
                <a:gd name="T4" fmla="*/ 486 w 487"/>
                <a:gd name="T5" fmla="*/ 1110 h 1552"/>
                <a:gd name="T6" fmla="*/ 243 w 487"/>
                <a:gd name="T7" fmla="*/ 1110 h 1552"/>
                <a:gd name="T8" fmla="*/ 486 w 487"/>
                <a:gd name="T9" fmla="*/ 0 h 1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7" h="1552">
                  <a:moveTo>
                    <a:pt x="486" y="0"/>
                  </a:moveTo>
                  <a:lnTo>
                    <a:pt x="0" y="1551"/>
                  </a:lnTo>
                  <a:lnTo>
                    <a:pt x="486" y="1110"/>
                  </a:lnTo>
                  <a:lnTo>
                    <a:pt x="243" y="1110"/>
                  </a:lnTo>
                  <a:lnTo>
                    <a:pt x="486" y="0"/>
                  </a:lnTo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Freeform: Shape 26"/>
            <p:cNvSpPr>
              <a:spLocks/>
            </p:cNvSpPr>
            <p:nvPr/>
          </p:nvSpPr>
          <p:spPr bwMode="auto">
            <a:xfrm>
              <a:off x="3512991" y="1488463"/>
              <a:ext cx="283208" cy="898152"/>
            </a:xfrm>
            <a:custGeom>
              <a:avLst/>
              <a:gdLst>
                <a:gd name="T0" fmla="*/ 0 w 488"/>
                <a:gd name="T1" fmla="*/ 0 h 1552"/>
                <a:gd name="T2" fmla="*/ 244 w 488"/>
                <a:gd name="T3" fmla="*/ 1110 h 1552"/>
                <a:gd name="T4" fmla="*/ 0 w 488"/>
                <a:gd name="T5" fmla="*/ 1110 h 1552"/>
                <a:gd name="T6" fmla="*/ 487 w 488"/>
                <a:gd name="T7" fmla="*/ 1551 h 1552"/>
                <a:gd name="T8" fmla="*/ 0 w 488"/>
                <a:gd name="T9" fmla="*/ 0 h 1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8" h="1552">
                  <a:moveTo>
                    <a:pt x="0" y="0"/>
                  </a:moveTo>
                  <a:lnTo>
                    <a:pt x="244" y="1110"/>
                  </a:lnTo>
                  <a:lnTo>
                    <a:pt x="0" y="1110"/>
                  </a:lnTo>
                  <a:lnTo>
                    <a:pt x="487" y="1551"/>
                  </a:lnTo>
                  <a:lnTo>
                    <a:pt x="0" y="0"/>
                  </a:lnTo>
                </a:path>
              </a:pathLst>
            </a:custGeom>
            <a:solidFill>
              <a:srgbClr val="90CEA2"/>
            </a:solidFill>
            <a:ln>
              <a:noFill/>
            </a:ln>
            <a:effectLst/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lc="http://schemas.openxmlformats.org/drawingml/2006/lockedCanvas" xmlns:p14="http://schemas.microsoft.com/office/powerpoint/2010/main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Freeform: Shape 27"/>
            <p:cNvSpPr>
              <a:spLocks/>
            </p:cNvSpPr>
            <p:nvPr/>
          </p:nvSpPr>
          <p:spPr bwMode="auto">
            <a:xfrm>
              <a:off x="3512991" y="1488463"/>
              <a:ext cx="283208" cy="898152"/>
            </a:xfrm>
            <a:custGeom>
              <a:avLst/>
              <a:gdLst>
                <a:gd name="T0" fmla="*/ 0 w 488"/>
                <a:gd name="T1" fmla="*/ 0 h 1552"/>
                <a:gd name="T2" fmla="*/ 244 w 488"/>
                <a:gd name="T3" fmla="*/ 1110 h 1552"/>
                <a:gd name="T4" fmla="*/ 0 w 488"/>
                <a:gd name="T5" fmla="*/ 1110 h 1552"/>
                <a:gd name="T6" fmla="*/ 487 w 488"/>
                <a:gd name="T7" fmla="*/ 1551 h 1552"/>
                <a:gd name="T8" fmla="*/ 0 w 488"/>
                <a:gd name="T9" fmla="*/ 0 h 1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8" h="1552">
                  <a:moveTo>
                    <a:pt x="0" y="0"/>
                  </a:moveTo>
                  <a:lnTo>
                    <a:pt x="244" y="1110"/>
                  </a:lnTo>
                  <a:lnTo>
                    <a:pt x="0" y="1110"/>
                  </a:lnTo>
                  <a:lnTo>
                    <a:pt x="487" y="1551"/>
                  </a:lnTo>
                  <a:lnTo>
                    <a:pt x="0" y="0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92" name="组合 91"/>
          <p:cNvGrpSpPr/>
          <p:nvPr/>
        </p:nvGrpSpPr>
        <p:grpSpPr>
          <a:xfrm>
            <a:off x="1063646" y="3050024"/>
            <a:ext cx="563861" cy="1025731"/>
            <a:chOff x="1063646" y="3050024"/>
            <a:chExt cx="563861" cy="1025731"/>
          </a:xfrm>
        </p:grpSpPr>
        <p:sp>
          <p:nvSpPr>
            <p:cNvPr id="32" name="Freeform: Shape 37"/>
            <p:cNvSpPr>
              <a:spLocks/>
            </p:cNvSpPr>
            <p:nvPr/>
          </p:nvSpPr>
          <p:spPr bwMode="auto">
            <a:xfrm>
              <a:off x="1063646" y="3050024"/>
              <a:ext cx="563861" cy="1025731"/>
            </a:xfrm>
            <a:custGeom>
              <a:avLst/>
              <a:gdLst>
                <a:gd name="T0" fmla="*/ 0 w 974"/>
                <a:gd name="T1" fmla="*/ 1549 h 1771"/>
                <a:gd name="T2" fmla="*/ 0 w 974"/>
                <a:gd name="T3" fmla="*/ 1549 h 1771"/>
                <a:gd name="T4" fmla="*/ 144 w 974"/>
                <a:gd name="T5" fmla="*/ 1549 h 1771"/>
                <a:gd name="T6" fmla="*/ 486 w 974"/>
                <a:gd name="T7" fmla="*/ 1770 h 1771"/>
                <a:gd name="T8" fmla="*/ 821 w 974"/>
                <a:gd name="T9" fmla="*/ 1549 h 1771"/>
                <a:gd name="T10" fmla="*/ 973 w 974"/>
                <a:gd name="T11" fmla="*/ 1549 h 1771"/>
                <a:gd name="T12" fmla="*/ 730 w 974"/>
                <a:gd name="T13" fmla="*/ 441 h 1771"/>
                <a:gd name="T14" fmla="*/ 973 w 974"/>
                <a:gd name="T15" fmla="*/ 441 h 1771"/>
                <a:gd name="T16" fmla="*/ 486 w 974"/>
                <a:gd name="T17" fmla="*/ 0 h 1771"/>
                <a:gd name="T18" fmla="*/ 0 w 974"/>
                <a:gd name="T19" fmla="*/ 441 h 1771"/>
                <a:gd name="T20" fmla="*/ 243 w 974"/>
                <a:gd name="T21" fmla="*/ 441 h 1771"/>
                <a:gd name="T22" fmla="*/ 0 w 974"/>
                <a:gd name="T23" fmla="*/ 1549 h 17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74" h="1771">
                  <a:moveTo>
                    <a:pt x="0" y="1549"/>
                  </a:moveTo>
                  <a:lnTo>
                    <a:pt x="0" y="1549"/>
                  </a:lnTo>
                  <a:cubicBezTo>
                    <a:pt x="144" y="1549"/>
                    <a:pt x="144" y="1549"/>
                    <a:pt x="144" y="1549"/>
                  </a:cubicBezTo>
                  <a:cubicBezTo>
                    <a:pt x="205" y="1679"/>
                    <a:pt x="334" y="1770"/>
                    <a:pt x="486" y="1770"/>
                  </a:cubicBezTo>
                  <a:cubicBezTo>
                    <a:pt x="638" y="1770"/>
                    <a:pt x="768" y="1679"/>
                    <a:pt x="821" y="1549"/>
                  </a:cubicBezTo>
                  <a:cubicBezTo>
                    <a:pt x="973" y="1549"/>
                    <a:pt x="973" y="1549"/>
                    <a:pt x="973" y="1549"/>
                  </a:cubicBezTo>
                  <a:cubicBezTo>
                    <a:pt x="730" y="441"/>
                    <a:pt x="730" y="441"/>
                    <a:pt x="730" y="441"/>
                  </a:cubicBezTo>
                  <a:cubicBezTo>
                    <a:pt x="973" y="441"/>
                    <a:pt x="973" y="441"/>
                    <a:pt x="973" y="441"/>
                  </a:cubicBezTo>
                  <a:cubicBezTo>
                    <a:pt x="486" y="0"/>
                    <a:pt x="486" y="0"/>
                    <a:pt x="486" y="0"/>
                  </a:cubicBezTo>
                  <a:cubicBezTo>
                    <a:pt x="0" y="441"/>
                    <a:pt x="0" y="441"/>
                    <a:pt x="0" y="441"/>
                  </a:cubicBezTo>
                  <a:cubicBezTo>
                    <a:pt x="243" y="441"/>
                    <a:pt x="243" y="441"/>
                    <a:pt x="243" y="441"/>
                  </a:cubicBezTo>
                  <a:cubicBezTo>
                    <a:pt x="0" y="1549"/>
                    <a:pt x="0" y="1549"/>
                    <a:pt x="0" y="1549"/>
                  </a:cubicBezTo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Freeform: Shape 38"/>
            <p:cNvSpPr>
              <a:spLocks/>
            </p:cNvSpPr>
            <p:nvPr/>
          </p:nvSpPr>
          <p:spPr bwMode="auto">
            <a:xfrm>
              <a:off x="1168254" y="3682813"/>
              <a:ext cx="352094" cy="352117"/>
            </a:xfrm>
            <a:custGeom>
              <a:avLst/>
              <a:gdLst>
                <a:gd name="T0" fmla="*/ 0 w 610"/>
                <a:gd name="T1" fmla="*/ 304 h 608"/>
                <a:gd name="T2" fmla="*/ 0 w 610"/>
                <a:gd name="T3" fmla="*/ 304 h 608"/>
                <a:gd name="T4" fmla="*/ 304 w 610"/>
                <a:gd name="T5" fmla="*/ 0 h 608"/>
                <a:gd name="T6" fmla="*/ 609 w 610"/>
                <a:gd name="T7" fmla="*/ 304 h 608"/>
                <a:gd name="T8" fmla="*/ 304 w 610"/>
                <a:gd name="T9" fmla="*/ 607 h 608"/>
                <a:gd name="T10" fmla="*/ 0 w 610"/>
                <a:gd name="T11" fmla="*/ 304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0" h="608">
                  <a:moveTo>
                    <a:pt x="0" y="304"/>
                  </a:moveTo>
                  <a:lnTo>
                    <a:pt x="0" y="304"/>
                  </a:lnTo>
                  <a:cubicBezTo>
                    <a:pt x="0" y="137"/>
                    <a:pt x="137" y="0"/>
                    <a:pt x="304" y="0"/>
                  </a:cubicBezTo>
                  <a:cubicBezTo>
                    <a:pt x="472" y="0"/>
                    <a:pt x="609" y="137"/>
                    <a:pt x="609" y="304"/>
                  </a:cubicBezTo>
                  <a:cubicBezTo>
                    <a:pt x="609" y="471"/>
                    <a:pt x="472" y="607"/>
                    <a:pt x="304" y="607"/>
                  </a:cubicBezTo>
                  <a:cubicBezTo>
                    <a:pt x="137" y="607"/>
                    <a:pt x="0" y="471"/>
                    <a:pt x="0" y="304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Freeform: Shape 39"/>
            <p:cNvSpPr>
              <a:spLocks/>
            </p:cNvSpPr>
            <p:nvPr/>
          </p:nvSpPr>
          <p:spPr bwMode="auto">
            <a:xfrm>
              <a:off x="1063646" y="3050024"/>
              <a:ext cx="280655" cy="895601"/>
            </a:xfrm>
            <a:custGeom>
              <a:avLst/>
              <a:gdLst>
                <a:gd name="T0" fmla="*/ 486 w 487"/>
                <a:gd name="T1" fmla="*/ 0 h 1550"/>
                <a:gd name="T2" fmla="*/ 0 w 487"/>
                <a:gd name="T3" fmla="*/ 441 h 1550"/>
                <a:gd name="T4" fmla="*/ 243 w 487"/>
                <a:gd name="T5" fmla="*/ 441 h 1550"/>
                <a:gd name="T6" fmla="*/ 0 w 487"/>
                <a:gd name="T7" fmla="*/ 1549 h 1550"/>
                <a:gd name="T8" fmla="*/ 486 w 487"/>
                <a:gd name="T9" fmla="*/ 0 h 1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7" h="1550">
                  <a:moveTo>
                    <a:pt x="486" y="0"/>
                  </a:moveTo>
                  <a:lnTo>
                    <a:pt x="0" y="441"/>
                  </a:lnTo>
                  <a:lnTo>
                    <a:pt x="243" y="441"/>
                  </a:lnTo>
                  <a:lnTo>
                    <a:pt x="0" y="1549"/>
                  </a:lnTo>
                  <a:lnTo>
                    <a:pt x="486" y="0"/>
                  </a:lnTo>
                </a:path>
              </a:pathLst>
            </a:custGeom>
            <a:solidFill>
              <a:srgbClr val="00C0F1"/>
            </a:solidFill>
            <a:ln>
              <a:noFill/>
            </a:ln>
            <a:effectLst/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lc="http://schemas.openxmlformats.org/drawingml/2006/lockedCanvas" xmlns:p14="http://schemas.microsoft.com/office/powerpoint/2010/main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Freeform: Shape 40"/>
            <p:cNvSpPr>
              <a:spLocks/>
            </p:cNvSpPr>
            <p:nvPr/>
          </p:nvSpPr>
          <p:spPr bwMode="auto">
            <a:xfrm>
              <a:off x="1063646" y="3050024"/>
              <a:ext cx="280655" cy="895601"/>
            </a:xfrm>
            <a:custGeom>
              <a:avLst/>
              <a:gdLst>
                <a:gd name="T0" fmla="*/ 486 w 487"/>
                <a:gd name="T1" fmla="*/ 0 h 1550"/>
                <a:gd name="T2" fmla="*/ 0 w 487"/>
                <a:gd name="T3" fmla="*/ 441 h 1550"/>
                <a:gd name="T4" fmla="*/ 243 w 487"/>
                <a:gd name="T5" fmla="*/ 441 h 1550"/>
                <a:gd name="T6" fmla="*/ 0 w 487"/>
                <a:gd name="T7" fmla="*/ 1549 h 1550"/>
                <a:gd name="T8" fmla="*/ 486 w 487"/>
                <a:gd name="T9" fmla="*/ 0 h 1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7" h="1550">
                  <a:moveTo>
                    <a:pt x="486" y="0"/>
                  </a:moveTo>
                  <a:lnTo>
                    <a:pt x="0" y="441"/>
                  </a:lnTo>
                  <a:lnTo>
                    <a:pt x="243" y="441"/>
                  </a:lnTo>
                  <a:lnTo>
                    <a:pt x="0" y="1549"/>
                  </a:lnTo>
                  <a:lnTo>
                    <a:pt x="486" y="0"/>
                  </a:lnTo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Freeform: Shape 41"/>
            <p:cNvSpPr>
              <a:spLocks/>
            </p:cNvSpPr>
            <p:nvPr/>
          </p:nvSpPr>
          <p:spPr bwMode="auto">
            <a:xfrm>
              <a:off x="1344299" y="3050024"/>
              <a:ext cx="283208" cy="895601"/>
            </a:xfrm>
            <a:custGeom>
              <a:avLst/>
              <a:gdLst>
                <a:gd name="T0" fmla="*/ 0 w 488"/>
                <a:gd name="T1" fmla="*/ 0 h 1550"/>
                <a:gd name="T2" fmla="*/ 487 w 488"/>
                <a:gd name="T3" fmla="*/ 1549 h 1550"/>
                <a:gd name="T4" fmla="*/ 244 w 488"/>
                <a:gd name="T5" fmla="*/ 441 h 1550"/>
                <a:gd name="T6" fmla="*/ 487 w 488"/>
                <a:gd name="T7" fmla="*/ 441 h 1550"/>
                <a:gd name="T8" fmla="*/ 0 w 488"/>
                <a:gd name="T9" fmla="*/ 0 h 1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8" h="1550">
                  <a:moveTo>
                    <a:pt x="0" y="0"/>
                  </a:moveTo>
                  <a:lnTo>
                    <a:pt x="487" y="1549"/>
                  </a:lnTo>
                  <a:lnTo>
                    <a:pt x="244" y="441"/>
                  </a:lnTo>
                  <a:lnTo>
                    <a:pt x="487" y="441"/>
                  </a:lnTo>
                  <a:lnTo>
                    <a:pt x="0" y="0"/>
                  </a:lnTo>
                </a:path>
              </a:pathLst>
            </a:custGeom>
            <a:solidFill>
              <a:srgbClr val="80D2F5"/>
            </a:solidFill>
            <a:ln>
              <a:noFill/>
            </a:ln>
            <a:effectLst/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lc="http://schemas.openxmlformats.org/drawingml/2006/lockedCanvas" xmlns:p14="http://schemas.microsoft.com/office/powerpoint/2010/main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Freeform: Shape 42"/>
            <p:cNvSpPr>
              <a:spLocks/>
            </p:cNvSpPr>
            <p:nvPr/>
          </p:nvSpPr>
          <p:spPr bwMode="auto">
            <a:xfrm>
              <a:off x="1344299" y="3050024"/>
              <a:ext cx="283208" cy="895601"/>
            </a:xfrm>
            <a:custGeom>
              <a:avLst/>
              <a:gdLst>
                <a:gd name="T0" fmla="*/ 0 w 488"/>
                <a:gd name="T1" fmla="*/ 0 h 1550"/>
                <a:gd name="T2" fmla="*/ 487 w 488"/>
                <a:gd name="T3" fmla="*/ 1549 h 1550"/>
                <a:gd name="T4" fmla="*/ 244 w 488"/>
                <a:gd name="T5" fmla="*/ 441 h 1550"/>
                <a:gd name="T6" fmla="*/ 487 w 488"/>
                <a:gd name="T7" fmla="*/ 441 h 1550"/>
                <a:gd name="T8" fmla="*/ 0 w 488"/>
                <a:gd name="T9" fmla="*/ 0 h 1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8" h="1550">
                  <a:moveTo>
                    <a:pt x="0" y="0"/>
                  </a:moveTo>
                  <a:lnTo>
                    <a:pt x="487" y="1549"/>
                  </a:lnTo>
                  <a:lnTo>
                    <a:pt x="244" y="441"/>
                  </a:lnTo>
                  <a:lnTo>
                    <a:pt x="487" y="441"/>
                  </a:lnTo>
                  <a:lnTo>
                    <a:pt x="0" y="0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TextBox 43"/>
            <p:cNvSpPr txBox="1">
              <a:spLocks/>
            </p:cNvSpPr>
            <p:nvPr/>
          </p:nvSpPr>
          <p:spPr bwMode="auto">
            <a:xfrm>
              <a:off x="1241715" y="3796932"/>
              <a:ext cx="233237" cy="1398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lc="http://schemas.openxmlformats.org/drawingml/2006/lockedCanvas" xmlns:p14="http://schemas.microsoft.com/office/powerpoint/2010/main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lc="http://schemas.openxmlformats.org/drawingml/2006/lockedCanvas" xmlns:p14="http://schemas.microsoft.com/office/powerpoint/2010/main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0" tIns="7560" rIns="0" bIns="0">
              <a:normAutofit fontScale="70000" lnSpcReduction="20000"/>
            </a:bodyPr>
            <a:lstStyle/>
            <a:p>
              <a:pPr algn="ctr">
                <a:buClrTx/>
                <a:buFontTx/>
                <a:buNone/>
              </a:pPr>
              <a:r>
                <a:rPr lang="en-US" sz="1400">
                  <a:solidFill>
                    <a:schemeClr val="bg1">
                      <a:lumMod val="50000"/>
                    </a:schemeClr>
                  </a:solidFill>
                  <a:latin typeface="Impact" panose="020B0806030902050204" pitchFamily="34" charset="0"/>
                </a:rPr>
                <a:t>40%</a:t>
              </a:r>
            </a:p>
          </p:txBody>
        </p:sp>
      </p:grpSp>
      <p:grpSp>
        <p:nvGrpSpPr>
          <p:cNvPr id="91" name="组合 90"/>
          <p:cNvGrpSpPr/>
          <p:nvPr/>
        </p:nvGrpSpPr>
        <p:grpSpPr>
          <a:xfrm>
            <a:off x="3530852" y="3486342"/>
            <a:ext cx="563859" cy="1025732"/>
            <a:chOff x="3530852" y="3486342"/>
            <a:chExt cx="563859" cy="1025732"/>
          </a:xfrm>
        </p:grpSpPr>
        <p:sp>
          <p:nvSpPr>
            <p:cNvPr id="23" name="Freeform: Shape 28"/>
            <p:cNvSpPr>
              <a:spLocks/>
            </p:cNvSpPr>
            <p:nvPr/>
          </p:nvSpPr>
          <p:spPr bwMode="auto">
            <a:xfrm>
              <a:off x="3530852" y="3486343"/>
              <a:ext cx="563859" cy="1025731"/>
            </a:xfrm>
            <a:custGeom>
              <a:avLst/>
              <a:gdLst>
                <a:gd name="T0" fmla="*/ 0 w 974"/>
                <a:gd name="T1" fmla="*/ 1550 h 1771"/>
                <a:gd name="T2" fmla="*/ 0 w 974"/>
                <a:gd name="T3" fmla="*/ 1550 h 1771"/>
                <a:gd name="T4" fmla="*/ 144 w 974"/>
                <a:gd name="T5" fmla="*/ 1550 h 1771"/>
                <a:gd name="T6" fmla="*/ 486 w 974"/>
                <a:gd name="T7" fmla="*/ 1770 h 1771"/>
                <a:gd name="T8" fmla="*/ 820 w 974"/>
                <a:gd name="T9" fmla="*/ 1550 h 1771"/>
                <a:gd name="T10" fmla="*/ 973 w 974"/>
                <a:gd name="T11" fmla="*/ 1550 h 1771"/>
                <a:gd name="T12" fmla="*/ 729 w 974"/>
                <a:gd name="T13" fmla="*/ 441 h 1771"/>
                <a:gd name="T14" fmla="*/ 973 w 974"/>
                <a:gd name="T15" fmla="*/ 441 h 1771"/>
                <a:gd name="T16" fmla="*/ 486 w 974"/>
                <a:gd name="T17" fmla="*/ 0 h 1771"/>
                <a:gd name="T18" fmla="*/ 0 w 974"/>
                <a:gd name="T19" fmla="*/ 441 h 1771"/>
                <a:gd name="T20" fmla="*/ 243 w 974"/>
                <a:gd name="T21" fmla="*/ 441 h 1771"/>
                <a:gd name="T22" fmla="*/ 0 w 974"/>
                <a:gd name="T23" fmla="*/ 1550 h 17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74" h="1771">
                  <a:moveTo>
                    <a:pt x="0" y="1550"/>
                  </a:moveTo>
                  <a:lnTo>
                    <a:pt x="0" y="1550"/>
                  </a:lnTo>
                  <a:cubicBezTo>
                    <a:pt x="144" y="1550"/>
                    <a:pt x="144" y="1550"/>
                    <a:pt x="144" y="1550"/>
                  </a:cubicBezTo>
                  <a:cubicBezTo>
                    <a:pt x="205" y="1679"/>
                    <a:pt x="334" y="1770"/>
                    <a:pt x="486" y="1770"/>
                  </a:cubicBezTo>
                  <a:cubicBezTo>
                    <a:pt x="638" y="1770"/>
                    <a:pt x="767" y="1679"/>
                    <a:pt x="820" y="1550"/>
                  </a:cubicBezTo>
                  <a:cubicBezTo>
                    <a:pt x="973" y="1550"/>
                    <a:pt x="973" y="1550"/>
                    <a:pt x="973" y="1550"/>
                  </a:cubicBezTo>
                  <a:cubicBezTo>
                    <a:pt x="729" y="441"/>
                    <a:pt x="729" y="441"/>
                    <a:pt x="729" y="441"/>
                  </a:cubicBezTo>
                  <a:cubicBezTo>
                    <a:pt x="973" y="441"/>
                    <a:pt x="973" y="441"/>
                    <a:pt x="973" y="441"/>
                  </a:cubicBezTo>
                  <a:cubicBezTo>
                    <a:pt x="486" y="0"/>
                    <a:pt x="486" y="0"/>
                    <a:pt x="486" y="0"/>
                  </a:cubicBezTo>
                  <a:cubicBezTo>
                    <a:pt x="0" y="441"/>
                    <a:pt x="0" y="441"/>
                    <a:pt x="0" y="441"/>
                  </a:cubicBezTo>
                  <a:cubicBezTo>
                    <a:pt x="243" y="441"/>
                    <a:pt x="243" y="441"/>
                    <a:pt x="243" y="441"/>
                  </a:cubicBezTo>
                  <a:cubicBezTo>
                    <a:pt x="0" y="1550"/>
                    <a:pt x="0" y="1550"/>
                    <a:pt x="0" y="1550"/>
                  </a:cubicBezTo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Freeform: Shape 29"/>
            <p:cNvSpPr>
              <a:spLocks/>
            </p:cNvSpPr>
            <p:nvPr/>
          </p:nvSpPr>
          <p:spPr bwMode="auto">
            <a:xfrm>
              <a:off x="3635457" y="4124233"/>
              <a:ext cx="349544" cy="347014"/>
            </a:xfrm>
            <a:custGeom>
              <a:avLst/>
              <a:gdLst>
                <a:gd name="T0" fmla="*/ 0 w 602"/>
                <a:gd name="T1" fmla="*/ 296 h 601"/>
                <a:gd name="T2" fmla="*/ 0 w 602"/>
                <a:gd name="T3" fmla="*/ 296 h 601"/>
                <a:gd name="T4" fmla="*/ 304 w 602"/>
                <a:gd name="T5" fmla="*/ 0 h 601"/>
                <a:gd name="T6" fmla="*/ 601 w 602"/>
                <a:gd name="T7" fmla="*/ 296 h 601"/>
                <a:gd name="T8" fmla="*/ 304 w 602"/>
                <a:gd name="T9" fmla="*/ 600 h 601"/>
                <a:gd name="T10" fmla="*/ 0 w 602"/>
                <a:gd name="T11" fmla="*/ 296 h 6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2" h="601">
                  <a:moveTo>
                    <a:pt x="0" y="296"/>
                  </a:moveTo>
                  <a:lnTo>
                    <a:pt x="0" y="296"/>
                  </a:lnTo>
                  <a:cubicBezTo>
                    <a:pt x="0" y="129"/>
                    <a:pt x="137" y="0"/>
                    <a:pt x="304" y="0"/>
                  </a:cubicBezTo>
                  <a:cubicBezTo>
                    <a:pt x="471" y="0"/>
                    <a:pt x="601" y="129"/>
                    <a:pt x="601" y="296"/>
                  </a:cubicBezTo>
                  <a:cubicBezTo>
                    <a:pt x="601" y="463"/>
                    <a:pt x="471" y="600"/>
                    <a:pt x="304" y="600"/>
                  </a:cubicBezTo>
                  <a:cubicBezTo>
                    <a:pt x="137" y="600"/>
                    <a:pt x="0" y="463"/>
                    <a:pt x="0" y="296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Freeform: Shape 30"/>
            <p:cNvSpPr>
              <a:spLocks/>
            </p:cNvSpPr>
            <p:nvPr/>
          </p:nvSpPr>
          <p:spPr bwMode="auto">
            <a:xfrm>
              <a:off x="3530852" y="3486342"/>
              <a:ext cx="280655" cy="898152"/>
            </a:xfrm>
            <a:custGeom>
              <a:avLst/>
              <a:gdLst>
                <a:gd name="T0" fmla="*/ 486 w 487"/>
                <a:gd name="T1" fmla="*/ 0 h 1551"/>
                <a:gd name="T2" fmla="*/ 0 w 487"/>
                <a:gd name="T3" fmla="*/ 441 h 1551"/>
                <a:gd name="T4" fmla="*/ 243 w 487"/>
                <a:gd name="T5" fmla="*/ 441 h 1551"/>
                <a:gd name="T6" fmla="*/ 0 w 487"/>
                <a:gd name="T7" fmla="*/ 1550 h 1551"/>
                <a:gd name="T8" fmla="*/ 486 w 487"/>
                <a:gd name="T9" fmla="*/ 0 h 1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7" h="1551">
                  <a:moveTo>
                    <a:pt x="486" y="0"/>
                  </a:moveTo>
                  <a:lnTo>
                    <a:pt x="0" y="441"/>
                  </a:lnTo>
                  <a:lnTo>
                    <a:pt x="243" y="441"/>
                  </a:lnTo>
                  <a:lnTo>
                    <a:pt x="0" y="1550"/>
                  </a:lnTo>
                  <a:lnTo>
                    <a:pt x="486" y="0"/>
                  </a:lnTo>
                </a:path>
              </a:pathLst>
            </a:custGeom>
            <a:solidFill>
              <a:srgbClr val="F05454"/>
            </a:solidFill>
            <a:ln>
              <a:noFill/>
            </a:ln>
            <a:effectLst/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lc="http://schemas.openxmlformats.org/drawingml/2006/lockedCanvas" xmlns:p14="http://schemas.microsoft.com/office/powerpoint/2010/main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Freeform: Shape 31"/>
            <p:cNvSpPr>
              <a:spLocks/>
            </p:cNvSpPr>
            <p:nvPr/>
          </p:nvSpPr>
          <p:spPr bwMode="auto">
            <a:xfrm>
              <a:off x="3530852" y="3486342"/>
              <a:ext cx="280655" cy="898152"/>
            </a:xfrm>
            <a:custGeom>
              <a:avLst/>
              <a:gdLst>
                <a:gd name="T0" fmla="*/ 486 w 487"/>
                <a:gd name="T1" fmla="*/ 0 h 1551"/>
                <a:gd name="T2" fmla="*/ 0 w 487"/>
                <a:gd name="T3" fmla="*/ 441 h 1551"/>
                <a:gd name="T4" fmla="*/ 243 w 487"/>
                <a:gd name="T5" fmla="*/ 441 h 1551"/>
                <a:gd name="T6" fmla="*/ 0 w 487"/>
                <a:gd name="T7" fmla="*/ 1550 h 1551"/>
                <a:gd name="T8" fmla="*/ 486 w 487"/>
                <a:gd name="T9" fmla="*/ 0 h 1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7" h="1551">
                  <a:moveTo>
                    <a:pt x="486" y="0"/>
                  </a:moveTo>
                  <a:lnTo>
                    <a:pt x="0" y="441"/>
                  </a:lnTo>
                  <a:lnTo>
                    <a:pt x="243" y="441"/>
                  </a:lnTo>
                  <a:lnTo>
                    <a:pt x="0" y="1550"/>
                  </a:lnTo>
                  <a:lnTo>
                    <a:pt x="486" y="0"/>
                  </a:lnTo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Freeform: Shape 32"/>
            <p:cNvSpPr>
              <a:spLocks/>
            </p:cNvSpPr>
            <p:nvPr/>
          </p:nvSpPr>
          <p:spPr bwMode="auto">
            <a:xfrm>
              <a:off x="3811505" y="3486342"/>
              <a:ext cx="283206" cy="898152"/>
            </a:xfrm>
            <a:custGeom>
              <a:avLst/>
              <a:gdLst>
                <a:gd name="T0" fmla="*/ 243 w 488"/>
                <a:gd name="T1" fmla="*/ 441 h 1551"/>
                <a:gd name="T2" fmla="*/ 243 w 488"/>
                <a:gd name="T3" fmla="*/ 441 h 1551"/>
                <a:gd name="T4" fmla="*/ 487 w 488"/>
                <a:gd name="T5" fmla="*/ 1550 h 1551"/>
                <a:gd name="T6" fmla="*/ 487 w 488"/>
                <a:gd name="T7" fmla="*/ 1550 h 1551"/>
                <a:gd name="T8" fmla="*/ 243 w 488"/>
                <a:gd name="T9" fmla="*/ 441 h 1551"/>
                <a:gd name="T10" fmla="*/ 0 w 488"/>
                <a:gd name="T11" fmla="*/ 0 h 1551"/>
                <a:gd name="T12" fmla="*/ 0 w 488"/>
                <a:gd name="T13" fmla="*/ 0 h 1551"/>
                <a:gd name="T14" fmla="*/ 487 w 488"/>
                <a:gd name="T15" fmla="*/ 441 h 1551"/>
                <a:gd name="T16" fmla="*/ 487 w 488"/>
                <a:gd name="T17" fmla="*/ 441 h 1551"/>
                <a:gd name="T18" fmla="*/ 0 w 488"/>
                <a:gd name="T19" fmla="*/ 0 h 1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8" h="1551">
                  <a:moveTo>
                    <a:pt x="243" y="441"/>
                  </a:moveTo>
                  <a:lnTo>
                    <a:pt x="243" y="441"/>
                  </a:lnTo>
                  <a:lnTo>
                    <a:pt x="487" y="1550"/>
                  </a:lnTo>
                  <a:lnTo>
                    <a:pt x="487" y="1550"/>
                  </a:lnTo>
                  <a:lnTo>
                    <a:pt x="243" y="441"/>
                  </a:lnTo>
                  <a:close/>
                  <a:moveTo>
                    <a:pt x="0" y="0"/>
                  </a:moveTo>
                  <a:lnTo>
                    <a:pt x="0" y="0"/>
                  </a:lnTo>
                  <a:lnTo>
                    <a:pt x="487" y="441"/>
                  </a:lnTo>
                  <a:lnTo>
                    <a:pt x="487" y="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lc="http://schemas.openxmlformats.org/drawingml/2006/lockedCanvas" xmlns:p14="http://schemas.microsoft.com/office/powerpoint/2010/main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Freeform: Shape 33"/>
            <p:cNvSpPr>
              <a:spLocks/>
            </p:cNvSpPr>
            <p:nvPr/>
          </p:nvSpPr>
          <p:spPr bwMode="auto">
            <a:xfrm>
              <a:off x="3951832" y="3741498"/>
              <a:ext cx="142878" cy="642995"/>
            </a:xfrm>
            <a:custGeom>
              <a:avLst/>
              <a:gdLst>
                <a:gd name="T0" fmla="*/ 0 w 245"/>
                <a:gd name="T1" fmla="*/ 0 h 1110"/>
                <a:gd name="T2" fmla="*/ 0 w 245"/>
                <a:gd name="T3" fmla="*/ 0 h 1110"/>
                <a:gd name="T4" fmla="*/ 244 w 245"/>
                <a:gd name="T5" fmla="*/ 1109 h 1110"/>
                <a:gd name="T6" fmla="*/ 244 w 245"/>
                <a:gd name="T7" fmla="*/ 1109 h 1110"/>
                <a:gd name="T8" fmla="*/ 0 w 245"/>
                <a:gd name="T9" fmla="*/ 0 h 1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5" h="1110">
                  <a:moveTo>
                    <a:pt x="0" y="0"/>
                  </a:moveTo>
                  <a:lnTo>
                    <a:pt x="0" y="0"/>
                  </a:lnTo>
                  <a:lnTo>
                    <a:pt x="244" y="1109"/>
                  </a:lnTo>
                  <a:lnTo>
                    <a:pt x="244" y="1109"/>
                  </a:ln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lc="http://schemas.openxmlformats.org/drawingml/2006/lockedCanvas" xmlns:p14="http://schemas.microsoft.com/office/powerpoint/2010/main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Freeform: Shape 34"/>
            <p:cNvSpPr>
              <a:spLocks/>
            </p:cNvSpPr>
            <p:nvPr/>
          </p:nvSpPr>
          <p:spPr bwMode="auto">
            <a:xfrm>
              <a:off x="3811505" y="3486342"/>
              <a:ext cx="283206" cy="255157"/>
            </a:xfrm>
            <a:custGeom>
              <a:avLst/>
              <a:gdLst>
                <a:gd name="T0" fmla="*/ 0 w 488"/>
                <a:gd name="T1" fmla="*/ 0 h 442"/>
                <a:gd name="T2" fmla="*/ 0 w 488"/>
                <a:gd name="T3" fmla="*/ 0 h 442"/>
                <a:gd name="T4" fmla="*/ 487 w 488"/>
                <a:gd name="T5" fmla="*/ 441 h 442"/>
                <a:gd name="T6" fmla="*/ 487 w 488"/>
                <a:gd name="T7" fmla="*/ 441 h 442"/>
                <a:gd name="T8" fmla="*/ 0 w 488"/>
                <a:gd name="T9" fmla="*/ 0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8" h="442">
                  <a:moveTo>
                    <a:pt x="0" y="0"/>
                  </a:moveTo>
                  <a:lnTo>
                    <a:pt x="0" y="0"/>
                  </a:lnTo>
                  <a:lnTo>
                    <a:pt x="487" y="441"/>
                  </a:lnTo>
                  <a:lnTo>
                    <a:pt x="487" y="441"/>
                  </a:ln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lc="http://schemas.openxmlformats.org/drawingml/2006/lockedCanvas" xmlns:p14="http://schemas.microsoft.com/office/powerpoint/2010/main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Freeform: Shape 35"/>
            <p:cNvSpPr>
              <a:spLocks/>
            </p:cNvSpPr>
            <p:nvPr/>
          </p:nvSpPr>
          <p:spPr bwMode="auto">
            <a:xfrm>
              <a:off x="3811505" y="3486342"/>
              <a:ext cx="283206" cy="898152"/>
            </a:xfrm>
            <a:custGeom>
              <a:avLst/>
              <a:gdLst>
                <a:gd name="T0" fmla="*/ 0 w 488"/>
                <a:gd name="T1" fmla="*/ 0 h 1551"/>
                <a:gd name="T2" fmla="*/ 487 w 488"/>
                <a:gd name="T3" fmla="*/ 1550 h 1551"/>
                <a:gd name="T4" fmla="*/ 243 w 488"/>
                <a:gd name="T5" fmla="*/ 441 h 1551"/>
                <a:gd name="T6" fmla="*/ 243 w 488"/>
                <a:gd name="T7" fmla="*/ 441 h 1551"/>
                <a:gd name="T8" fmla="*/ 487 w 488"/>
                <a:gd name="T9" fmla="*/ 441 h 1551"/>
                <a:gd name="T10" fmla="*/ 0 w 488"/>
                <a:gd name="T11" fmla="*/ 0 h 1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8" h="1551">
                  <a:moveTo>
                    <a:pt x="0" y="0"/>
                  </a:moveTo>
                  <a:lnTo>
                    <a:pt x="487" y="1550"/>
                  </a:lnTo>
                  <a:lnTo>
                    <a:pt x="243" y="441"/>
                  </a:lnTo>
                  <a:lnTo>
                    <a:pt x="243" y="441"/>
                  </a:lnTo>
                  <a:lnTo>
                    <a:pt x="487" y="441"/>
                  </a:lnTo>
                  <a:lnTo>
                    <a:pt x="0" y="0"/>
                  </a:lnTo>
                </a:path>
              </a:pathLst>
            </a:custGeom>
            <a:solidFill>
              <a:srgbClr val="F3777D"/>
            </a:solidFill>
            <a:ln>
              <a:noFill/>
            </a:ln>
            <a:effectLst/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lc="http://schemas.openxmlformats.org/drawingml/2006/lockedCanvas" xmlns:p14="http://schemas.microsoft.com/office/powerpoint/2010/main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Freeform: Shape 36"/>
            <p:cNvSpPr>
              <a:spLocks/>
            </p:cNvSpPr>
            <p:nvPr/>
          </p:nvSpPr>
          <p:spPr bwMode="auto">
            <a:xfrm>
              <a:off x="3811505" y="3486342"/>
              <a:ext cx="283206" cy="898152"/>
            </a:xfrm>
            <a:custGeom>
              <a:avLst/>
              <a:gdLst>
                <a:gd name="T0" fmla="*/ 0 w 488"/>
                <a:gd name="T1" fmla="*/ 0 h 1551"/>
                <a:gd name="T2" fmla="*/ 487 w 488"/>
                <a:gd name="T3" fmla="*/ 1550 h 1551"/>
                <a:gd name="T4" fmla="*/ 243 w 488"/>
                <a:gd name="T5" fmla="*/ 441 h 1551"/>
                <a:gd name="T6" fmla="*/ 243 w 488"/>
                <a:gd name="T7" fmla="*/ 441 h 1551"/>
                <a:gd name="T8" fmla="*/ 487 w 488"/>
                <a:gd name="T9" fmla="*/ 441 h 1551"/>
                <a:gd name="T10" fmla="*/ 0 w 488"/>
                <a:gd name="T11" fmla="*/ 0 h 1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8" h="1551">
                  <a:moveTo>
                    <a:pt x="0" y="0"/>
                  </a:moveTo>
                  <a:lnTo>
                    <a:pt x="487" y="1550"/>
                  </a:lnTo>
                  <a:lnTo>
                    <a:pt x="243" y="441"/>
                  </a:lnTo>
                  <a:lnTo>
                    <a:pt x="243" y="441"/>
                  </a:lnTo>
                  <a:lnTo>
                    <a:pt x="487" y="441"/>
                  </a:lnTo>
                  <a:lnTo>
                    <a:pt x="0" y="0"/>
                  </a:ln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" name="TextBox 44"/>
            <p:cNvSpPr txBox="1">
              <a:spLocks/>
            </p:cNvSpPr>
            <p:nvPr/>
          </p:nvSpPr>
          <p:spPr bwMode="auto">
            <a:xfrm>
              <a:off x="3709869" y="4228149"/>
              <a:ext cx="239248" cy="1398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lc="http://schemas.openxmlformats.org/drawingml/2006/lockedCanvas" xmlns:p14="http://schemas.microsoft.com/office/powerpoint/2010/main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lc="http://schemas.openxmlformats.org/drawingml/2006/lockedCanvas" xmlns:p14="http://schemas.microsoft.com/office/powerpoint/2010/main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0" tIns="7560" rIns="0" bIns="0">
              <a:normAutofit fontScale="70000" lnSpcReduction="20000"/>
            </a:bodyPr>
            <a:lstStyle/>
            <a:p>
              <a:pPr algn="ctr">
                <a:buClrTx/>
                <a:buFontTx/>
                <a:buNone/>
              </a:pPr>
              <a:r>
                <a:rPr lang="en-US" sz="1400">
                  <a:solidFill>
                    <a:schemeClr val="bg1">
                      <a:lumMod val="50000"/>
                    </a:schemeClr>
                  </a:solidFill>
                  <a:latin typeface="Impact" panose="020B0806030902050204" pitchFamily="34" charset="0"/>
                </a:rPr>
                <a:t>65%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-18149" y="1751277"/>
            <a:ext cx="4896141" cy="1533492"/>
            <a:chOff x="-18149" y="1751277"/>
            <a:chExt cx="4896141" cy="1533492"/>
          </a:xfrm>
        </p:grpSpPr>
        <p:sp>
          <p:nvSpPr>
            <p:cNvPr id="4" name="Freeform: Shape 9"/>
            <p:cNvSpPr>
              <a:spLocks/>
            </p:cNvSpPr>
            <p:nvPr/>
          </p:nvSpPr>
          <p:spPr bwMode="auto">
            <a:xfrm>
              <a:off x="895252" y="2118703"/>
              <a:ext cx="921058" cy="801193"/>
            </a:xfrm>
            <a:custGeom>
              <a:avLst/>
              <a:gdLst>
                <a:gd name="T0" fmla="*/ 1589 w 1590"/>
                <a:gd name="T1" fmla="*/ 0 h 1385"/>
                <a:gd name="T2" fmla="*/ 0 w 1590"/>
                <a:gd name="T3" fmla="*/ 0 h 1385"/>
                <a:gd name="T4" fmla="*/ 0 w 1590"/>
                <a:gd name="T5" fmla="*/ 1384 h 1385"/>
                <a:gd name="T6" fmla="*/ 1589 w 1590"/>
                <a:gd name="T7" fmla="*/ 1384 h 1385"/>
                <a:gd name="T8" fmla="*/ 1589 w 1590"/>
                <a:gd name="T9" fmla="*/ 0 h 1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90" h="1385">
                  <a:moveTo>
                    <a:pt x="1589" y="0"/>
                  </a:moveTo>
                  <a:lnTo>
                    <a:pt x="0" y="0"/>
                  </a:lnTo>
                  <a:lnTo>
                    <a:pt x="0" y="1384"/>
                  </a:lnTo>
                  <a:lnTo>
                    <a:pt x="1589" y="1384"/>
                  </a:lnTo>
                  <a:lnTo>
                    <a:pt x="1589" y="0"/>
                  </a:lnTo>
                </a:path>
              </a:pathLst>
            </a:cu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Freeform: Shape 10"/>
            <p:cNvSpPr>
              <a:spLocks/>
            </p:cNvSpPr>
            <p:nvPr/>
          </p:nvSpPr>
          <p:spPr bwMode="auto">
            <a:xfrm>
              <a:off x="2704197" y="2483576"/>
              <a:ext cx="2173795" cy="801193"/>
            </a:xfrm>
            <a:custGeom>
              <a:avLst/>
              <a:gdLst>
                <a:gd name="T0" fmla="*/ 3245 w 3756"/>
                <a:gd name="T1" fmla="*/ 0 h 1385"/>
                <a:gd name="T2" fmla="*/ 0 w 3756"/>
                <a:gd name="T3" fmla="*/ 0 h 1385"/>
                <a:gd name="T4" fmla="*/ 0 w 3756"/>
                <a:gd name="T5" fmla="*/ 1384 h 1385"/>
                <a:gd name="T6" fmla="*/ 3245 w 3756"/>
                <a:gd name="T7" fmla="*/ 1384 h 1385"/>
                <a:gd name="T8" fmla="*/ 3755 w 3756"/>
                <a:gd name="T9" fmla="*/ 692 h 1385"/>
                <a:gd name="T10" fmla="*/ 3245 w 3756"/>
                <a:gd name="T11" fmla="*/ 0 h 1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56" h="1385">
                  <a:moveTo>
                    <a:pt x="3245" y="0"/>
                  </a:moveTo>
                  <a:lnTo>
                    <a:pt x="0" y="0"/>
                  </a:lnTo>
                  <a:lnTo>
                    <a:pt x="0" y="1384"/>
                  </a:lnTo>
                  <a:lnTo>
                    <a:pt x="3245" y="1384"/>
                  </a:lnTo>
                  <a:lnTo>
                    <a:pt x="3755" y="692"/>
                  </a:lnTo>
                  <a:lnTo>
                    <a:pt x="3245" y="0"/>
                  </a:lnTo>
                </a:path>
              </a:pathLst>
            </a:cu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</p:spPr>
          <p:txBody>
            <a:bodyPr wrap="none" anchor="ctr">
              <a:normAutofit/>
            </a:bodyPr>
            <a:lstStyle/>
            <a:p>
              <a:pPr algn="ctr"/>
              <a:r>
                <a:rPr lang="zh-CN" altLang="en-US" sz="2000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6" name="TextBox 11"/>
            <p:cNvSpPr txBox="1">
              <a:spLocks/>
            </p:cNvSpPr>
            <p:nvPr/>
          </p:nvSpPr>
          <p:spPr bwMode="auto">
            <a:xfrm>
              <a:off x="1126724" y="2374308"/>
              <a:ext cx="467676" cy="3003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lc="http://schemas.openxmlformats.org/drawingml/2006/lockedCanvas" xmlns:p14="http://schemas.microsoft.com/office/powerpoint/2010/main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lc="http://schemas.openxmlformats.org/drawingml/2006/lockedCanvas" xmlns:p14="http://schemas.microsoft.com/office/powerpoint/2010/main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0" tIns="17100" rIns="0" bIns="0">
              <a:normAutofit fontScale="77500" lnSpcReduction="20000"/>
            </a:bodyPr>
            <a:lstStyle/>
            <a:p>
              <a:pPr algn="ctr">
                <a:buClrTx/>
                <a:buFontTx/>
                <a:buNone/>
              </a:pPr>
              <a:r>
                <a:rPr lang="en-US" sz="3000">
                  <a:solidFill>
                    <a:srgbClr val="FFFFFF"/>
                  </a:solidFill>
                  <a:latin typeface="Impact" panose="020B0806030902050204" pitchFamily="34" charset="0"/>
                </a:rPr>
                <a:t>70%</a:t>
              </a:r>
            </a:p>
          </p:txBody>
        </p:sp>
        <p:sp>
          <p:nvSpPr>
            <p:cNvPr id="40" name="Freeform: Shape 45"/>
            <p:cNvSpPr>
              <a:spLocks/>
            </p:cNvSpPr>
            <p:nvPr/>
          </p:nvSpPr>
          <p:spPr bwMode="auto">
            <a:xfrm>
              <a:off x="-18149" y="1751277"/>
              <a:ext cx="915954" cy="1166066"/>
            </a:xfrm>
            <a:custGeom>
              <a:avLst/>
              <a:gdLst>
                <a:gd name="T0" fmla="*/ 0 w 1582"/>
                <a:gd name="T1" fmla="*/ 0 h 2016"/>
                <a:gd name="T2" fmla="*/ 0 w 1582"/>
                <a:gd name="T3" fmla="*/ 1391 h 2016"/>
                <a:gd name="T4" fmla="*/ 1581 w 1582"/>
                <a:gd name="T5" fmla="*/ 2015 h 2016"/>
                <a:gd name="T6" fmla="*/ 1581 w 1582"/>
                <a:gd name="T7" fmla="*/ 631 h 2016"/>
                <a:gd name="T8" fmla="*/ 0 w 1582"/>
                <a:gd name="T9" fmla="*/ 0 h 20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82" h="2016">
                  <a:moveTo>
                    <a:pt x="0" y="0"/>
                  </a:moveTo>
                  <a:lnTo>
                    <a:pt x="0" y="1391"/>
                  </a:lnTo>
                  <a:lnTo>
                    <a:pt x="1581" y="2015"/>
                  </a:lnTo>
                  <a:lnTo>
                    <a:pt x="1581" y="631"/>
                  </a:lnTo>
                  <a:lnTo>
                    <a:pt x="0" y="0"/>
                  </a:lnTo>
                </a:path>
              </a:pathLst>
            </a:cu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1" name="Freeform: Shape 46"/>
            <p:cNvSpPr>
              <a:spLocks/>
            </p:cNvSpPr>
            <p:nvPr/>
          </p:nvSpPr>
          <p:spPr bwMode="auto">
            <a:xfrm>
              <a:off x="1813757" y="2118703"/>
              <a:ext cx="890441" cy="1166066"/>
            </a:xfrm>
            <a:custGeom>
              <a:avLst/>
              <a:gdLst>
                <a:gd name="T0" fmla="*/ 0 w 1537"/>
                <a:gd name="T1" fmla="*/ 0 h 2016"/>
                <a:gd name="T2" fmla="*/ 0 w 1537"/>
                <a:gd name="T3" fmla="*/ 1384 h 2016"/>
                <a:gd name="T4" fmla="*/ 1536 w 1537"/>
                <a:gd name="T5" fmla="*/ 2015 h 2016"/>
                <a:gd name="T6" fmla="*/ 1536 w 1537"/>
                <a:gd name="T7" fmla="*/ 631 h 2016"/>
                <a:gd name="T8" fmla="*/ 0 w 1537"/>
                <a:gd name="T9" fmla="*/ 0 h 20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37" h="2016">
                  <a:moveTo>
                    <a:pt x="0" y="0"/>
                  </a:moveTo>
                  <a:lnTo>
                    <a:pt x="0" y="1384"/>
                  </a:lnTo>
                  <a:lnTo>
                    <a:pt x="1536" y="2015"/>
                  </a:lnTo>
                  <a:lnTo>
                    <a:pt x="1536" y="631"/>
                  </a:lnTo>
                  <a:lnTo>
                    <a:pt x="0" y="0"/>
                  </a:lnTo>
                </a:path>
              </a:pathLst>
            </a:cu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42" name="Group 49"/>
          <p:cNvGrpSpPr/>
          <p:nvPr/>
        </p:nvGrpSpPr>
        <p:grpSpPr>
          <a:xfrm>
            <a:off x="5341253" y="3451298"/>
            <a:ext cx="526847" cy="485348"/>
            <a:chOff x="13296064" y="10607541"/>
            <a:chExt cx="1265763" cy="1166060"/>
          </a:xfrm>
          <a:solidFill>
            <a:schemeClr val="accent4"/>
          </a:solidFill>
        </p:grpSpPr>
        <p:sp>
          <p:nvSpPr>
            <p:cNvPr id="88" name="Freeform: Shape 50"/>
            <p:cNvSpPr>
              <a:spLocks/>
            </p:cNvSpPr>
            <p:nvPr/>
          </p:nvSpPr>
          <p:spPr bwMode="auto">
            <a:xfrm>
              <a:off x="13349333" y="10670914"/>
              <a:ext cx="1141470" cy="1039314"/>
            </a:xfrm>
            <a:custGeom>
              <a:avLst/>
              <a:gdLst>
                <a:gd name="T0" fmla="*/ 994 w 1989"/>
                <a:gd name="T1" fmla="*/ 0 h 1812"/>
                <a:gd name="T2" fmla="*/ 994 w 1989"/>
                <a:gd name="T3" fmla="*/ 0 h 1812"/>
                <a:gd name="T4" fmla="*/ 354 w 1989"/>
                <a:gd name="T5" fmla="*/ 268 h 1812"/>
                <a:gd name="T6" fmla="*/ 354 w 1989"/>
                <a:gd name="T7" fmla="*/ 1548 h 1812"/>
                <a:gd name="T8" fmla="*/ 994 w 1989"/>
                <a:gd name="T9" fmla="*/ 1811 h 1812"/>
                <a:gd name="T10" fmla="*/ 1634 w 1989"/>
                <a:gd name="T11" fmla="*/ 1548 h 1812"/>
                <a:gd name="T12" fmla="*/ 1634 w 1989"/>
                <a:gd name="T13" fmla="*/ 268 h 1812"/>
                <a:gd name="T14" fmla="*/ 994 w 1989"/>
                <a:gd name="T15" fmla="*/ 0 h 18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89" h="1812">
                  <a:moveTo>
                    <a:pt x="994" y="0"/>
                  </a:moveTo>
                  <a:lnTo>
                    <a:pt x="994" y="0"/>
                  </a:lnTo>
                  <a:cubicBezTo>
                    <a:pt x="766" y="0"/>
                    <a:pt x="532" y="91"/>
                    <a:pt x="354" y="268"/>
                  </a:cubicBezTo>
                  <a:cubicBezTo>
                    <a:pt x="0" y="622"/>
                    <a:pt x="0" y="1194"/>
                    <a:pt x="354" y="1548"/>
                  </a:cubicBezTo>
                  <a:cubicBezTo>
                    <a:pt x="532" y="1725"/>
                    <a:pt x="766" y="1811"/>
                    <a:pt x="994" y="1811"/>
                  </a:cubicBezTo>
                  <a:cubicBezTo>
                    <a:pt x="1229" y="1811"/>
                    <a:pt x="1457" y="1725"/>
                    <a:pt x="1634" y="1548"/>
                  </a:cubicBezTo>
                  <a:cubicBezTo>
                    <a:pt x="1988" y="1194"/>
                    <a:pt x="1988" y="622"/>
                    <a:pt x="1634" y="268"/>
                  </a:cubicBezTo>
                  <a:cubicBezTo>
                    <a:pt x="1457" y="91"/>
                    <a:pt x="1229" y="0"/>
                    <a:pt x="994" y="0"/>
                  </a:cubicBezTo>
                </a:path>
              </a:pathLst>
            </a:custGeom>
            <a:blipFill dpi="0"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9525" cap="flat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="" xmlns:lc="http://schemas.openxmlformats.org/drawingml/2006/lockedCanvas" xmlns:p14="http://schemas.microsoft.com/office/powerpoint/2010/main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9" name="Freeform: Shape 51"/>
            <p:cNvSpPr>
              <a:spLocks/>
            </p:cNvSpPr>
            <p:nvPr/>
          </p:nvSpPr>
          <p:spPr bwMode="auto">
            <a:xfrm>
              <a:off x="13296064" y="10607541"/>
              <a:ext cx="1265763" cy="1166060"/>
            </a:xfrm>
            <a:custGeom>
              <a:avLst/>
              <a:gdLst>
                <a:gd name="T0" fmla="*/ 1085 w 2206"/>
                <a:gd name="T1" fmla="*/ 2005 h 2035"/>
                <a:gd name="T2" fmla="*/ 1085 w 2206"/>
                <a:gd name="T3" fmla="*/ 2005 h 2035"/>
                <a:gd name="T4" fmla="*/ 383 w 2206"/>
                <a:gd name="T5" fmla="*/ 1714 h 2035"/>
                <a:gd name="T6" fmla="*/ 383 w 2206"/>
                <a:gd name="T7" fmla="*/ 314 h 2035"/>
                <a:gd name="T8" fmla="*/ 1085 w 2206"/>
                <a:gd name="T9" fmla="*/ 23 h 2035"/>
                <a:gd name="T10" fmla="*/ 1788 w 2206"/>
                <a:gd name="T11" fmla="*/ 314 h 2035"/>
                <a:gd name="T12" fmla="*/ 1788 w 2206"/>
                <a:gd name="T13" fmla="*/ 1714 h 2035"/>
                <a:gd name="T14" fmla="*/ 1085 w 2206"/>
                <a:gd name="T15" fmla="*/ 2005 h 2035"/>
                <a:gd name="T16" fmla="*/ 1085 w 2206"/>
                <a:gd name="T17" fmla="*/ 0 h 2035"/>
                <a:gd name="T18" fmla="*/ 1085 w 2206"/>
                <a:gd name="T19" fmla="*/ 0 h 2035"/>
                <a:gd name="T20" fmla="*/ 366 w 2206"/>
                <a:gd name="T21" fmla="*/ 297 h 2035"/>
                <a:gd name="T22" fmla="*/ 68 w 2206"/>
                <a:gd name="T23" fmla="*/ 1017 h 2035"/>
                <a:gd name="T24" fmla="*/ 366 w 2206"/>
                <a:gd name="T25" fmla="*/ 1737 h 2035"/>
                <a:gd name="T26" fmla="*/ 1085 w 2206"/>
                <a:gd name="T27" fmla="*/ 2034 h 2035"/>
                <a:gd name="T28" fmla="*/ 1085 w 2206"/>
                <a:gd name="T29" fmla="*/ 2034 h 2035"/>
                <a:gd name="T30" fmla="*/ 1805 w 2206"/>
                <a:gd name="T31" fmla="*/ 1737 h 2035"/>
                <a:gd name="T32" fmla="*/ 1805 w 2206"/>
                <a:gd name="T33" fmla="*/ 297 h 2035"/>
                <a:gd name="T34" fmla="*/ 1085 w 2206"/>
                <a:gd name="T35" fmla="*/ 0 h 2035"/>
                <a:gd name="T36" fmla="*/ 1085 w 2206"/>
                <a:gd name="T37" fmla="*/ 2005 h 20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206" h="2035">
                  <a:moveTo>
                    <a:pt x="1085" y="2005"/>
                  </a:moveTo>
                  <a:lnTo>
                    <a:pt x="1085" y="2005"/>
                  </a:lnTo>
                  <a:cubicBezTo>
                    <a:pt x="823" y="2005"/>
                    <a:pt x="571" y="1902"/>
                    <a:pt x="383" y="1714"/>
                  </a:cubicBezTo>
                  <a:cubicBezTo>
                    <a:pt x="0" y="1331"/>
                    <a:pt x="0" y="703"/>
                    <a:pt x="383" y="314"/>
                  </a:cubicBezTo>
                  <a:cubicBezTo>
                    <a:pt x="571" y="126"/>
                    <a:pt x="823" y="23"/>
                    <a:pt x="1085" y="23"/>
                  </a:cubicBezTo>
                  <a:cubicBezTo>
                    <a:pt x="1354" y="23"/>
                    <a:pt x="1600" y="126"/>
                    <a:pt x="1788" y="314"/>
                  </a:cubicBezTo>
                  <a:cubicBezTo>
                    <a:pt x="2177" y="703"/>
                    <a:pt x="2177" y="1331"/>
                    <a:pt x="1788" y="1714"/>
                  </a:cubicBezTo>
                  <a:cubicBezTo>
                    <a:pt x="1600" y="1902"/>
                    <a:pt x="1354" y="2005"/>
                    <a:pt x="1085" y="2005"/>
                  </a:cubicBezTo>
                  <a:lnTo>
                    <a:pt x="1085" y="0"/>
                  </a:lnTo>
                  <a:lnTo>
                    <a:pt x="1085" y="0"/>
                  </a:lnTo>
                  <a:cubicBezTo>
                    <a:pt x="817" y="0"/>
                    <a:pt x="560" y="103"/>
                    <a:pt x="366" y="297"/>
                  </a:cubicBezTo>
                  <a:cubicBezTo>
                    <a:pt x="177" y="486"/>
                    <a:pt x="68" y="743"/>
                    <a:pt x="68" y="1017"/>
                  </a:cubicBezTo>
                  <a:cubicBezTo>
                    <a:pt x="68" y="1285"/>
                    <a:pt x="177" y="1542"/>
                    <a:pt x="366" y="1737"/>
                  </a:cubicBezTo>
                  <a:cubicBezTo>
                    <a:pt x="560" y="1925"/>
                    <a:pt x="817" y="2034"/>
                    <a:pt x="1085" y="2034"/>
                  </a:cubicBezTo>
                  <a:lnTo>
                    <a:pt x="1085" y="2034"/>
                  </a:lnTo>
                  <a:cubicBezTo>
                    <a:pt x="1360" y="2034"/>
                    <a:pt x="1611" y="1925"/>
                    <a:pt x="1805" y="1737"/>
                  </a:cubicBezTo>
                  <a:cubicBezTo>
                    <a:pt x="2205" y="1337"/>
                    <a:pt x="2205" y="691"/>
                    <a:pt x="1805" y="297"/>
                  </a:cubicBezTo>
                  <a:cubicBezTo>
                    <a:pt x="1611" y="103"/>
                    <a:pt x="1360" y="0"/>
                    <a:pt x="1085" y="0"/>
                  </a:cubicBezTo>
                  <a:lnTo>
                    <a:pt x="1085" y="2005"/>
                  </a:lnTo>
                </a:path>
              </a:pathLst>
            </a:custGeom>
            <a:grpFill/>
            <a:ln w="9525" cap="flat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="" xmlns:lc="http://schemas.openxmlformats.org/drawingml/2006/lockedCanvas" xmlns:p14="http://schemas.microsoft.com/office/powerpoint/2010/main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43" name="Group 53"/>
          <p:cNvGrpSpPr/>
          <p:nvPr/>
        </p:nvGrpSpPr>
        <p:grpSpPr>
          <a:xfrm>
            <a:off x="5901621" y="3525762"/>
            <a:ext cx="114027" cy="113951"/>
            <a:chOff x="8571240" y="5550087"/>
            <a:chExt cx="304072" cy="303870"/>
          </a:xfrm>
        </p:grpSpPr>
        <p:sp>
          <p:nvSpPr>
            <p:cNvPr id="84" name="Freeform: Shape 54"/>
            <p:cNvSpPr>
              <a:spLocks/>
            </p:cNvSpPr>
            <p:nvPr/>
          </p:nvSpPr>
          <p:spPr bwMode="auto">
            <a:xfrm>
              <a:off x="8571240" y="5550087"/>
              <a:ext cx="304072" cy="303870"/>
            </a:xfrm>
            <a:custGeom>
              <a:avLst/>
              <a:gdLst>
                <a:gd name="T0" fmla="*/ 480 w 481"/>
                <a:gd name="T1" fmla="*/ 240 h 481"/>
                <a:gd name="T2" fmla="*/ 480 w 481"/>
                <a:gd name="T3" fmla="*/ 240 h 481"/>
                <a:gd name="T4" fmla="*/ 240 w 481"/>
                <a:gd name="T5" fmla="*/ 0 h 481"/>
                <a:gd name="T6" fmla="*/ 0 w 481"/>
                <a:gd name="T7" fmla="*/ 240 h 481"/>
                <a:gd name="T8" fmla="*/ 240 w 481"/>
                <a:gd name="T9" fmla="*/ 480 h 481"/>
                <a:gd name="T10" fmla="*/ 480 w 481"/>
                <a:gd name="T11" fmla="*/ 240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1" h="481">
                  <a:moveTo>
                    <a:pt x="480" y="240"/>
                  </a:moveTo>
                  <a:lnTo>
                    <a:pt x="480" y="240"/>
                  </a:lnTo>
                  <a:cubicBezTo>
                    <a:pt x="480" y="109"/>
                    <a:pt x="371" y="0"/>
                    <a:pt x="240" y="0"/>
                  </a:cubicBezTo>
                  <a:cubicBezTo>
                    <a:pt x="103" y="0"/>
                    <a:pt x="0" y="109"/>
                    <a:pt x="0" y="240"/>
                  </a:cubicBezTo>
                  <a:cubicBezTo>
                    <a:pt x="0" y="372"/>
                    <a:pt x="103" y="480"/>
                    <a:pt x="240" y="480"/>
                  </a:cubicBezTo>
                  <a:cubicBezTo>
                    <a:pt x="371" y="480"/>
                    <a:pt x="480" y="372"/>
                    <a:pt x="480" y="24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lc="http://schemas.openxmlformats.org/drawingml/2006/lockedCanvas" xmlns:p14="http://schemas.microsoft.com/office/powerpoint/2010/main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85" name="Group 55"/>
            <p:cNvGrpSpPr/>
            <p:nvPr/>
          </p:nvGrpSpPr>
          <p:grpSpPr>
            <a:xfrm>
              <a:off x="8633181" y="5620427"/>
              <a:ext cx="183006" cy="180070"/>
              <a:chOff x="8633181" y="5620427"/>
              <a:chExt cx="183006" cy="180070"/>
            </a:xfrm>
            <a:solidFill>
              <a:schemeClr val="bg1"/>
            </a:solidFill>
          </p:grpSpPr>
          <p:sp>
            <p:nvSpPr>
              <p:cNvPr id="86" name="Freeform: Shape 56"/>
              <p:cNvSpPr>
                <a:spLocks/>
              </p:cNvSpPr>
              <p:nvPr/>
            </p:nvSpPr>
            <p:spPr bwMode="auto">
              <a:xfrm>
                <a:off x="8717645" y="5620427"/>
                <a:ext cx="16893" cy="180070"/>
              </a:xfrm>
              <a:custGeom>
                <a:avLst/>
                <a:gdLst>
                  <a:gd name="T0" fmla="*/ 28 w 29"/>
                  <a:gd name="T1" fmla="*/ 285 h 286"/>
                  <a:gd name="T2" fmla="*/ 0 w 29"/>
                  <a:gd name="T3" fmla="*/ 285 h 286"/>
                  <a:gd name="T4" fmla="*/ 0 w 29"/>
                  <a:gd name="T5" fmla="*/ 0 h 286"/>
                  <a:gd name="T6" fmla="*/ 28 w 29"/>
                  <a:gd name="T7" fmla="*/ 0 h 286"/>
                  <a:gd name="T8" fmla="*/ 28 w 29"/>
                  <a:gd name="T9" fmla="*/ 285 h 2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286">
                    <a:moveTo>
                      <a:pt x="28" y="285"/>
                    </a:moveTo>
                    <a:lnTo>
                      <a:pt x="0" y="285"/>
                    </a:lnTo>
                    <a:lnTo>
                      <a:pt x="0" y="0"/>
                    </a:lnTo>
                    <a:lnTo>
                      <a:pt x="28" y="0"/>
                    </a:lnTo>
                    <a:lnTo>
                      <a:pt x="28" y="285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lc="http://schemas.openxmlformats.org/drawingml/2006/lockedCanvas" xmlns:p14="http://schemas.microsoft.com/office/powerpoint/2010/main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7" name="Freeform: Shape 57"/>
              <p:cNvSpPr>
                <a:spLocks/>
              </p:cNvSpPr>
              <p:nvPr/>
            </p:nvSpPr>
            <p:spPr bwMode="auto">
              <a:xfrm>
                <a:off x="8633181" y="5699209"/>
                <a:ext cx="183006" cy="19695"/>
              </a:xfrm>
              <a:custGeom>
                <a:avLst/>
                <a:gdLst>
                  <a:gd name="T0" fmla="*/ 0 w 293"/>
                  <a:gd name="T1" fmla="*/ 35 h 36"/>
                  <a:gd name="T2" fmla="*/ 0 w 293"/>
                  <a:gd name="T3" fmla="*/ 0 h 36"/>
                  <a:gd name="T4" fmla="*/ 292 w 293"/>
                  <a:gd name="T5" fmla="*/ 0 h 36"/>
                  <a:gd name="T6" fmla="*/ 292 w 293"/>
                  <a:gd name="T7" fmla="*/ 35 h 36"/>
                  <a:gd name="T8" fmla="*/ 0 w 293"/>
                  <a:gd name="T9" fmla="*/ 35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3" h="36">
                    <a:moveTo>
                      <a:pt x="0" y="35"/>
                    </a:moveTo>
                    <a:lnTo>
                      <a:pt x="0" y="0"/>
                    </a:lnTo>
                    <a:lnTo>
                      <a:pt x="292" y="0"/>
                    </a:lnTo>
                    <a:lnTo>
                      <a:pt x="292" y="35"/>
                    </a:lnTo>
                    <a:lnTo>
                      <a:pt x="0" y="35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lc="http://schemas.openxmlformats.org/drawingml/2006/lockedCanvas" xmlns:p14="http://schemas.microsoft.com/office/powerpoint/2010/main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44" name="Group 5"/>
          <p:cNvGrpSpPr/>
          <p:nvPr/>
        </p:nvGrpSpPr>
        <p:grpSpPr>
          <a:xfrm>
            <a:off x="6124533" y="3384524"/>
            <a:ext cx="2642425" cy="634775"/>
            <a:chOff x="7965165" y="4590608"/>
            <a:chExt cx="3523233" cy="846367"/>
          </a:xfrm>
        </p:grpSpPr>
        <p:sp>
          <p:nvSpPr>
            <p:cNvPr id="82" name="TextBox 52"/>
            <p:cNvSpPr txBox="1"/>
            <p:nvPr/>
          </p:nvSpPr>
          <p:spPr>
            <a:xfrm>
              <a:off x="7980700" y="4590608"/>
              <a:ext cx="3507698" cy="338536"/>
            </a:xfrm>
            <a:prstGeom prst="rect">
              <a:avLst/>
            </a:prstGeom>
            <a:noFill/>
          </p:spPr>
          <p:txBody>
            <a:bodyPr wrap="none" lIns="144000" tIns="0" rIns="144000" bIns="0" anchor="b" anchorCtr="0">
              <a:normAutofit/>
            </a:bodyPr>
            <a:lstStyle/>
            <a:p>
              <a:r>
                <a:rPr lang="zh-CN" altLang="en-US" sz="1600" b="1"/>
                <a:t>标题文本预设</a:t>
              </a:r>
            </a:p>
          </p:txBody>
        </p:sp>
        <p:sp>
          <p:nvSpPr>
            <p:cNvPr id="83" name="TextBox 58"/>
            <p:cNvSpPr txBox="1"/>
            <p:nvPr/>
          </p:nvSpPr>
          <p:spPr>
            <a:xfrm>
              <a:off x="7965165" y="4929144"/>
              <a:ext cx="3507698" cy="507831"/>
            </a:xfrm>
            <a:prstGeom prst="rect">
              <a:avLst/>
            </a:prstGeom>
            <a:noFill/>
          </p:spPr>
          <p:txBody>
            <a:bodyPr wrap="square" lIns="144000" tIns="0" rIns="144000" bIns="0" anchor="t" anchorCtr="0">
              <a:normAutofit lnSpcReduction="1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</a:t>
              </a:r>
              <a:br>
                <a:rPr lang="zh-CN" altLang="en-US" sz="110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100">
                  <a:solidFill>
                    <a:schemeClr val="dk1">
                      <a:lumMod val="100000"/>
                    </a:schemeClr>
                  </a:solidFill>
                </a:rPr>
                <a:t>（建议使用主题字体）</a:t>
              </a:r>
            </a:p>
          </p:txBody>
        </p:sp>
      </p:grpSp>
      <p:grpSp>
        <p:nvGrpSpPr>
          <p:cNvPr id="45" name="Group 59"/>
          <p:cNvGrpSpPr/>
          <p:nvPr/>
        </p:nvGrpSpPr>
        <p:grpSpPr>
          <a:xfrm>
            <a:off x="5341253" y="2798400"/>
            <a:ext cx="526847" cy="485348"/>
            <a:chOff x="13296063" y="10607541"/>
            <a:chExt cx="1265763" cy="1166060"/>
          </a:xfrm>
          <a:solidFill>
            <a:schemeClr val="accent3"/>
          </a:solidFill>
        </p:grpSpPr>
        <p:sp>
          <p:nvSpPr>
            <p:cNvPr id="80" name="Freeform: Shape 60"/>
            <p:cNvSpPr>
              <a:spLocks/>
            </p:cNvSpPr>
            <p:nvPr/>
          </p:nvSpPr>
          <p:spPr bwMode="auto">
            <a:xfrm>
              <a:off x="13349333" y="10670914"/>
              <a:ext cx="1141470" cy="1039314"/>
            </a:xfrm>
            <a:custGeom>
              <a:avLst/>
              <a:gdLst>
                <a:gd name="T0" fmla="*/ 994 w 1989"/>
                <a:gd name="T1" fmla="*/ 0 h 1812"/>
                <a:gd name="T2" fmla="*/ 994 w 1989"/>
                <a:gd name="T3" fmla="*/ 0 h 1812"/>
                <a:gd name="T4" fmla="*/ 354 w 1989"/>
                <a:gd name="T5" fmla="*/ 268 h 1812"/>
                <a:gd name="T6" fmla="*/ 354 w 1989"/>
                <a:gd name="T7" fmla="*/ 1548 h 1812"/>
                <a:gd name="T8" fmla="*/ 994 w 1989"/>
                <a:gd name="T9" fmla="*/ 1811 h 1812"/>
                <a:gd name="T10" fmla="*/ 1634 w 1989"/>
                <a:gd name="T11" fmla="*/ 1548 h 1812"/>
                <a:gd name="T12" fmla="*/ 1634 w 1989"/>
                <a:gd name="T13" fmla="*/ 268 h 1812"/>
                <a:gd name="T14" fmla="*/ 994 w 1989"/>
                <a:gd name="T15" fmla="*/ 0 h 18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89" h="1812">
                  <a:moveTo>
                    <a:pt x="994" y="0"/>
                  </a:moveTo>
                  <a:lnTo>
                    <a:pt x="994" y="0"/>
                  </a:lnTo>
                  <a:cubicBezTo>
                    <a:pt x="766" y="0"/>
                    <a:pt x="532" y="91"/>
                    <a:pt x="354" y="268"/>
                  </a:cubicBezTo>
                  <a:cubicBezTo>
                    <a:pt x="0" y="622"/>
                    <a:pt x="0" y="1194"/>
                    <a:pt x="354" y="1548"/>
                  </a:cubicBezTo>
                  <a:cubicBezTo>
                    <a:pt x="532" y="1725"/>
                    <a:pt x="766" y="1811"/>
                    <a:pt x="994" y="1811"/>
                  </a:cubicBezTo>
                  <a:cubicBezTo>
                    <a:pt x="1229" y="1811"/>
                    <a:pt x="1457" y="1725"/>
                    <a:pt x="1634" y="1548"/>
                  </a:cubicBezTo>
                  <a:cubicBezTo>
                    <a:pt x="1988" y="1194"/>
                    <a:pt x="1988" y="622"/>
                    <a:pt x="1634" y="268"/>
                  </a:cubicBezTo>
                  <a:cubicBezTo>
                    <a:pt x="1457" y="91"/>
                    <a:pt x="1229" y="0"/>
                    <a:pt x="994" y="0"/>
                  </a:cubicBezTo>
                </a:path>
              </a:pathLst>
            </a:custGeom>
            <a:blipFill dpi="0"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9525" cap="flat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="" xmlns:lc="http://schemas.openxmlformats.org/drawingml/2006/lockedCanvas" xmlns:p14="http://schemas.microsoft.com/office/powerpoint/2010/main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1" name="Freeform: Shape 61"/>
            <p:cNvSpPr>
              <a:spLocks/>
            </p:cNvSpPr>
            <p:nvPr/>
          </p:nvSpPr>
          <p:spPr bwMode="auto">
            <a:xfrm>
              <a:off x="13296063" y="10607541"/>
              <a:ext cx="1265763" cy="1166060"/>
            </a:xfrm>
            <a:custGeom>
              <a:avLst/>
              <a:gdLst>
                <a:gd name="T0" fmla="*/ 1085 w 2206"/>
                <a:gd name="T1" fmla="*/ 2005 h 2035"/>
                <a:gd name="T2" fmla="*/ 1085 w 2206"/>
                <a:gd name="T3" fmla="*/ 2005 h 2035"/>
                <a:gd name="T4" fmla="*/ 383 w 2206"/>
                <a:gd name="T5" fmla="*/ 1714 h 2035"/>
                <a:gd name="T6" fmla="*/ 383 w 2206"/>
                <a:gd name="T7" fmla="*/ 314 h 2035"/>
                <a:gd name="T8" fmla="*/ 1085 w 2206"/>
                <a:gd name="T9" fmla="*/ 23 h 2035"/>
                <a:gd name="T10" fmla="*/ 1788 w 2206"/>
                <a:gd name="T11" fmla="*/ 314 h 2035"/>
                <a:gd name="T12" fmla="*/ 1788 w 2206"/>
                <a:gd name="T13" fmla="*/ 1714 h 2035"/>
                <a:gd name="T14" fmla="*/ 1085 w 2206"/>
                <a:gd name="T15" fmla="*/ 2005 h 2035"/>
                <a:gd name="T16" fmla="*/ 1085 w 2206"/>
                <a:gd name="T17" fmla="*/ 0 h 2035"/>
                <a:gd name="T18" fmla="*/ 1085 w 2206"/>
                <a:gd name="T19" fmla="*/ 0 h 2035"/>
                <a:gd name="T20" fmla="*/ 366 w 2206"/>
                <a:gd name="T21" fmla="*/ 297 h 2035"/>
                <a:gd name="T22" fmla="*/ 68 w 2206"/>
                <a:gd name="T23" fmla="*/ 1017 h 2035"/>
                <a:gd name="T24" fmla="*/ 366 w 2206"/>
                <a:gd name="T25" fmla="*/ 1737 h 2035"/>
                <a:gd name="T26" fmla="*/ 1085 w 2206"/>
                <a:gd name="T27" fmla="*/ 2034 h 2035"/>
                <a:gd name="T28" fmla="*/ 1085 w 2206"/>
                <a:gd name="T29" fmla="*/ 2034 h 2035"/>
                <a:gd name="T30" fmla="*/ 1805 w 2206"/>
                <a:gd name="T31" fmla="*/ 1737 h 2035"/>
                <a:gd name="T32" fmla="*/ 1805 w 2206"/>
                <a:gd name="T33" fmla="*/ 297 h 2035"/>
                <a:gd name="T34" fmla="*/ 1085 w 2206"/>
                <a:gd name="T35" fmla="*/ 0 h 2035"/>
                <a:gd name="T36" fmla="*/ 1085 w 2206"/>
                <a:gd name="T37" fmla="*/ 2005 h 20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206" h="2035">
                  <a:moveTo>
                    <a:pt x="1085" y="2005"/>
                  </a:moveTo>
                  <a:lnTo>
                    <a:pt x="1085" y="2005"/>
                  </a:lnTo>
                  <a:cubicBezTo>
                    <a:pt x="823" y="2005"/>
                    <a:pt x="571" y="1902"/>
                    <a:pt x="383" y="1714"/>
                  </a:cubicBezTo>
                  <a:cubicBezTo>
                    <a:pt x="0" y="1331"/>
                    <a:pt x="0" y="703"/>
                    <a:pt x="383" y="314"/>
                  </a:cubicBezTo>
                  <a:cubicBezTo>
                    <a:pt x="571" y="126"/>
                    <a:pt x="823" y="23"/>
                    <a:pt x="1085" y="23"/>
                  </a:cubicBezTo>
                  <a:cubicBezTo>
                    <a:pt x="1354" y="23"/>
                    <a:pt x="1600" y="126"/>
                    <a:pt x="1788" y="314"/>
                  </a:cubicBezTo>
                  <a:cubicBezTo>
                    <a:pt x="2177" y="703"/>
                    <a:pt x="2177" y="1331"/>
                    <a:pt x="1788" y="1714"/>
                  </a:cubicBezTo>
                  <a:cubicBezTo>
                    <a:pt x="1600" y="1902"/>
                    <a:pt x="1354" y="2005"/>
                    <a:pt x="1085" y="2005"/>
                  </a:cubicBezTo>
                  <a:lnTo>
                    <a:pt x="1085" y="0"/>
                  </a:lnTo>
                  <a:lnTo>
                    <a:pt x="1085" y="0"/>
                  </a:lnTo>
                  <a:cubicBezTo>
                    <a:pt x="817" y="0"/>
                    <a:pt x="560" y="103"/>
                    <a:pt x="366" y="297"/>
                  </a:cubicBezTo>
                  <a:cubicBezTo>
                    <a:pt x="177" y="486"/>
                    <a:pt x="68" y="743"/>
                    <a:pt x="68" y="1017"/>
                  </a:cubicBezTo>
                  <a:cubicBezTo>
                    <a:pt x="68" y="1285"/>
                    <a:pt x="177" y="1542"/>
                    <a:pt x="366" y="1737"/>
                  </a:cubicBezTo>
                  <a:cubicBezTo>
                    <a:pt x="560" y="1925"/>
                    <a:pt x="817" y="2034"/>
                    <a:pt x="1085" y="2034"/>
                  </a:cubicBezTo>
                  <a:lnTo>
                    <a:pt x="1085" y="2034"/>
                  </a:lnTo>
                  <a:cubicBezTo>
                    <a:pt x="1360" y="2034"/>
                    <a:pt x="1611" y="1925"/>
                    <a:pt x="1805" y="1737"/>
                  </a:cubicBezTo>
                  <a:cubicBezTo>
                    <a:pt x="2205" y="1337"/>
                    <a:pt x="2205" y="691"/>
                    <a:pt x="1805" y="297"/>
                  </a:cubicBezTo>
                  <a:cubicBezTo>
                    <a:pt x="1611" y="103"/>
                    <a:pt x="1360" y="0"/>
                    <a:pt x="1085" y="0"/>
                  </a:cubicBezTo>
                  <a:lnTo>
                    <a:pt x="1085" y="2005"/>
                  </a:lnTo>
                </a:path>
              </a:pathLst>
            </a:custGeom>
            <a:grpFill/>
            <a:ln w="9525" cap="flat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="" xmlns:lc="http://schemas.openxmlformats.org/drawingml/2006/lockedCanvas" xmlns:p14="http://schemas.microsoft.com/office/powerpoint/2010/main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46" name="Group 63"/>
          <p:cNvGrpSpPr/>
          <p:nvPr/>
        </p:nvGrpSpPr>
        <p:grpSpPr>
          <a:xfrm>
            <a:off x="5901621" y="2872865"/>
            <a:ext cx="114027" cy="113951"/>
            <a:chOff x="8571240" y="5550087"/>
            <a:chExt cx="304072" cy="303870"/>
          </a:xfrm>
        </p:grpSpPr>
        <p:sp>
          <p:nvSpPr>
            <p:cNvPr id="76" name="Freeform: Shape 64"/>
            <p:cNvSpPr>
              <a:spLocks/>
            </p:cNvSpPr>
            <p:nvPr/>
          </p:nvSpPr>
          <p:spPr bwMode="auto">
            <a:xfrm>
              <a:off x="8571240" y="5550087"/>
              <a:ext cx="304072" cy="303870"/>
            </a:xfrm>
            <a:custGeom>
              <a:avLst/>
              <a:gdLst>
                <a:gd name="T0" fmla="*/ 480 w 481"/>
                <a:gd name="T1" fmla="*/ 240 h 481"/>
                <a:gd name="T2" fmla="*/ 480 w 481"/>
                <a:gd name="T3" fmla="*/ 240 h 481"/>
                <a:gd name="T4" fmla="*/ 240 w 481"/>
                <a:gd name="T5" fmla="*/ 0 h 481"/>
                <a:gd name="T6" fmla="*/ 0 w 481"/>
                <a:gd name="T7" fmla="*/ 240 h 481"/>
                <a:gd name="T8" fmla="*/ 240 w 481"/>
                <a:gd name="T9" fmla="*/ 480 h 481"/>
                <a:gd name="T10" fmla="*/ 480 w 481"/>
                <a:gd name="T11" fmla="*/ 240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1" h="481">
                  <a:moveTo>
                    <a:pt x="480" y="240"/>
                  </a:moveTo>
                  <a:lnTo>
                    <a:pt x="480" y="240"/>
                  </a:lnTo>
                  <a:cubicBezTo>
                    <a:pt x="480" y="109"/>
                    <a:pt x="371" y="0"/>
                    <a:pt x="240" y="0"/>
                  </a:cubicBezTo>
                  <a:cubicBezTo>
                    <a:pt x="103" y="0"/>
                    <a:pt x="0" y="109"/>
                    <a:pt x="0" y="240"/>
                  </a:cubicBezTo>
                  <a:cubicBezTo>
                    <a:pt x="0" y="372"/>
                    <a:pt x="103" y="480"/>
                    <a:pt x="240" y="480"/>
                  </a:cubicBezTo>
                  <a:cubicBezTo>
                    <a:pt x="371" y="480"/>
                    <a:pt x="480" y="372"/>
                    <a:pt x="480" y="24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lc="http://schemas.openxmlformats.org/drawingml/2006/lockedCanvas" xmlns:p14="http://schemas.microsoft.com/office/powerpoint/2010/main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77" name="Group 65"/>
            <p:cNvGrpSpPr/>
            <p:nvPr/>
          </p:nvGrpSpPr>
          <p:grpSpPr>
            <a:xfrm>
              <a:off x="8633181" y="5620427"/>
              <a:ext cx="183006" cy="180070"/>
              <a:chOff x="8633181" y="5620427"/>
              <a:chExt cx="183006" cy="180070"/>
            </a:xfrm>
            <a:solidFill>
              <a:schemeClr val="bg1"/>
            </a:solidFill>
          </p:grpSpPr>
          <p:sp>
            <p:nvSpPr>
              <p:cNvPr id="78" name="Freeform: Shape 66"/>
              <p:cNvSpPr>
                <a:spLocks/>
              </p:cNvSpPr>
              <p:nvPr/>
            </p:nvSpPr>
            <p:spPr bwMode="auto">
              <a:xfrm>
                <a:off x="8717645" y="5620427"/>
                <a:ext cx="16893" cy="180070"/>
              </a:xfrm>
              <a:custGeom>
                <a:avLst/>
                <a:gdLst>
                  <a:gd name="T0" fmla="*/ 28 w 29"/>
                  <a:gd name="T1" fmla="*/ 285 h 286"/>
                  <a:gd name="T2" fmla="*/ 0 w 29"/>
                  <a:gd name="T3" fmla="*/ 285 h 286"/>
                  <a:gd name="T4" fmla="*/ 0 w 29"/>
                  <a:gd name="T5" fmla="*/ 0 h 286"/>
                  <a:gd name="T6" fmla="*/ 28 w 29"/>
                  <a:gd name="T7" fmla="*/ 0 h 286"/>
                  <a:gd name="T8" fmla="*/ 28 w 29"/>
                  <a:gd name="T9" fmla="*/ 285 h 2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286">
                    <a:moveTo>
                      <a:pt x="28" y="285"/>
                    </a:moveTo>
                    <a:lnTo>
                      <a:pt x="0" y="285"/>
                    </a:lnTo>
                    <a:lnTo>
                      <a:pt x="0" y="0"/>
                    </a:lnTo>
                    <a:lnTo>
                      <a:pt x="28" y="0"/>
                    </a:lnTo>
                    <a:lnTo>
                      <a:pt x="28" y="285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lc="http://schemas.openxmlformats.org/drawingml/2006/lockedCanvas" xmlns:p14="http://schemas.microsoft.com/office/powerpoint/2010/main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9" name="Freeform: Shape 67"/>
              <p:cNvSpPr>
                <a:spLocks/>
              </p:cNvSpPr>
              <p:nvPr/>
            </p:nvSpPr>
            <p:spPr bwMode="auto">
              <a:xfrm>
                <a:off x="8633181" y="5699209"/>
                <a:ext cx="183006" cy="19695"/>
              </a:xfrm>
              <a:custGeom>
                <a:avLst/>
                <a:gdLst>
                  <a:gd name="T0" fmla="*/ 0 w 293"/>
                  <a:gd name="T1" fmla="*/ 35 h 36"/>
                  <a:gd name="T2" fmla="*/ 0 w 293"/>
                  <a:gd name="T3" fmla="*/ 0 h 36"/>
                  <a:gd name="T4" fmla="*/ 292 w 293"/>
                  <a:gd name="T5" fmla="*/ 0 h 36"/>
                  <a:gd name="T6" fmla="*/ 292 w 293"/>
                  <a:gd name="T7" fmla="*/ 35 h 36"/>
                  <a:gd name="T8" fmla="*/ 0 w 293"/>
                  <a:gd name="T9" fmla="*/ 35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3" h="36">
                    <a:moveTo>
                      <a:pt x="0" y="35"/>
                    </a:moveTo>
                    <a:lnTo>
                      <a:pt x="0" y="0"/>
                    </a:lnTo>
                    <a:lnTo>
                      <a:pt x="292" y="0"/>
                    </a:lnTo>
                    <a:lnTo>
                      <a:pt x="292" y="35"/>
                    </a:lnTo>
                    <a:lnTo>
                      <a:pt x="0" y="35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lc="http://schemas.openxmlformats.org/drawingml/2006/lockedCanvas" xmlns:p14="http://schemas.microsoft.com/office/powerpoint/2010/main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47" name="Group 4"/>
          <p:cNvGrpSpPr/>
          <p:nvPr/>
        </p:nvGrpSpPr>
        <p:grpSpPr>
          <a:xfrm>
            <a:off x="6124533" y="2731626"/>
            <a:ext cx="2642425" cy="634775"/>
            <a:chOff x="7965165" y="3720078"/>
            <a:chExt cx="3523233" cy="846367"/>
          </a:xfrm>
        </p:grpSpPr>
        <p:sp>
          <p:nvSpPr>
            <p:cNvPr id="74" name="TextBox 62"/>
            <p:cNvSpPr txBox="1"/>
            <p:nvPr/>
          </p:nvSpPr>
          <p:spPr>
            <a:xfrm>
              <a:off x="7980700" y="3720078"/>
              <a:ext cx="3507698" cy="338536"/>
            </a:xfrm>
            <a:prstGeom prst="rect">
              <a:avLst/>
            </a:prstGeom>
            <a:noFill/>
          </p:spPr>
          <p:txBody>
            <a:bodyPr wrap="none" lIns="144000" tIns="0" rIns="144000" bIns="0" anchor="b" anchorCtr="0">
              <a:normAutofit/>
            </a:bodyPr>
            <a:lstStyle/>
            <a:p>
              <a:r>
                <a:rPr lang="zh-CN" altLang="en-US" sz="1600" b="1"/>
                <a:t>标题文本预设</a:t>
              </a:r>
            </a:p>
          </p:txBody>
        </p:sp>
        <p:sp>
          <p:nvSpPr>
            <p:cNvPr id="75" name="TextBox 68"/>
            <p:cNvSpPr txBox="1"/>
            <p:nvPr/>
          </p:nvSpPr>
          <p:spPr>
            <a:xfrm>
              <a:off x="7965165" y="4058614"/>
              <a:ext cx="3507698" cy="507831"/>
            </a:xfrm>
            <a:prstGeom prst="rect">
              <a:avLst/>
            </a:prstGeom>
            <a:noFill/>
          </p:spPr>
          <p:txBody>
            <a:bodyPr wrap="square" lIns="144000" tIns="0" rIns="144000" bIns="0" anchor="t" anchorCtr="0">
              <a:normAutofit lnSpcReduction="1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</a:t>
              </a:r>
              <a:br>
                <a:rPr lang="zh-CN" altLang="en-US" sz="110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100">
                  <a:solidFill>
                    <a:schemeClr val="dk1">
                      <a:lumMod val="100000"/>
                    </a:schemeClr>
                  </a:solidFill>
                </a:rPr>
                <a:t>（建议使用主题字体）</a:t>
              </a:r>
            </a:p>
          </p:txBody>
        </p:sp>
      </p:grpSp>
      <p:grpSp>
        <p:nvGrpSpPr>
          <p:cNvPr id="48" name="Group 69"/>
          <p:cNvGrpSpPr/>
          <p:nvPr/>
        </p:nvGrpSpPr>
        <p:grpSpPr>
          <a:xfrm>
            <a:off x="5341253" y="2135053"/>
            <a:ext cx="526847" cy="485348"/>
            <a:chOff x="13296064" y="10607541"/>
            <a:chExt cx="1265763" cy="1166060"/>
          </a:xfrm>
          <a:solidFill>
            <a:schemeClr val="accent2"/>
          </a:solidFill>
        </p:grpSpPr>
        <p:sp>
          <p:nvSpPr>
            <p:cNvPr id="72" name="Freeform: Shape 70"/>
            <p:cNvSpPr>
              <a:spLocks/>
            </p:cNvSpPr>
            <p:nvPr/>
          </p:nvSpPr>
          <p:spPr bwMode="auto">
            <a:xfrm>
              <a:off x="13349333" y="10670914"/>
              <a:ext cx="1141470" cy="1039314"/>
            </a:xfrm>
            <a:custGeom>
              <a:avLst/>
              <a:gdLst>
                <a:gd name="T0" fmla="*/ 994 w 1989"/>
                <a:gd name="T1" fmla="*/ 0 h 1812"/>
                <a:gd name="T2" fmla="*/ 994 w 1989"/>
                <a:gd name="T3" fmla="*/ 0 h 1812"/>
                <a:gd name="T4" fmla="*/ 354 w 1989"/>
                <a:gd name="T5" fmla="*/ 268 h 1812"/>
                <a:gd name="T6" fmla="*/ 354 w 1989"/>
                <a:gd name="T7" fmla="*/ 1548 h 1812"/>
                <a:gd name="T8" fmla="*/ 994 w 1989"/>
                <a:gd name="T9" fmla="*/ 1811 h 1812"/>
                <a:gd name="T10" fmla="*/ 1634 w 1989"/>
                <a:gd name="T11" fmla="*/ 1548 h 1812"/>
                <a:gd name="T12" fmla="*/ 1634 w 1989"/>
                <a:gd name="T13" fmla="*/ 268 h 1812"/>
                <a:gd name="T14" fmla="*/ 994 w 1989"/>
                <a:gd name="T15" fmla="*/ 0 h 18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89" h="1812">
                  <a:moveTo>
                    <a:pt x="994" y="0"/>
                  </a:moveTo>
                  <a:lnTo>
                    <a:pt x="994" y="0"/>
                  </a:lnTo>
                  <a:cubicBezTo>
                    <a:pt x="766" y="0"/>
                    <a:pt x="532" y="91"/>
                    <a:pt x="354" y="268"/>
                  </a:cubicBezTo>
                  <a:cubicBezTo>
                    <a:pt x="0" y="622"/>
                    <a:pt x="0" y="1194"/>
                    <a:pt x="354" y="1548"/>
                  </a:cubicBezTo>
                  <a:cubicBezTo>
                    <a:pt x="532" y="1725"/>
                    <a:pt x="766" y="1811"/>
                    <a:pt x="994" y="1811"/>
                  </a:cubicBezTo>
                  <a:cubicBezTo>
                    <a:pt x="1229" y="1811"/>
                    <a:pt x="1457" y="1725"/>
                    <a:pt x="1634" y="1548"/>
                  </a:cubicBezTo>
                  <a:cubicBezTo>
                    <a:pt x="1988" y="1194"/>
                    <a:pt x="1988" y="622"/>
                    <a:pt x="1634" y="268"/>
                  </a:cubicBezTo>
                  <a:cubicBezTo>
                    <a:pt x="1457" y="91"/>
                    <a:pt x="1229" y="0"/>
                    <a:pt x="994" y="0"/>
                  </a:cubicBezTo>
                </a:path>
              </a:pathLst>
            </a:custGeom>
            <a:blipFill dpi="0"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9525" cap="flat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="" xmlns:lc="http://schemas.openxmlformats.org/drawingml/2006/lockedCanvas" xmlns:p14="http://schemas.microsoft.com/office/powerpoint/2010/main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3" name="Freeform: Shape 71"/>
            <p:cNvSpPr>
              <a:spLocks/>
            </p:cNvSpPr>
            <p:nvPr/>
          </p:nvSpPr>
          <p:spPr bwMode="auto">
            <a:xfrm>
              <a:off x="13296064" y="10607541"/>
              <a:ext cx="1265763" cy="1166060"/>
            </a:xfrm>
            <a:custGeom>
              <a:avLst/>
              <a:gdLst>
                <a:gd name="T0" fmla="*/ 1085 w 2206"/>
                <a:gd name="T1" fmla="*/ 2005 h 2035"/>
                <a:gd name="T2" fmla="*/ 1085 w 2206"/>
                <a:gd name="T3" fmla="*/ 2005 h 2035"/>
                <a:gd name="T4" fmla="*/ 383 w 2206"/>
                <a:gd name="T5" fmla="*/ 1714 h 2035"/>
                <a:gd name="T6" fmla="*/ 383 w 2206"/>
                <a:gd name="T7" fmla="*/ 314 h 2035"/>
                <a:gd name="T8" fmla="*/ 1085 w 2206"/>
                <a:gd name="T9" fmla="*/ 23 h 2035"/>
                <a:gd name="T10" fmla="*/ 1788 w 2206"/>
                <a:gd name="T11" fmla="*/ 314 h 2035"/>
                <a:gd name="T12" fmla="*/ 1788 w 2206"/>
                <a:gd name="T13" fmla="*/ 1714 h 2035"/>
                <a:gd name="T14" fmla="*/ 1085 w 2206"/>
                <a:gd name="T15" fmla="*/ 2005 h 2035"/>
                <a:gd name="T16" fmla="*/ 1085 w 2206"/>
                <a:gd name="T17" fmla="*/ 0 h 2035"/>
                <a:gd name="T18" fmla="*/ 1085 w 2206"/>
                <a:gd name="T19" fmla="*/ 0 h 2035"/>
                <a:gd name="T20" fmla="*/ 366 w 2206"/>
                <a:gd name="T21" fmla="*/ 297 h 2035"/>
                <a:gd name="T22" fmla="*/ 68 w 2206"/>
                <a:gd name="T23" fmla="*/ 1017 h 2035"/>
                <a:gd name="T24" fmla="*/ 366 w 2206"/>
                <a:gd name="T25" fmla="*/ 1737 h 2035"/>
                <a:gd name="T26" fmla="*/ 1085 w 2206"/>
                <a:gd name="T27" fmla="*/ 2034 h 2035"/>
                <a:gd name="T28" fmla="*/ 1085 w 2206"/>
                <a:gd name="T29" fmla="*/ 2034 h 2035"/>
                <a:gd name="T30" fmla="*/ 1805 w 2206"/>
                <a:gd name="T31" fmla="*/ 1737 h 2035"/>
                <a:gd name="T32" fmla="*/ 1805 w 2206"/>
                <a:gd name="T33" fmla="*/ 297 h 2035"/>
                <a:gd name="T34" fmla="*/ 1085 w 2206"/>
                <a:gd name="T35" fmla="*/ 0 h 2035"/>
                <a:gd name="T36" fmla="*/ 1085 w 2206"/>
                <a:gd name="T37" fmla="*/ 2005 h 20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206" h="2035">
                  <a:moveTo>
                    <a:pt x="1085" y="2005"/>
                  </a:moveTo>
                  <a:lnTo>
                    <a:pt x="1085" y="2005"/>
                  </a:lnTo>
                  <a:cubicBezTo>
                    <a:pt x="823" y="2005"/>
                    <a:pt x="571" y="1902"/>
                    <a:pt x="383" y="1714"/>
                  </a:cubicBezTo>
                  <a:cubicBezTo>
                    <a:pt x="0" y="1331"/>
                    <a:pt x="0" y="703"/>
                    <a:pt x="383" y="314"/>
                  </a:cubicBezTo>
                  <a:cubicBezTo>
                    <a:pt x="571" y="126"/>
                    <a:pt x="823" y="23"/>
                    <a:pt x="1085" y="23"/>
                  </a:cubicBezTo>
                  <a:cubicBezTo>
                    <a:pt x="1354" y="23"/>
                    <a:pt x="1600" y="126"/>
                    <a:pt x="1788" y="314"/>
                  </a:cubicBezTo>
                  <a:cubicBezTo>
                    <a:pt x="2177" y="703"/>
                    <a:pt x="2177" y="1331"/>
                    <a:pt x="1788" y="1714"/>
                  </a:cubicBezTo>
                  <a:cubicBezTo>
                    <a:pt x="1600" y="1902"/>
                    <a:pt x="1354" y="2005"/>
                    <a:pt x="1085" y="2005"/>
                  </a:cubicBezTo>
                  <a:lnTo>
                    <a:pt x="1085" y="0"/>
                  </a:lnTo>
                  <a:lnTo>
                    <a:pt x="1085" y="0"/>
                  </a:lnTo>
                  <a:cubicBezTo>
                    <a:pt x="817" y="0"/>
                    <a:pt x="560" y="103"/>
                    <a:pt x="366" y="297"/>
                  </a:cubicBezTo>
                  <a:cubicBezTo>
                    <a:pt x="177" y="486"/>
                    <a:pt x="68" y="743"/>
                    <a:pt x="68" y="1017"/>
                  </a:cubicBezTo>
                  <a:cubicBezTo>
                    <a:pt x="68" y="1285"/>
                    <a:pt x="177" y="1542"/>
                    <a:pt x="366" y="1737"/>
                  </a:cubicBezTo>
                  <a:cubicBezTo>
                    <a:pt x="560" y="1925"/>
                    <a:pt x="817" y="2034"/>
                    <a:pt x="1085" y="2034"/>
                  </a:cubicBezTo>
                  <a:lnTo>
                    <a:pt x="1085" y="2034"/>
                  </a:lnTo>
                  <a:cubicBezTo>
                    <a:pt x="1360" y="2034"/>
                    <a:pt x="1611" y="1925"/>
                    <a:pt x="1805" y="1737"/>
                  </a:cubicBezTo>
                  <a:cubicBezTo>
                    <a:pt x="2205" y="1337"/>
                    <a:pt x="2205" y="691"/>
                    <a:pt x="1805" y="297"/>
                  </a:cubicBezTo>
                  <a:cubicBezTo>
                    <a:pt x="1611" y="103"/>
                    <a:pt x="1360" y="0"/>
                    <a:pt x="1085" y="0"/>
                  </a:cubicBezTo>
                  <a:lnTo>
                    <a:pt x="1085" y="2005"/>
                  </a:lnTo>
                </a:path>
              </a:pathLst>
            </a:custGeom>
            <a:grpFill/>
            <a:ln w="9525" cap="flat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="" xmlns:lc="http://schemas.openxmlformats.org/drawingml/2006/lockedCanvas" xmlns:p14="http://schemas.microsoft.com/office/powerpoint/2010/main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49" name="Group 73"/>
          <p:cNvGrpSpPr/>
          <p:nvPr/>
        </p:nvGrpSpPr>
        <p:grpSpPr>
          <a:xfrm>
            <a:off x="5901621" y="2209517"/>
            <a:ext cx="114027" cy="113951"/>
            <a:chOff x="8571240" y="5550087"/>
            <a:chExt cx="304072" cy="303870"/>
          </a:xfrm>
        </p:grpSpPr>
        <p:sp>
          <p:nvSpPr>
            <p:cNvPr id="68" name="Freeform: Shape 74"/>
            <p:cNvSpPr>
              <a:spLocks/>
            </p:cNvSpPr>
            <p:nvPr/>
          </p:nvSpPr>
          <p:spPr bwMode="auto">
            <a:xfrm>
              <a:off x="8571240" y="5550087"/>
              <a:ext cx="304072" cy="303870"/>
            </a:xfrm>
            <a:custGeom>
              <a:avLst/>
              <a:gdLst>
                <a:gd name="T0" fmla="*/ 480 w 481"/>
                <a:gd name="T1" fmla="*/ 240 h 481"/>
                <a:gd name="T2" fmla="*/ 480 w 481"/>
                <a:gd name="T3" fmla="*/ 240 h 481"/>
                <a:gd name="T4" fmla="*/ 240 w 481"/>
                <a:gd name="T5" fmla="*/ 0 h 481"/>
                <a:gd name="T6" fmla="*/ 0 w 481"/>
                <a:gd name="T7" fmla="*/ 240 h 481"/>
                <a:gd name="T8" fmla="*/ 240 w 481"/>
                <a:gd name="T9" fmla="*/ 480 h 481"/>
                <a:gd name="T10" fmla="*/ 480 w 481"/>
                <a:gd name="T11" fmla="*/ 240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1" h="481">
                  <a:moveTo>
                    <a:pt x="480" y="240"/>
                  </a:moveTo>
                  <a:lnTo>
                    <a:pt x="480" y="240"/>
                  </a:lnTo>
                  <a:cubicBezTo>
                    <a:pt x="480" y="109"/>
                    <a:pt x="371" y="0"/>
                    <a:pt x="240" y="0"/>
                  </a:cubicBezTo>
                  <a:cubicBezTo>
                    <a:pt x="103" y="0"/>
                    <a:pt x="0" y="109"/>
                    <a:pt x="0" y="240"/>
                  </a:cubicBezTo>
                  <a:cubicBezTo>
                    <a:pt x="0" y="372"/>
                    <a:pt x="103" y="480"/>
                    <a:pt x="240" y="480"/>
                  </a:cubicBezTo>
                  <a:cubicBezTo>
                    <a:pt x="371" y="480"/>
                    <a:pt x="480" y="372"/>
                    <a:pt x="480" y="24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lc="http://schemas.openxmlformats.org/drawingml/2006/lockedCanvas" xmlns:p14="http://schemas.microsoft.com/office/powerpoint/2010/main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69" name="Group 75"/>
            <p:cNvGrpSpPr/>
            <p:nvPr/>
          </p:nvGrpSpPr>
          <p:grpSpPr>
            <a:xfrm>
              <a:off x="8633181" y="5620427"/>
              <a:ext cx="183006" cy="180070"/>
              <a:chOff x="8633181" y="5620427"/>
              <a:chExt cx="183006" cy="180070"/>
            </a:xfrm>
            <a:solidFill>
              <a:schemeClr val="bg1"/>
            </a:solidFill>
          </p:grpSpPr>
          <p:sp>
            <p:nvSpPr>
              <p:cNvPr id="70" name="Freeform: Shape 76"/>
              <p:cNvSpPr>
                <a:spLocks/>
              </p:cNvSpPr>
              <p:nvPr/>
            </p:nvSpPr>
            <p:spPr bwMode="auto">
              <a:xfrm>
                <a:off x="8717645" y="5620427"/>
                <a:ext cx="16893" cy="180070"/>
              </a:xfrm>
              <a:custGeom>
                <a:avLst/>
                <a:gdLst>
                  <a:gd name="T0" fmla="*/ 28 w 29"/>
                  <a:gd name="T1" fmla="*/ 285 h 286"/>
                  <a:gd name="T2" fmla="*/ 0 w 29"/>
                  <a:gd name="T3" fmla="*/ 285 h 286"/>
                  <a:gd name="T4" fmla="*/ 0 w 29"/>
                  <a:gd name="T5" fmla="*/ 0 h 286"/>
                  <a:gd name="T6" fmla="*/ 28 w 29"/>
                  <a:gd name="T7" fmla="*/ 0 h 286"/>
                  <a:gd name="T8" fmla="*/ 28 w 29"/>
                  <a:gd name="T9" fmla="*/ 285 h 2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286">
                    <a:moveTo>
                      <a:pt x="28" y="285"/>
                    </a:moveTo>
                    <a:lnTo>
                      <a:pt x="0" y="285"/>
                    </a:lnTo>
                    <a:lnTo>
                      <a:pt x="0" y="0"/>
                    </a:lnTo>
                    <a:lnTo>
                      <a:pt x="28" y="0"/>
                    </a:lnTo>
                    <a:lnTo>
                      <a:pt x="28" y="285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lc="http://schemas.openxmlformats.org/drawingml/2006/lockedCanvas" xmlns:p14="http://schemas.microsoft.com/office/powerpoint/2010/main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1" name="Freeform: Shape 77"/>
              <p:cNvSpPr>
                <a:spLocks/>
              </p:cNvSpPr>
              <p:nvPr/>
            </p:nvSpPr>
            <p:spPr bwMode="auto">
              <a:xfrm>
                <a:off x="8633181" y="5699209"/>
                <a:ext cx="183006" cy="19695"/>
              </a:xfrm>
              <a:custGeom>
                <a:avLst/>
                <a:gdLst>
                  <a:gd name="T0" fmla="*/ 0 w 293"/>
                  <a:gd name="T1" fmla="*/ 35 h 36"/>
                  <a:gd name="T2" fmla="*/ 0 w 293"/>
                  <a:gd name="T3" fmla="*/ 0 h 36"/>
                  <a:gd name="T4" fmla="*/ 292 w 293"/>
                  <a:gd name="T5" fmla="*/ 0 h 36"/>
                  <a:gd name="T6" fmla="*/ 292 w 293"/>
                  <a:gd name="T7" fmla="*/ 35 h 36"/>
                  <a:gd name="T8" fmla="*/ 0 w 293"/>
                  <a:gd name="T9" fmla="*/ 35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3" h="36">
                    <a:moveTo>
                      <a:pt x="0" y="35"/>
                    </a:moveTo>
                    <a:lnTo>
                      <a:pt x="0" y="0"/>
                    </a:lnTo>
                    <a:lnTo>
                      <a:pt x="292" y="0"/>
                    </a:lnTo>
                    <a:lnTo>
                      <a:pt x="292" y="35"/>
                    </a:lnTo>
                    <a:lnTo>
                      <a:pt x="0" y="35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lc="http://schemas.openxmlformats.org/drawingml/2006/lockedCanvas" xmlns:p14="http://schemas.microsoft.com/office/powerpoint/2010/main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50" name="Group 3"/>
          <p:cNvGrpSpPr/>
          <p:nvPr/>
        </p:nvGrpSpPr>
        <p:grpSpPr>
          <a:xfrm>
            <a:off x="6124533" y="2068279"/>
            <a:ext cx="2642426" cy="634775"/>
            <a:chOff x="7965164" y="2835615"/>
            <a:chExt cx="3523234" cy="846367"/>
          </a:xfrm>
        </p:grpSpPr>
        <p:sp>
          <p:nvSpPr>
            <p:cNvPr id="66" name="TextBox 72"/>
            <p:cNvSpPr txBox="1"/>
            <p:nvPr/>
          </p:nvSpPr>
          <p:spPr>
            <a:xfrm>
              <a:off x="7980700" y="2835615"/>
              <a:ext cx="3507698" cy="338536"/>
            </a:xfrm>
            <a:prstGeom prst="rect">
              <a:avLst/>
            </a:prstGeom>
            <a:noFill/>
          </p:spPr>
          <p:txBody>
            <a:bodyPr wrap="none" lIns="144000" tIns="0" rIns="144000" bIns="0" anchor="b" anchorCtr="0">
              <a:normAutofit/>
            </a:bodyPr>
            <a:lstStyle/>
            <a:p>
              <a:r>
                <a:rPr lang="zh-CN" altLang="en-US" sz="1600" b="1"/>
                <a:t>标题文本预设</a:t>
              </a:r>
            </a:p>
          </p:txBody>
        </p:sp>
        <p:sp>
          <p:nvSpPr>
            <p:cNvPr id="67" name="TextBox 78"/>
            <p:cNvSpPr txBox="1"/>
            <p:nvPr/>
          </p:nvSpPr>
          <p:spPr>
            <a:xfrm>
              <a:off x="7965164" y="3174151"/>
              <a:ext cx="3507698" cy="507831"/>
            </a:xfrm>
            <a:prstGeom prst="rect">
              <a:avLst/>
            </a:prstGeom>
            <a:noFill/>
          </p:spPr>
          <p:txBody>
            <a:bodyPr wrap="square" lIns="144000" tIns="0" rIns="144000" bIns="0" anchor="t" anchorCtr="0">
              <a:normAutofit lnSpcReduction="1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</a:t>
              </a:r>
              <a:br>
                <a:rPr lang="zh-CN" altLang="en-US" sz="110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100">
                  <a:solidFill>
                    <a:schemeClr val="dk1">
                      <a:lumMod val="100000"/>
                    </a:schemeClr>
                  </a:solidFill>
                </a:rPr>
                <a:t>（建议使用主题字体）</a:t>
              </a:r>
            </a:p>
          </p:txBody>
        </p:sp>
      </p:grpSp>
      <p:grpSp>
        <p:nvGrpSpPr>
          <p:cNvPr id="51" name="Group 79"/>
          <p:cNvGrpSpPr/>
          <p:nvPr/>
        </p:nvGrpSpPr>
        <p:grpSpPr>
          <a:xfrm>
            <a:off x="5341253" y="1473800"/>
            <a:ext cx="526847" cy="485348"/>
            <a:chOff x="13296063" y="10607541"/>
            <a:chExt cx="1265763" cy="1166060"/>
          </a:xfrm>
          <a:solidFill>
            <a:schemeClr val="accent1"/>
          </a:solidFill>
        </p:grpSpPr>
        <p:sp>
          <p:nvSpPr>
            <p:cNvPr id="64" name="Freeform: Shape 80"/>
            <p:cNvSpPr>
              <a:spLocks/>
            </p:cNvSpPr>
            <p:nvPr/>
          </p:nvSpPr>
          <p:spPr bwMode="auto">
            <a:xfrm>
              <a:off x="13349333" y="10670914"/>
              <a:ext cx="1141470" cy="1039314"/>
            </a:xfrm>
            <a:custGeom>
              <a:avLst/>
              <a:gdLst>
                <a:gd name="T0" fmla="*/ 994 w 1989"/>
                <a:gd name="T1" fmla="*/ 0 h 1812"/>
                <a:gd name="T2" fmla="*/ 994 w 1989"/>
                <a:gd name="T3" fmla="*/ 0 h 1812"/>
                <a:gd name="T4" fmla="*/ 354 w 1989"/>
                <a:gd name="T5" fmla="*/ 268 h 1812"/>
                <a:gd name="T6" fmla="*/ 354 w 1989"/>
                <a:gd name="T7" fmla="*/ 1548 h 1812"/>
                <a:gd name="T8" fmla="*/ 994 w 1989"/>
                <a:gd name="T9" fmla="*/ 1811 h 1812"/>
                <a:gd name="T10" fmla="*/ 1634 w 1989"/>
                <a:gd name="T11" fmla="*/ 1548 h 1812"/>
                <a:gd name="T12" fmla="*/ 1634 w 1989"/>
                <a:gd name="T13" fmla="*/ 268 h 1812"/>
                <a:gd name="T14" fmla="*/ 994 w 1989"/>
                <a:gd name="T15" fmla="*/ 0 h 18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89" h="1812">
                  <a:moveTo>
                    <a:pt x="994" y="0"/>
                  </a:moveTo>
                  <a:lnTo>
                    <a:pt x="994" y="0"/>
                  </a:lnTo>
                  <a:cubicBezTo>
                    <a:pt x="766" y="0"/>
                    <a:pt x="532" y="91"/>
                    <a:pt x="354" y="268"/>
                  </a:cubicBezTo>
                  <a:cubicBezTo>
                    <a:pt x="0" y="622"/>
                    <a:pt x="0" y="1194"/>
                    <a:pt x="354" y="1548"/>
                  </a:cubicBezTo>
                  <a:cubicBezTo>
                    <a:pt x="532" y="1725"/>
                    <a:pt x="766" y="1811"/>
                    <a:pt x="994" y="1811"/>
                  </a:cubicBezTo>
                  <a:cubicBezTo>
                    <a:pt x="1229" y="1811"/>
                    <a:pt x="1457" y="1725"/>
                    <a:pt x="1634" y="1548"/>
                  </a:cubicBezTo>
                  <a:cubicBezTo>
                    <a:pt x="1988" y="1194"/>
                    <a:pt x="1988" y="622"/>
                    <a:pt x="1634" y="268"/>
                  </a:cubicBezTo>
                  <a:cubicBezTo>
                    <a:pt x="1457" y="91"/>
                    <a:pt x="1229" y="0"/>
                    <a:pt x="994" y="0"/>
                  </a:cubicBezTo>
                </a:path>
              </a:pathLst>
            </a:custGeom>
            <a:blipFill dpi="0"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9525" cap="flat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="" xmlns:lc="http://schemas.openxmlformats.org/drawingml/2006/lockedCanvas" xmlns:p14="http://schemas.microsoft.com/office/powerpoint/2010/main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5" name="Freeform: Shape 81"/>
            <p:cNvSpPr>
              <a:spLocks/>
            </p:cNvSpPr>
            <p:nvPr/>
          </p:nvSpPr>
          <p:spPr bwMode="auto">
            <a:xfrm>
              <a:off x="13296063" y="10607541"/>
              <a:ext cx="1265763" cy="1166060"/>
            </a:xfrm>
            <a:custGeom>
              <a:avLst/>
              <a:gdLst>
                <a:gd name="T0" fmla="*/ 1085 w 2206"/>
                <a:gd name="T1" fmla="*/ 2005 h 2035"/>
                <a:gd name="T2" fmla="*/ 1085 w 2206"/>
                <a:gd name="T3" fmla="*/ 2005 h 2035"/>
                <a:gd name="T4" fmla="*/ 383 w 2206"/>
                <a:gd name="T5" fmla="*/ 1714 h 2035"/>
                <a:gd name="T6" fmla="*/ 383 w 2206"/>
                <a:gd name="T7" fmla="*/ 314 h 2035"/>
                <a:gd name="T8" fmla="*/ 1085 w 2206"/>
                <a:gd name="T9" fmla="*/ 23 h 2035"/>
                <a:gd name="T10" fmla="*/ 1788 w 2206"/>
                <a:gd name="T11" fmla="*/ 314 h 2035"/>
                <a:gd name="T12" fmla="*/ 1788 w 2206"/>
                <a:gd name="T13" fmla="*/ 1714 h 2035"/>
                <a:gd name="T14" fmla="*/ 1085 w 2206"/>
                <a:gd name="T15" fmla="*/ 2005 h 2035"/>
                <a:gd name="T16" fmla="*/ 1085 w 2206"/>
                <a:gd name="T17" fmla="*/ 0 h 2035"/>
                <a:gd name="T18" fmla="*/ 1085 w 2206"/>
                <a:gd name="T19" fmla="*/ 0 h 2035"/>
                <a:gd name="T20" fmla="*/ 366 w 2206"/>
                <a:gd name="T21" fmla="*/ 297 h 2035"/>
                <a:gd name="T22" fmla="*/ 68 w 2206"/>
                <a:gd name="T23" fmla="*/ 1017 h 2035"/>
                <a:gd name="T24" fmla="*/ 366 w 2206"/>
                <a:gd name="T25" fmla="*/ 1737 h 2035"/>
                <a:gd name="T26" fmla="*/ 1085 w 2206"/>
                <a:gd name="T27" fmla="*/ 2034 h 2035"/>
                <a:gd name="T28" fmla="*/ 1085 w 2206"/>
                <a:gd name="T29" fmla="*/ 2034 h 2035"/>
                <a:gd name="T30" fmla="*/ 1805 w 2206"/>
                <a:gd name="T31" fmla="*/ 1737 h 2035"/>
                <a:gd name="T32" fmla="*/ 1805 w 2206"/>
                <a:gd name="T33" fmla="*/ 297 h 2035"/>
                <a:gd name="T34" fmla="*/ 1085 w 2206"/>
                <a:gd name="T35" fmla="*/ 0 h 2035"/>
                <a:gd name="T36" fmla="*/ 1085 w 2206"/>
                <a:gd name="T37" fmla="*/ 2005 h 20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206" h="2035">
                  <a:moveTo>
                    <a:pt x="1085" y="2005"/>
                  </a:moveTo>
                  <a:lnTo>
                    <a:pt x="1085" y="2005"/>
                  </a:lnTo>
                  <a:cubicBezTo>
                    <a:pt x="823" y="2005"/>
                    <a:pt x="571" y="1902"/>
                    <a:pt x="383" y="1714"/>
                  </a:cubicBezTo>
                  <a:cubicBezTo>
                    <a:pt x="0" y="1331"/>
                    <a:pt x="0" y="703"/>
                    <a:pt x="383" y="314"/>
                  </a:cubicBezTo>
                  <a:cubicBezTo>
                    <a:pt x="571" y="126"/>
                    <a:pt x="823" y="23"/>
                    <a:pt x="1085" y="23"/>
                  </a:cubicBezTo>
                  <a:cubicBezTo>
                    <a:pt x="1354" y="23"/>
                    <a:pt x="1600" y="126"/>
                    <a:pt x="1788" y="314"/>
                  </a:cubicBezTo>
                  <a:cubicBezTo>
                    <a:pt x="2177" y="703"/>
                    <a:pt x="2177" y="1331"/>
                    <a:pt x="1788" y="1714"/>
                  </a:cubicBezTo>
                  <a:cubicBezTo>
                    <a:pt x="1600" y="1902"/>
                    <a:pt x="1354" y="2005"/>
                    <a:pt x="1085" y="2005"/>
                  </a:cubicBezTo>
                  <a:lnTo>
                    <a:pt x="1085" y="0"/>
                  </a:lnTo>
                  <a:lnTo>
                    <a:pt x="1085" y="0"/>
                  </a:lnTo>
                  <a:cubicBezTo>
                    <a:pt x="817" y="0"/>
                    <a:pt x="560" y="103"/>
                    <a:pt x="366" y="297"/>
                  </a:cubicBezTo>
                  <a:cubicBezTo>
                    <a:pt x="177" y="486"/>
                    <a:pt x="68" y="743"/>
                    <a:pt x="68" y="1017"/>
                  </a:cubicBezTo>
                  <a:cubicBezTo>
                    <a:pt x="68" y="1285"/>
                    <a:pt x="177" y="1542"/>
                    <a:pt x="366" y="1737"/>
                  </a:cubicBezTo>
                  <a:cubicBezTo>
                    <a:pt x="560" y="1925"/>
                    <a:pt x="817" y="2034"/>
                    <a:pt x="1085" y="2034"/>
                  </a:cubicBezTo>
                  <a:lnTo>
                    <a:pt x="1085" y="2034"/>
                  </a:lnTo>
                  <a:cubicBezTo>
                    <a:pt x="1360" y="2034"/>
                    <a:pt x="1611" y="1925"/>
                    <a:pt x="1805" y="1737"/>
                  </a:cubicBezTo>
                  <a:cubicBezTo>
                    <a:pt x="2205" y="1337"/>
                    <a:pt x="2205" y="691"/>
                    <a:pt x="1805" y="297"/>
                  </a:cubicBezTo>
                  <a:cubicBezTo>
                    <a:pt x="1611" y="103"/>
                    <a:pt x="1360" y="0"/>
                    <a:pt x="1085" y="0"/>
                  </a:cubicBezTo>
                  <a:lnTo>
                    <a:pt x="1085" y="2005"/>
                  </a:lnTo>
                </a:path>
              </a:pathLst>
            </a:custGeom>
            <a:grpFill/>
            <a:ln w="9525" cap="flat">
              <a:noFill/>
              <a:bevel/>
              <a:headEnd/>
              <a:tailEnd/>
            </a:ln>
            <a:effectLst/>
            <a:extLst>
              <a:ext uri="{AF507438-7753-43e0-B8FC-AC1667EBCBE1}">
                <a14:hiddenEffects xmlns="" xmlns:lc="http://schemas.openxmlformats.org/drawingml/2006/lockedCanvas" xmlns:p14="http://schemas.microsoft.com/office/powerpoint/2010/main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2" name="Group 83"/>
          <p:cNvGrpSpPr/>
          <p:nvPr/>
        </p:nvGrpSpPr>
        <p:grpSpPr>
          <a:xfrm>
            <a:off x="5901621" y="1548265"/>
            <a:ext cx="114027" cy="113951"/>
            <a:chOff x="8571240" y="5550087"/>
            <a:chExt cx="304072" cy="303870"/>
          </a:xfrm>
        </p:grpSpPr>
        <p:sp>
          <p:nvSpPr>
            <p:cNvPr id="60" name="Freeform: Shape 84"/>
            <p:cNvSpPr>
              <a:spLocks/>
            </p:cNvSpPr>
            <p:nvPr/>
          </p:nvSpPr>
          <p:spPr bwMode="auto">
            <a:xfrm>
              <a:off x="8571240" y="5550087"/>
              <a:ext cx="304072" cy="303870"/>
            </a:xfrm>
            <a:custGeom>
              <a:avLst/>
              <a:gdLst>
                <a:gd name="T0" fmla="*/ 480 w 481"/>
                <a:gd name="T1" fmla="*/ 240 h 481"/>
                <a:gd name="T2" fmla="*/ 480 w 481"/>
                <a:gd name="T3" fmla="*/ 240 h 481"/>
                <a:gd name="T4" fmla="*/ 240 w 481"/>
                <a:gd name="T5" fmla="*/ 0 h 481"/>
                <a:gd name="T6" fmla="*/ 0 w 481"/>
                <a:gd name="T7" fmla="*/ 240 h 481"/>
                <a:gd name="T8" fmla="*/ 240 w 481"/>
                <a:gd name="T9" fmla="*/ 480 h 481"/>
                <a:gd name="T10" fmla="*/ 480 w 481"/>
                <a:gd name="T11" fmla="*/ 240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1" h="481">
                  <a:moveTo>
                    <a:pt x="480" y="240"/>
                  </a:moveTo>
                  <a:lnTo>
                    <a:pt x="480" y="240"/>
                  </a:lnTo>
                  <a:cubicBezTo>
                    <a:pt x="480" y="109"/>
                    <a:pt x="371" y="0"/>
                    <a:pt x="240" y="0"/>
                  </a:cubicBezTo>
                  <a:cubicBezTo>
                    <a:pt x="103" y="0"/>
                    <a:pt x="0" y="109"/>
                    <a:pt x="0" y="240"/>
                  </a:cubicBezTo>
                  <a:cubicBezTo>
                    <a:pt x="0" y="372"/>
                    <a:pt x="103" y="480"/>
                    <a:pt x="240" y="480"/>
                  </a:cubicBezTo>
                  <a:cubicBezTo>
                    <a:pt x="371" y="480"/>
                    <a:pt x="480" y="372"/>
                    <a:pt x="480" y="24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lc="http://schemas.openxmlformats.org/drawingml/2006/lockedCanvas" xmlns:p14="http://schemas.microsoft.com/office/powerpoint/2010/main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61" name="Group 85"/>
            <p:cNvGrpSpPr/>
            <p:nvPr/>
          </p:nvGrpSpPr>
          <p:grpSpPr>
            <a:xfrm>
              <a:off x="8633181" y="5620427"/>
              <a:ext cx="183006" cy="180070"/>
              <a:chOff x="8633181" y="5620427"/>
              <a:chExt cx="183006" cy="180070"/>
            </a:xfrm>
            <a:solidFill>
              <a:schemeClr val="bg1"/>
            </a:solidFill>
          </p:grpSpPr>
          <p:sp>
            <p:nvSpPr>
              <p:cNvPr id="62" name="Freeform: Shape 86"/>
              <p:cNvSpPr>
                <a:spLocks/>
              </p:cNvSpPr>
              <p:nvPr/>
            </p:nvSpPr>
            <p:spPr bwMode="auto">
              <a:xfrm>
                <a:off x="8717645" y="5620427"/>
                <a:ext cx="16893" cy="180070"/>
              </a:xfrm>
              <a:custGeom>
                <a:avLst/>
                <a:gdLst>
                  <a:gd name="T0" fmla="*/ 28 w 29"/>
                  <a:gd name="T1" fmla="*/ 285 h 286"/>
                  <a:gd name="T2" fmla="*/ 0 w 29"/>
                  <a:gd name="T3" fmla="*/ 285 h 286"/>
                  <a:gd name="T4" fmla="*/ 0 w 29"/>
                  <a:gd name="T5" fmla="*/ 0 h 286"/>
                  <a:gd name="T6" fmla="*/ 28 w 29"/>
                  <a:gd name="T7" fmla="*/ 0 h 286"/>
                  <a:gd name="T8" fmla="*/ 28 w 29"/>
                  <a:gd name="T9" fmla="*/ 285 h 2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286">
                    <a:moveTo>
                      <a:pt x="28" y="285"/>
                    </a:moveTo>
                    <a:lnTo>
                      <a:pt x="0" y="285"/>
                    </a:lnTo>
                    <a:lnTo>
                      <a:pt x="0" y="0"/>
                    </a:lnTo>
                    <a:lnTo>
                      <a:pt x="28" y="0"/>
                    </a:lnTo>
                    <a:lnTo>
                      <a:pt x="28" y="285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lc="http://schemas.openxmlformats.org/drawingml/2006/lockedCanvas" xmlns:p14="http://schemas.microsoft.com/office/powerpoint/2010/main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3" name="Freeform: Shape 87"/>
              <p:cNvSpPr>
                <a:spLocks/>
              </p:cNvSpPr>
              <p:nvPr/>
            </p:nvSpPr>
            <p:spPr bwMode="auto">
              <a:xfrm>
                <a:off x="8633181" y="5699209"/>
                <a:ext cx="183006" cy="19695"/>
              </a:xfrm>
              <a:custGeom>
                <a:avLst/>
                <a:gdLst>
                  <a:gd name="T0" fmla="*/ 0 w 293"/>
                  <a:gd name="T1" fmla="*/ 35 h 36"/>
                  <a:gd name="T2" fmla="*/ 0 w 293"/>
                  <a:gd name="T3" fmla="*/ 0 h 36"/>
                  <a:gd name="T4" fmla="*/ 292 w 293"/>
                  <a:gd name="T5" fmla="*/ 0 h 36"/>
                  <a:gd name="T6" fmla="*/ 292 w 293"/>
                  <a:gd name="T7" fmla="*/ 35 h 36"/>
                  <a:gd name="T8" fmla="*/ 0 w 293"/>
                  <a:gd name="T9" fmla="*/ 35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3" h="36">
                    <a:moveTo>
                      <a:pt x="0" y="35"/>
                    </a:moveTo>
                    <a:lnTo>
                      <a:pt x="0" y="0"/>
                    </a:lnTo>
                    <a:lnTo>
                      <a:pt x="292" y="0"/>
                    </a:lnTo>
                    <a:lnTo>
                      <a:pt x="292" y="35"/>
                    </a:lnTo>
                    <a:lnTo>
                      <a:pt x="0" y="35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lc="http://schemas.openxmlformats.org/drawingml/2006/lockedCanvas" xmlns:p14="http://schemas.microsoft.com/office/powerpoint/2010/main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53" name="Group 1"/>
          <p:cNvGrpSpPr/>
          <p:nvPr/>
        </p:nvGrpSpPr>
        <p:grpSpPr>
          <a:xfrm>
            <a:off x="6124533" y="1407026"/>
            <a:ext cx="2642425" cy="634775"/>
            <a:chOff x="7965165" y="1953945"/>
            <a:chExt cx="3523233" cy="846367"/>
          </a:xfrm>
        </p:grpSpPr>
        <p:sp>
          <p:nvSpPr>
            <p:cNvPr id="58" name="TextBox 82"/>
            <p:cNvSpPr txBox="1"/>
            <p:nvPr/>
          </p:nvSpPr>
          <p:spPr>
            <a:xfrm>
              <a:off x="7980700" y="1953945"/>
              <a:ext cx="3507698" cy="338536"/>
            </a:xfrm>
            <a:prstGeom prst="rect">
              <a:avLst/>
            </a:prstGeom>
            <a:noFill/>
          </p:spPr>
          <p:txBody>
            <a:bodyPr wrap="none" lIns="144000" tIns="0" rIns="144000" bIns="0" anchor="b" anchorCtr="0">
              <a:normAutofit/>
            </a:bodyPr>
            <a:lstStyle/>
            <a:p>
              <a:r>
                <a:rPr lang="zh-CN" altLang="en-US" sz="1600" b="1"/>
                <a:t>标题文本预设</a:t>
              </a:r>
            </a:p>
          </p:txBody>
        </p:sp>
        <p:sp>
          <p:nvSpPr>
            <p:cNvPr id="59" name="TextBox 88"/>
            <p:cNvSpPr txBox="1"/>
            <p:nvPr/>
          </p:nvSpPr>
          <p:spPr>
            <a:xfrm>
              <a:off x="7965165" y="2292481"/>
              <a:ext cx="3507698" cy="507831"/>
            </a:xfrm>
            <a:prstGeom prst="rect">
              <a:avLst/>
            </a:prstGeom>
            <a:noFill/>
          </p:spPr>
          <p:txBody>
            <a:bodyPr wrap="square" lIns="144000" tIns="0" rIns="144000" bIns="0" anchor="t" anchorCtr="0">
              <a:normAutofit lnSpcReduction="1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</a:t>
              </a:r>
              <a:br>
                <a:rPr lang="zh-CN" altLang="en-US" sz="110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100">
                  <a:solidFill>
                    <a:schemeClr val="dk1">
                      <a:lumMod val="100000"/>
                    </a:schemeClr>
                  </a:solidFill>
                </a:rPr>
                <a:t>（建议使用主题字体）</a:t>
              </a:r>
            </a:p>
          </p:txBody>
        </p:sp>
      </p:grpSp>
      <p:sp>
        <p:nvSpPr>
          <p:cNvPr id="54" name="Freeform: Shape 89"/>
          <p:cNvSpPr>
            <a:spLocks/>
          </p:cNvSpPr>
          <p:nvPr/>
        </p:nvSpPr>
        <p:spPr bwMode="auto">
          <a:xfrm>
            <a:off x="5489861" y="1604186"/>
            <a:ext cx="219236" cy="214222"/>
          </a:xfrm>
          <a:custGeom>
            <a:avLst/>
            <a:gdLst>
              <a:gd name="T0" fmla="*/ 118 w 634"/>
              <a:gd name="T1" fmla="*/ 544 h 619"/>
              <a:gd name="T2" fmla="*/ 118 w 634"/>
              <a:gd name="T3" fmla="*/ 544 h 619"/>
              <a:gd name="T4" fmla="*/ 207 w 634"/>
              <a:gd name="T5" fmla="*/ 618 h 619"/>
              <a:gd name="T6" fmla="*/ 280 w 634"/>
              <a:gd name="T7" fmla="*/ 544 h 619"/>
              <a:gd name="T8" fmla="*/ 207 w 634"/>
              <a:gd name="T9" fmla="*/ 471 h 619"/>
              <a:gd name="T10" fmla="*/ 118 w 634"/>
              <a:gd name="T11" fmla="*/ 544 h 619"/>
              <a:gd name="T12" fmla="*/ 207 w 634"/>
              <a:gd name="T13" fmla="*/ 500 h 619"/>
              <a:gd name="T14" fmla="*/ 207 w 634"/>
              <a:gd name="T15" fmla="*/ 500 h 619"/>
              <a:gd name="T16" fmla="*/ 236 w 634"/>
              <a:gd name="T17" fmla="*/ 544 h 619"/>
              <a:gd name="T18" fmla="*/ 207 w 634"/>
              <a:gd name="T19" fmla="*/ 589 h 619"/>
              <a:gd name="T20" fmla="*/ 162 w 634"/>
              <a:gd name="T21" fmla="*/ 544 h 619"/>
              <a:gd name="T22" fmla="*/ 207 w 634"/>
              <a:gd name="T23" fmla="*/ 500 h 619"/>
              <a:gd name="T24" fmla="*/ 162 w 634"/>
              <a:gd name="T25" fmla="*/ 427 h 619"/>
              <a:gd name="T26" fmla="*/ 162 w 634"/>
              <a:gd name="T27" fmla="*/ 427 h 619"/>
              <a:gd name="T28" fmla="*/ 118 w 634"/>
              <a:gd name="T29" fmla="*/ 382 h 619"/>
              <a:gd name="T30" fmla="*/ 575 w 634"/>
              <a:gd name="T31" fmla="*/ 353 h 619"/>
              <a:gd name="T32" fmla="*/ 633 w 634"/>
              <a:gd name="T33" fmla="*/ 88 h 619"/>
              <a:gd name="T34" fmla="*/ 619 w 634"/>
              <a:gd name="T35" fmla="*/ 73 h 619"/>
              <a:gd name="T36" fmla="*/ 118 w 634"/>
              <a:gd name="T37" fmla="*/ 73 h 619"/>
              <a:gd name="T38" fmla="*/ 118 w 634"/>
              <a:gd name="T39" fmla="*/ 29 h 619"/>
              <a:gd name="T40" fmla="*/ 148 w 634"/>
              <a:gd name="T41" fmla="*/ 29 h 619"/>
              <a:gd name="T42" fmla="*/ 162 w 634"/>
              <a:gd name="T43" fmla="*/ 14 h 619"/>
              <a:gd name="T44" fmla="*/ 148 w 634"/>
              <a:gd name="T45" fmla="*/ 0 h 619"/>
              <a:gd name="T46" fmla="*/ 30 w 634"/>
              <a:gd name="T47" fmla="*/ 0 h 619"/>
              <a:gd name="T48" fmla="*/ 0 w 634"/>
              <a:gd name="T49" fmla="*/ 14 h 619"/>
              <a:gd name="T50" fmla="*/ 30 w 634"/>
              <a:gd name="T51" fmla="*/ 29 h 619"/>
              <a:gd name="T52" fmla="*/ 89 w 634"/>
              <a:gd name="T53" fmla="*/ 29 h 619"/>
              <a:gd name="T54" fmla="*/ 89 w 634"/>
              <a:gd name="T55" fmla="*/ 382 h 619"/>
              <a:gd name="T56" fmla="*/ 162 w 634"/>
              <a:gd name="T57" fmla="*/ 471 h 619"/>
              <a:gd name="T58" fmla="*/ 207 w 634"/>
              <a:gd name="T59" fmla="*/ 471 h 619"/>
              <a:gd name="T60" fmla="*/ 442 w 634"/>
              <a:gd name="T61" fmla="*/ 471 h 619"/>
              <a:gd name="T62" fmla="*/ 619 w 634"/>
              <a:gd name="T63" fmla="*/ 471 h 619"/>
              <a:gd name="T64" fmla="*/ 619 w 634"/>
              <a:gd name="T65" fmla="*/ 427 h 619"/>
              <a:gd name="T66" fmla="*/ 162 w 634"/>
              <a:gd name="T67" fmla="*/ 427 h 619"/>
              <a:gd name="T68" fmla="*/ 118 w 634"/>
              <a:gd name="T69" fmla="*/ 118 h 619"/>
              <a:gd name="T70" fmla="*/ 118 w 634"/>
              <a:gd name="T71" fmla="*/ 118 h 619"/>
              <a:gd name="T72" fmla="*/ 589 w 634"/>
              <a:gd name="T73" fmla="*/ 118 h 619"/>
              <a:gd name="T74" fmla="*/ 545 w 634"/>
              <a:gd name="T75" fmla="*/ 309 h 619"/>
              <a:gd name="T76" fmla="*/ 118 w 634"/>
              <a:gd name="T77" fmla="*/ 353 h 619"/>
              <a:gd name="T78" fmla="*/ 118 w 634"/>
              <a:gd name="T79" fmla="*/ 118 h 619"/>
              <a:gd name="T80" fmla="*/ 354 w 634"/>
              <a:gd name="T81" fmla="*/ 544 h 619"/>
              <a:gd name="T82" fmla="*/ 354 w 634"/>
              <a:gd name="T83" fmla="*/ 544 h 619"/>
              <a:gd name="T84" fmla="*/ 442 w 634"/>
              <a:gd name="T85" fmla="*/ 618 h 619"/>
              <a:gd name="T86" fmla="*/ 516 w 634"/>
              <a:gd name="T87" fmla="*/ 544 h 619"/>
              <a:gd name="T88" fmla="*/ 442 w 634"/>
              <a:gd name="T89" fmla="*/ 471 h 619"/>
              <a:gd name="T90" fmla="*/ 354 w 634"/>
              <a:gd name="T91" fmla="*/ 544 h 619"/>
              <a:gd name="T92" fmla="*/ 442 w 634"/>
              <a:gd name="T93" fmla="*/ 500 h 619"/>
              <a:gd name="T94" fmla="*/ 442 w 634"/>
              <a:gd name="T95" fmla="*/ 500 h 619"/>
              <a:gd name="T96" fmla="*/ 471 w 634"/>
              <a:gd name="T97" fmla="*/ 544 h 619"/>
              <a:gd name="T98" fmla="*/ 442 w 634"/>
              <a:gd name="T99" fmla="*/ 589 h 619"/>
              <a:gd name="T100" fmla="*/ 398 w 634"/>
              <a:gd name="T101" fmla="*/ 544 h 619"/>
              <a:gd name="T102" fmla="*/ 442 w 634"/>
              <a:gd name="T103" fmla="*/ 500 h 6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634" h="619">
                <a:moveTo>
                  <a:pt x="118" y="544"/>
                </a:moveTo>
                <a:lnTo>
                  <a:pt x="118" y="544"/>
                </a:lnTo>
                <a:cubicBezTo>
                  <a:pt x="118" y="589"/>
                  <a:pt x="162" y="618"/>
                  <a:pt x="207" y="618"/>
                </a:cubicBezTo>
                <a:cubicBezTo>
                  <a:pt x="251" y="618"/>
                  <a:pt x="280" y="589"/>
                  <a:pt x="280" y="544"/>
                </a:cubicBezTo>
                <a:cubicBezTo>
                  <a:pt x="280" y="500"/>
                  <a:pt x="251" y="471"/>
                  <a:pt x="207" y="471"/>
                </a:cubicBezTo>
                <a:cubicBezTo>
                  <a:pt x="162" y="471"/>
                  <a:pt x="118" y="500"/>
                  <a:pt x="118" y="544"/>
                </a:cubicBezTo>
                <a:close/>
                <a:moveTo>
                  <a:pt x="207" y="500"/>
                </a:moveTo>
                <a:lnTo>
                  <a:pt x="207" y="500"/>
                </a:lnTo>
                <a:cubicBezTo>
                  <a:pt x="221" y="500"/>
                  <a:pt x="236" y="530"/>
                  <a:pt x="236" y="544"/>
                </a:cubicBezTo>
                <a:cubicBezTo>
                  <a:pt x="236" y="559"/>
                  <a:pt x="221" y="589"/>
                  <a:pt x="207" y="589"/>
                </a:cubicBezTo>
                <a:cubicBezTo>
                  <a:pt x="177" y="589"/>
                  <a:pt x="162" y="559"/>
                  <a:pt x="162" y="544"/>
                </a:cubicBezTo>
                <a:cubicBezTo>
                  <a:pt x="162" y="530"/>
                  <a:pt x="177" y="500"/>
                  <a:pt x="207" y="500"/>
                </a:cubicBezTo>
                <a:close/>
                <a:moveTo>
                  <a:pt x="162" y="427"/>
                </a:moveTo>
                <a:lnTo>
                  <a:pt x="162" y="427"/>
                </a:lnTo>
                <a:cubicBezTo>
                  <a:pt x="148" y="427"/>
                  <a:pt x="118" y="412"/>
                  <a:pt x="118" y="382"/>
                </a:cubicBezTo>
                <a:cubicBezTo>
                  <a:pt x="575" y="353"/>
                  <a:pt x="575" y="353"/>
                  <a:pt x="575" y="353"/>
                </a:cubicBezTo>
                <a:cubicBezTo>
                  <a:pt x="575" y="353"/>
                  <a:pt x="633" y="103"/>
                  <a:pt x="633" y="88"/>
                </a:cubicBezTo>
                <a:lnTo>
                  <a:pt x="619" y="73"/>
                </a:lnTo>
                <a:cubicBezTo>
                  <a:pt x="118" y="73"/>
                  <a:pt x="118" y="73"/>
                  <a:pt x="118" y="73"/>
                </a:cubicBezTo>
                <a:cubicBezTo>
                  <a:pt x="118" y="29"/>
                  <a:pt x="118" y="29"/>
                  <a:pt x="118" y="29"/>
                </a:cubicBezTo>
                <a:cubicBezTo>
                  <a:pt x="148" y="29"/>
                  <a:pt x="148" y="29"/>
                  <a:pt x="148" y="29"/>
                </a:cubicBezTo>
                <a:cubicBezTo>
                  <a:pt x="148" y="29"/>
                  <a:pt x="162" y="29"/>
                  <a:pt x="162" y="14"/>
                </a:cubicBezTo>
                <a:cubicBezTo>
                  <a:pt x="162" y="0"/>
                  <a:pt x="148" y="0"/>
                  <a:pt x="148" y="0"/>
                </a:cubicBezTo>
                <a:cubicBezTo>
                  <a:pt x="30" y="0"/>
                  <a:pt x="30" y="0"/>
                  <a:pt x="30" y="0"/>
                </a:cubicBezTo>
                <a:cubicBezTo>
                  <a:pt x="15" y="0"/>
                  <a:pt x="0" y="0"/>
                  <a:pt x="0" y="14"/>
                </a:cubicBezTo>
                <a:cubicBezTo>
                  <a:pt x="0" y="29"/>
                  <a:pt x="15" y="29"/>
                  <a:pt x="30" y="29"/>
                </a:cubicBezTo>
                <a:cubicBezTo>
                  <a:pt x="89" y="29"/>
                  <a:pt x="89" y="29"/>
                  <a:pt x="89" y="29"/>
                </a:cubicBezTo>
                <a:cubicBezTo>
                  <a:pt x="89" y="382"/>
                  <a:pt x="89" y="382"/>
                  <a:pt x="89" y="382"/>
                </a:cubicBezTo>
                <a:cubicBezTo>
                  <a:pt x="89" y="427"/>
                  <a:pt x="118" y="471"/>
                  <a:pt x="162" y="471"/>
                </a:cubicBezTo>
                <a:cubicBezTo>
                  <a:pt x="207" y="471"/>
                  <a:pt x="207" y="471"/>
                  <a:pt x="207" y="471"/>
                </a:cubicBezTo>
                <a:cubicBezTo>
                  <a:pt x="442" y="471"/>
                  <a:pt x="442" y="471"/>
                  <a:pt x="442" y="471"/>
                </a:cubicBezTo>
                <a:cubicBezTo>
                  <a:pt x="619" y="471"/>
                  <a:pt x="619" y="471"/>
                  <a:pt x="619" y="471"/>
                </a:cubicBezTo>
                <a:cubicBezTo>
                  <a:pt x="619" y="471"/>
                  <a:pt x="619" y="441"/>
                  <a:pt x="619" y="427"/>
                </a:cubicBezTo>
                <a:lnTo>
                  <a:pt x="162" y="427"/>
                </a:lnTo>
                <a:close/>
                <a:moveTo>
                  <a:pt x="118" y="118"/>
                </a:moveTo>
                <a:lnTo>
                  <a:pt x="118" y="118"/>
                </a:lnTo>
                <a:cubicBezTo>
                  <a:pt x="589" y="118"/>
                  <a:pt x="589" y="118"/>
                  <a:pt x="589" y="118"/>
                </a:cubicBezTo>
                <a:cubicBezTo>
                  <a:pt x="545" y="309"/>
                  <a:pt x="545" y="309"/>
                  <a:pt x="545" y="309"/>
                </a:cubicBezTo>
                <a:cubicBezTo>
                  <a:pt x="118" y="353"/>
                  <a:pt x="118" y="353"/>
                  <a:pt x="118" y="353"/>
                </a:cubicBezTo>
                <a:lnTo>
                  <a:pt x="118" y="118"/>
                </a:lnTo>
                <a:close/>
                <a:moveTo>
                  <a:pt x="354" y="544"/>
                </a:moveTo>
                <a:lnTo>
                  <a:pt x="354" y="544"/>
                </a:lnTo>
                <a:cubicBezTo>
                  <a:pt x="354" y="589"/>
                  <a:pt x="398" y="618"/>
                  <a:pt x="442" y="618"/>
                </a:cubicBezTo>
                <a:cubicBezTo>
                  <a:pt x="486" y="618"/>
                  <a:pt x="516" y="589"/>
                  <a:pt x="516" y="544"/>
                </a:cubicBezTo>
                <a:cubicBezTo>
                  <a:pt x="516" y="500"/>
                  <a:pt x="486" y="471"/>
                  <a:pt x="442" y="471"/>
                </a:cubicBezTo>
                <a:cubicBezTo>
                  <a:pt x="398" y="471"/>
                  <a:pt x="354" y="500"/>
                  <a:pt x="354" y="544"/>
                </a:cubicBezTo>
                <a:close/>
                <a:moveTo>
                  <a:pt x="442" y="500"/>
                </a:moveTo>
                <a:lnTo>
                  <a:pt x="442" y="500"/>
                </a:lnTo>
                <a:cubicBezTo>
                  <a:pt x="457" y="500"/>
                  <a:pt x="471" y="530"/>
                  <a:pt x="471" y="544"/>
                </a:cubicBezTo>
                <a:cubicBezTo>
                  <a:pt x="471" y="559"/>
                  <a:pt x="457" y="589"/>
                  <a:pt x="442" y="589"/>
                </a:cubicBezTo>
                <a:cubicBezTo>
                  <a:pt x="412" y="589"/>
                  <a:pt x="398" y="559"/>
                  <a:pt x="398" y="544"/>
                </a:cubicBezTo>
                <a:cubicBezTo>
                  <a:pt x="398" y="530"/>
                  <a:pt x="412" y="500"/>
                  <a:pt x="442" y="50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55" name="Freeform: Shape 90"/>
          <p:cNvSpPr>
            <a:spLocks/>
          </p:cNvSpPr>
          <p:nvPr/>
        </p:nvSpPr>
        <p:spPr bwMode="auto">
          <a:xfrm>
            <a:off x="5498801" y="3604982"/>
            <a:ext cx="204029" cy="178730"/>
          </a:xfrm>
          <a:custGeom>
            <a:avLst/>
            <a:gdLst>
              <a:gd name="T0" fmla="*/ 426 w 589"/>
              <a:gd name="T1" fmla="*/ 15 h 516"/>
              <a:gd name="T2" fmla="*/ 426 w 589"/>
              <a:gd name="T3" fmla="*/ 15 h 516"/>
              <a:gd name="T4" fmla="*/ 397 w 589"/>
              <a:gd name="T5" fmla="*/ 15 h 516"/>
              <a:gd name="T6" fmla="*/ 162 w 589"/>
              <a:gd name="T7" fmla="*/ 486 h 516"/>
              <a:gd name="T8" fmla="*/ 162 w 589"/>
              <a:gd name="T9" fmla="*/ 515 h 516"/>
              <a:gd name="T10" fmla="*/ 191 w 589"/>
              <a:gd name="T11" fmla="*/ 515 h 516"/>
              <a:gd name="T12" fmla="*/ 441 w 589"/>
              <a:gd name="T13" fmla="*/ 44 h 516"/>
              <a:gd name="T14" fmla="*/ 426 w 589"/>
              <a:gd name="T15" fmla="*/ 15 h 516"/>
              <a:gd name="T16" fmla="*/ 147 w 589"/>
              <a:gd name="T17" fmla="*/ 353 h 516"/>
              <a:gd name="T18" fmla="*/ 147 w 589"/>
              <a:gd name="T19" fmla="*/ 353 h 516"/>
              <a:gd name="T20" fmla="*/ 44 w 589"/>
              <a:gd name="T21" fmla="*/ 265 h 516"/>
              <a:gd name="T22" fmla="*/ 147 w 589"/>
              <a:gd name="T23" fmla="*/ 191 h 516"/>
              <a:gd name="T24" fmla="*/ 147 w 589"/>
              <a:gd name="T25" fmla="*/ 162 h 516"/>
              <a:gd name="T26" fmla="*/ 117 w 589"/>
              <a:gd name="T27" fmla="*/ 162 h 516"/>
              <a:gd name="T28" fmla="*/ 0 w 589"/>
              <a:gd name="T29" fmla="*/ 250 h 516"/>
              <a:gd name="T30" fmla="*/ 0 w 589"/>
              <a:gd name="T31" fmla="*/ 265 h 516"/>
              <a:gd name="T32" fmla="*/ 0 w 589"/>
              <a:gd name="T33" fmla="*/ 279 h 516"/>
              <a:gd name="T34" fmla="*/ 117 w 589"/>
              <a:gd name="T35" fmla="*/ 383 h 516"/>
              <a:gd name="T36" fmla="*/ 147 w 589"/>
              <a:gd name="T37" fmla="*/ 383 h 516"/>
              <a:gd name="T38" fmla="*/ 147 w 589"/>
              <a:gd name="T39" fmla="*/ 353 h 516"/>
              <a:gd name="T40" fmla="*/ 588 w 589"/>
              <a:gd name="T41" fmla="*/ 250 h 516"/>
              <a:gd name="T42" fmla="*/ 588 w 589"/>
              <a:gd name="T43" fmla="*/ 250 h 516"/>
              <a:gd name="T44" fmla="*/ 471 w 589"/>
              <a:gd name="T45" fmla="*/ 162 h 516"/>
              <a:gd name="T46" fmla="*/ 441 w 589"/>
              <a:gd name="T47" fmla="*/ 162 h 516"/>
              <a:gd name="T48" fmla="*/ 441 w 589"/>
              <a:gd name="T49" fmla="*/ 191 h 516"/>
              <a:gd name="T50" fmla="*/ 544 w 589"/>
              <a:gd name="T51" fmla="*/ 265 h 516"/>
              <a:gd name="T52" fmla="*/ 441 w 589"/>
              <a:gd name="T53" fmla="*/ 353 h 516"/>
              <a:gd name="T54" fmla="*/ 441 w 589"/>
              <a:gd name="T55" fmla="*/ 383 h 516"/>
              <a:gd name="T56" fmla="*/ 471 w 589"/>
              <a:gd name="T57" fmla="*/ 383 h 516"/>
              <a:gd name="T58" fmla="*/ 588 w 589"/>
              <a:gd name="T59" fmla="*/ 279 h 516"/>
              <a:gd name="T60" fmla="*/ 588 w 589"/>
              <a:gd name="T61" fmla="*/ 265 h 516"/>
              <a:gd name="T62" fmla="*/ 588 w 589"/>
              <a:gd name="T63" fmla="*/ 250 h 5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589" h="516">
                <a:moveTo>
                  <a:pt x="426" y="15"/>
                </a:moveTo>
                <a:lnTo>
                  <a:pt x="426" y="15"/>
                </a:lnTo>
                <a:cubicBezTo>
                  <a:pt x="426" y="0"/>
                  <a:pt x="412" y="15"/>
                  <a:pt x="397" y="15"/>
                </a:cubicBezTo>
                <a:cubicBezTo>
                  <a:pt x="162" y="486"/>
                  <a:pt x="162" y="486"/>
                  <a:pt x="162" y="486"/>
                </a:cubicBezTo>
                <a:cubicBezTo>
                  <a:pt x="147" y="500"/>
                  <a:pt x="162" y="515"/>
                  <a:pt x="162" y="515"/>
                </a:cubicBezTo>
                <a:cubicBezTo>
                  <a:pt x="176" y="515"/>
                  <a:pt x="191" y="515"/>
                  <a:pt x="191" y="515"/>
                </a:cubicBezTo>
                <a:cubicBezTo>
                  <a:pt x="441" y="44"/>
                  <a:pt x="441" y="44"/>
                  <a:pt x="441" y="44"/>
                </a:cubicBezTo>
                <a:cubicBezTo>
                  <a:pt x="441" y="29"/>
                  <a:pt x="441" y="15"/>
                  <a:pt x="426" y="15"/>
                </a:cubicBezTo>
                <a:close/>
                <a:moveTo>
                  <a:pt x="147" y="353"/>
                </a:moveTo>
                <a:lnTo>
                  <a:pt x="147" y="353"/>
                </a:lnTo>
                <a:cubicBezTo>
                  <a:pt x="44" y="265"/>
                  <a:pt x="44" y="265"/>
                  <a:pt x="44" y="265"/>
                </a:cubicBezTo>
                <a:cubicBezTo>
                  <a:pt x="147" y="191"/>
                  <a:pt x="147" y="191"/>
                  <a:pt x="147" y="191"/>
                </a:cubicBezTo>
                <a:cubicBezTo>
                  <a:pt x="162" y="177"/>
                  <a:pt x="162" y="162"/>
                  <a:pt x="147" y="162"/>
                </a:cubicBezTo>
                <a:cubicBezTo>
                  <a:pt x="147" y="147"/>
                  <a:pt x="132" y="147"/>
                  <a:pt x="117" y="162"/>
                </a:cubicBezTo>
                <a:cubicBezTo>
                  <a:pt x="0" y="250"/>
                  <a:pt x="0" y="250"/>
                  <a:pt x="0" y="250"/>
                </a:cubicBezTo>
                <a:cubicBezTo>
                  <a:pt x="0" y="265"/>
                  <a:pt x="0" y="265"/>
                  <a:pt x="0" y="265"/>
                </a:cubicBezTo>
                <a:cubicBezTo>
                  <a:pt x="0" y="279"/>
                  <a:pt x="0" y="279"/>
                  <a:pt x="0" y="279"/>
                </a:cubicBezTo>
                <a:cubicBezTo>
                  <a:pt x="117" y="383"/>
                  <a:pt x="117" y="383"/>
                  <a:pt x="117" y="383"/>
                </a:cubicBezTo>
                <a:cubicBezTo>
                  <a:pt x="132" y="383"/>
                  <a:pt x="147" y="383"/>
                  <a:pt x="147" y="383"/>
                </a:cubicBezTo>
                <a:cubicBezTo>
                  <a:pt x="162" y="368"/>
                  <a:pt x="162" y="353"/>
                  <a:pt x="147" y="353"/>
                </a:cubicBezTo>
                <a:close/>
                <a:moveTo>
                  <a:pt x="588" y="250"/>
                </a:moveTo>
                <a:lnTo>
                  <a:pt x="588" y="250"/>
                </a:lnTo>
                <a:cubicBezTo>
                  <a:pt x="471" y="162"/>
                  <a:pt x="471" y="162"/>
                  <a:pt x="471" y="162"/>
                </a:cubicBezTo>
                <a:cubicBezTo>
                  <a:pt x="456" y="147"/>
                  <a:pt x="441" y="147"/>
                  <a:pt x="441" y="162"/>
                </a:cubicBezTo>
                <a:cubicBezTo>
                  <a:pt x="426" y="162"/>
                  <a:pt x="426" y="177"/>
                  <a:pt x="441" y="191"/>
                </a:cubicBezTo>
                <a:cubicBezTo>
                  <a:pt x="544" y="265"/>
                  <a:pt x="544" y="265"/>
                  <a:pt x="544" y="265"/>
                </a:cubicBezTo>
                <a:cubicBezTo>
                  <a:pt x="441" y="353"/>
                  <a:pt x="441" y="353"/>
                  <a:pt x="441" y="353"/>
                </a:cubicBezTo>
                <a:cubicBezTo>
                  <a:pt x="426" y="353"/>
                  <a:pt x="426" y="368"/>
                  <a:pt x="441" y="383"/>
                </a:cubicBezTo>
                <a:cubicBezTo>
                  <a:pt x="441" y="383"/>
                  <a:pt x="456" y="383"/>
                  <a:pt x="471" y="383"/>
                </a:cubicBezTo>
                <a:cubicBezTo>
                  <a:pt x="588" y="279"/>
                  <a:pt x="588" y="279"/>
                  <a:pt x="588" y="279"/>
                </a:cubicBezTo>
                <a:cubicBezTo>
                  <a:pt x="588" y="279"/>
                  <a:pt x="588" y="279"/>
                  <a:pt x="588" y="265"/>
                </a:cubicBezTo>
                <a:cubicBezTo>
                  <a:pt x="588" y="265"/>
                  <a:pt x="588" y="265"/>
                  <a:pt x="588" y="25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56" name="Freeform: Shape 91"/>
          <p:cNvSpPr>
            <a:spLocks/>
          </p:cNvSpPr>
          <p:nvPr/>
        </p:nvSpPr>
        <p:spPr bwMode="auto">
          <a:xfrm>
            <a:off x="5498285" y="2272823"/>
            <a:ext cx="212899" cy="219292"/>
          </a:xfrm>
          <a:custGeom>
            <a:avLst/>
            <a:gdLst>
              <a:gd name="T0" fmla="*/ 88 w 619"/>
              <a:gd name="T1" fmla="*/ 89 h 634"/>
              <a:gd name="T2" fmla="*/ 88 w 619"/>
              <a:gd name="T3" fmla="*/ 89 h 634"/>
              <a:gd name="T4" fmla="*/ 73 w 619"/>
              <a:gd name="T5" fmla="*/ 103 h 634"/>
              <a:gd name="T6" fmla="*/ 88 w 619"/>
              <a:gd name="T7" fmla="*/ 118 h 634"/>
              <a:gd name="T8" fmla="*/ 118 w 619"/>
              <a:gd name="T9" fmla="*/ 103 h 634"/>
              <a:gd name="T10" fmla="*/ 88 w 619"/>
              <a:gd name="T11" fmla="*/ 89 h 634"/>
              <a:gd name="T12" fmla="*/ 545 w 619"/>
              <a:gd name="T13" fmla="*/ 0 h 634"/>
              <a:gd name="T14" fmla="*/ 545 w 619"/>
              <a:gd name="T15" fmla="*/ 0 h 634"/>
              <a:gd name="T16" fmla="*/ 73 w 619"/>
              <a:gd name="T17" fmla="*/ 0 h 634"/>
              <a:gd name="T18" fmla="*/ 0 w 619"/>
              <a:gd name="T19" fmla="*/ 89 h 634"/>
              <a:gd name="T20" fmla="*/ 0 w 619"/>
              <a:gd name="T21" fmla="*/ 560 h 634"/>
              <a:gd name="T22" fmla="*/ 73 w 619"/>
              <a:gd name="T23" fmla="*/ 633 h 634"/>
              <a:gd name="T24" fmla="*/ 545 w 619"/>
              <a:gd name="T25" fmla="*/ 633 h 634"/>
              <a:gd name="T26" fmla="*/ 618 w 619"/>
              <a:gd name="T27" fmla="*/ 560 h 634"/>
              <a:gd name="T28" fmla="*/ 618 w 619"/>
              <a:gd name="T29" fmla="*/ 89 h 634"/>
              <a:gd name="T30" fmla="*/ 545 w 619"/>
              <a:gd name="T31" fmla="*/ 0 h 634"/>
              <a:gd name="T32" fmla="*/ 589 w 619"/>
              <a:gd name="T33" fmla="*/ 560 h 634"/>
              <a:gd name="T34" fmla="*/ 589 w 619"/>
              <a:gd name="T35" fmla="*/ 560 h 634"/>
              <a:gd name="T36" fmla="*/ 545 w 619"/>
              <a:gd name="T37" fmla="*/ 589 h 634"/>
              <a:gd name="T38" fmla="*/ 73 w 619"/>
              <a:gd name="T39" fmla="*/ 589 h 634"/>
              <a:gd name="T40" fmla="*/ 29 w 619"/>
              <a:gd name="T41" fmla="*/ 560 h 634"/>
              <a:gd name="T42" fmla="*/ 29 w 619"/>
              <a:gd name="T43" fmla="*/ 206 h 634"/>
              <a:gd name="T44" fmla="*/ 589 w 619"/>
              <a:gd name="T45" fmla="*/ 206 h 634"/>
              <a:gd name="T46" fmla="*/ 589 w 619"/>
              <a:gd name="T47" fmla="*/ 560 h 634"/>
              <a:gd name="T48" fmla="*/ 589 w 619"/>
              <a:gd name="T49" fmla="*/ 162 h 634"/>
              <a:gd name="T50" fmla="*/ 589 w 619"/>
              <a:gd name="T51" fmla="*/ 162 h 634"/>
              <a:gd name="T52" fmla="*/ 29 w 619"/>
              <a:gd name="T53" fmla="*/ 162 h 634"/>
              <a:gd name="T54" fmla="*/ 29 w 619"/>
              <a:gd name="T55" fmla="*/ 89 h 634"/>
              <a:gd name="T56" fmla="*/ 73 w 619"/>
              <a:gd name="T57" fmla="*/ 44 h 634"/>
              <a:gd name="T58" fmla="*/ 545 w 619"/>
              <a:gd name="T59" fmla="*/ 44 h 634"/>
              <a:gd name="T60" fmla="*/ 589 w 619"/>
              <a:gd name="T61" fmla="*/ 89 h 634"/>
              <a:gd name="T62" fmla="*/ 589 w 619"/>
              <a:gd name="T63" fmla="*/ 162 h 634"/>
              <a:gd name="T64" fmla="*/ 250 w 619"/>
              <a:gd name="T65" fmla="*/ 89 h 634"/>
              <a:gd name="T66" fmla="*/ 250 w 619"/>
              <a:gd name="T67" fmla="*/ 89 h 634"/>
              <a:gd name="T68" fmla="*/ 235 w 619"/>
              <a:gd name="T69" fmla="*/ 103 h 634"/>
              <a:gd name="T70" fmla="*/ 250 w 619"/>
              <a:gd name="T71" fmla="*/ 118 h 634"/>
              <a:gd name="T72" fmla="*/ 265 w 619"/>
              <a:gd name="T73" fmla="*/ 103 h 634"/>
              <a:gd name="T74" fmla="*/ 250 w 619"/>
              <a:gd name="T75" fmla="*/ 89 h 634"/>
              <a:gd name="T76" fmla="*/ 177 w 619"/>
              <a:gd name="T77" fmla="*/ 89 h 634"/>
              <a:gd name="T78" fmla="*/ 177 w 619"/>
              <a:gd name="T79" fmla="*/ 89 h 634"/>
              <a:gd name="T80" fmla="*/ 147 w 619"/>
              <a:gd name="T81" fmla="*/ 103 h 634"/>
              <a:gd name="T82" fmla="*/ 177 w 619"/>
              <a:gd name="T83" fmla="*/ 118 h 634"/>
              <a:gd name="T84" fmla="*/ 191 w 619"/>
              <a:gd name="T85" fmla="*/ 103 h 634"/>
              <a:gd name="T86" fmla="*/ 177 w 619"/>
              <a:gd name="T87" fmla="*/ 89 h 6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619" h="634">
                <a:moveTo>
                  <a:pt x="88" y="89"/>
                </a:moveTo>
                <a:lnTo>
                  <a:pt x="88" y="89"/>
                </a:lnTo>
                <a:cubicBezTo>
                  <a:pt x="88" y="89"/>
                  <a:pt x="73" y="89"/>
                  <a:pt x="73" y="103"/>
                </a:cubicBezTo>
                <a:cubicBezTo>
                  <a:pt x="73" y="118"/>
                  <a:pt x="88" y="118"/>
                  <a:pt x="88" y="118"/>
                </a:cubicBezTo>
                <a:cubicBezTo>
                  <a:pt x="103" y="118"/>
                  <a:pt x="118" y="118"/>
                  <a:pt x="118" y="103"/>
                </a:cubicBezTo>
                <a:cubicBezTo>
                  <a:pt x="118" y="89"/>
                  <a:pt x="103" y="89"/>
                  <a:pt x="88" y="89"/>
                </a:cubicBezTo>
                <a:close/>
                <a:moveTo>
                  <a:pt x="545" y="0"/>
                </a:moveTo>
                <a:lnTo>
                  <a:pt x="545" y="0"/>
                </a:lnTo>
                <a:cubicBezTo>
                  <a:pt x="73" y="0"/>
                  <a:pt x="73" y="0"/>
                  <a:pt x="73" y="0"/>
                </a:cubicBezTo>
                <a:cubicBezTo>
                  <a:pt x="29" y="0"/>
                  <a:pt x="0" y="44"/>
                  <a:pt x="0" y="89"/>
                </a:cubicBezTo>
                <a:cubicBezTo>
                  <a:pt x="0" y="560"/>
                  <a:pt x="0" y="560"/>
                  <a:pt x="0" y="560"/>
                </a:cubicBezTo>
                <a:cubicBezTo>
                  <a:pt x="0" y="604"/>
                  <a:pt x="29" y="633"/>
                  <a:pt x="73" y="633"/>
                </a:cubicBezTo>
                <a:cubicBezTo>
                  <a:pt x="545" y="633"/>
                  <a:pt x="545" y="633"/>
                  <a:pt x="545" y="633"/>
                </a:cubicBezTo>
                <a:cubicBezTo>
                  <a:pt x="589" y="633"/>
                  <a:pt x="618" y="604"/>
                  <a:pt x="618" y="560"/>
                </a:cubicBezTo>
                <a:cubicBezTo>
                  <a:pt x="618" y="89"/>
                  <a:pt x="618" y="89"/>
                  <a:pt x="618" y="89"/>
                </a:cubicBezTo>
                <a:cubicBezTo>
                  <a:pt x="618" y="44"/>
                  <a:pt x="589" y="0"/>
                  <a:pt x="545" y="0"/>
                </a:cubicBezTo>
                <a:close/>
                <a:moveTo>
                  <a:pt x="589" y="560"/>
                </a:moveTo>
                <a:lnTo>
                  <a:pt x="589" y="560"/>
                </a:lnTo>
                <a:cubicBezTo>
                  <a:pt x="589" y="574"/>
                  <a:pt x="559" y="589"/>
                  <a:pt x="545" y="589"/>
                </a:cubicBezTo>
                <a:cubicBezTo>
                  <a:pt x="73" y="589"/>
                  <a:pt x="73" y="589"/>
                  <a:pt x="73" y="589"/>
                </a:cubicBezTo>
                <a:cubicBezTo>
                  <a:pt x="59" y="589"/>
                  <a:pt x="29" y="574"/>
                  <a:pt x="29" y="560"/>
                </a:cubicBezTo>
                <a:cubicBezTo>
                  <a:pt x="29" y="206"/>
                  <a:pt x="29" y="206"/>
                  <a:pt x="29" y="206"/>
                </a:cubicBezTo>
                <a:cubicBezTo>
                  <a:pt x="589" y="206"/>
                  <a:pt x="589" y="206"/>
                  <a:pt x="589" y="206"/>
                </a:cubicBezTo>
                <a:lnTo>
                  <a:pt x="589" y="560"/>
                </a:lnTo>
                <a:close/>
                <a:moveTo>
                  <a:pt x="589" y="162"/>
                </a:moveTo>
                <a:lnTo>
                  <a:pt x="589" y="162"/>
                </a:lnTo>
                <a:cubicBezTo>
                  <a:pt x="29" y="162"/>
                  <a:pt x="29" y="162"/>
                  <a:pt x="29" y="162"/>
                </a:cubicBezTo>
                <a:cubicBezTo>
                  <a:pt x="29" y="89"/>
                  <a:pt x="29" y="89"/>
                  <a:pt x="29" y="89"/>
                </a:cubicBezTo>
                <a:cubicBezTo>
                  <a:pt x="29" y="59"/>
                  <a:pt x="59" y="44"/>
                  <a:pt x="73" y="44"/>
                </a:cubicBezTo>
                <a:cubicBezTo>
                  <a:pt x="545" y="44"/>
                  <a:pt x="545" y="44"/>
                  <a:pt x="545" y="44"/>
                </a:cubicBezTo>
                <a:cubicBezTo>
                  <a:pt x="559" y="44"/>
                  <a:pt x="589" y="59"/>
                  <a:pt x="589" y="89"/>
                </a:cubicBezTo>
                <a:lnTo>
                  <a:pt x="589" y="162"/>
                </a:lnTo>
                <a:close/>
                <a:moveTo>
                  <a:pt x="250" y="89"/>
                </a:moveTo>
                <a:lnTo>
                  <a:pt x="250" y="89"/>
                </a:lnTo>
                <a:cubicBezTo>
                  <a:pt x="235" y="89"/>
                  <a:pt x="235" y="89"/>
                  <a:pt x="235" y="103"/>
                </a:cubicBezTo>
                <a:cubicBezTo>
                  <a:pt x="235" y="118"/>
                  <a:pt x="235" y="118"/>
                  <a:pt x="250" y="118"/>
                </a:cubicBezTo>
                <a:cubicBezTo>
                  <a:pt x="265" y="118"/>
                  <a:pt x="265" y="118"/>
                  <a:pt x="265" y="103"/>
                </a:cubicBezTo>
                <a:cubicBezTo>
                  <a:pt x="265" y="89"/>
                  <a:pt x="265" y="89"/>
                  <a:pt x="250" y="89"/>
                </a:cubicBezTo>
                <a:close/>
                <a:moveTo>
                  <a:pt x="177" y="89"/>
                </a:moveTo>
                <a:lnTo>
                  <a:pt x="177" y="89"/>
                </a:lnTo>
                <a:cubicBezTo>
                  <a:pt x="162" y="89"/>
                  <a:pt x="147" y="89"/>
                  <a:pt x="147" y="103"/>
                </a:cubicBezTo>
                <a:cubicBezTo>
                  <a:pt x="147" y="118"/>
                  <a:pt x="162" y="118"/>
                  <a:pt x="177" y="118"/>
                </a:cubicBezTo>
                <a:cubicBezTo>
                  <a:pt x="177" y="118"/>
                  <a:pt x="191" y="118"/>
                  <a:pt x="191" y="103"/>
                </a:cubicBezTo>
                <a:cubicBezTo>
                  <a:pt x="191" y="89"/>
                  <a:pt x="177" y="89"/>
                  <a:pt x="177" y="8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57" name="Freeform: Shape 92"/>
          <p:cNvSpPr>
            <a:spLocks/>
          </p:cNvSpPr>
          <p:nvPr/>
        </p:nvSpPr>
        <p:spPr bwMode="auto">
          <a:xfrm>
            <a:off x="5498216" y="2944960"/>
            <a:ext cx="209097" cy="220560"/>
          </a:xfrm>
          <a:custGeom>
            <a:avLst/>
            <a:gdLst>
              <a:gd name="T0" fmla="*/ 530 w 604"/>
              <a:gd name="T1" fmla="*/ 0 h 634"/>
              <a:gd name="T2" fmla="*/ 530 w 604"/>
              <a:gd name="T3" fmla="*/ 0 h 634"/>
              <a:gd name="T4" fmla="*/ 74 w 604"/>
              <a:gd name="T5" fmla="*/ 0 h 634"/>
              <a:gd name="T6" fmla="*/ 0 w 604"/>
              <a:gd name="T7" fmla="*/ 74 h 634"/>
              <a:gd name="T8" fmla="*/ 0 w 604"/>
              <a:gd name="T9" fmla="*/ 427 h 634"/>
              <a:gd name="T10" fmla="*/ 74 w 604"/>
              <a:gd name="T11" fmla="*/ 516 h 634"/>
              <a:gd name="T12" fmla="*/ 236 w 604"/>
              <a:gd name="T13" fmla="*/ 516 h 634"/>
              <a:gd name="T14" fmla="*/ 236 w 604"/>
              <a:gd name="T15" fmla="*/ 589 h 634"/>
              <a:gd name="T16" fmla="*/ 191 w 604"/>
              <a:gd name="T17" fmla="*/ 589 h 634"/>
              <a:gd name="T18" fmla="*/ 177 w 604"/>
              <a:gd name="T19" fmla="*/ 604 h 634"/>
              <a:gd name="T20" fmla="*/ 191 w 604"/>
              <a:gd name="T21" fmla="*/ 633 h 634"/>
              <a:gd name="T22" fmla="*/ 427 w 604"/>
              <a:gd name="T23" fmla="*/ 633 h 634"/>
              <a:gd name="T24" fmla="*/ 441 w 604"/>
              <a:gd name="T25" fmla="*/ 604 h 634"/>
              <a:gd name="T26" fmla="*/ 427 w 604"/>
              <a:gd name="T27" fmla="*/ 589 h 634"/>
              <a:gd name="T28" fmla="*/ 383 w 604"/>
              <a:gd name="T29" fmla="*/ 589 h 634"/>
              <a:gd name="T30" fmla="*/ 383 w 604"/>
              <a:gd name="T31" fmla="*/ 516 h 634"/>
              <a:gd name="T32" fmla="*/ 530 w 604"/>
              <a:gd name="T33" fmla="*/ 516 h 634"/>
              <a:gd name="T34" fmla="*/ 603 w 604"/>
              <a:gd name="T35" fmla="*/ 427 h 634"/>
              <a:gd name="T36" fmla="*/ 603 w 604"/>
              <a:gd name="T37" fmla="*/ 74 h 634"/>
              <a:gd name="T38" fmla="*/ 530 w 604"/>
              <a:gd name="T39" fmla="*/ 0 h 634"/>
              <a:gd name="T40" fmla="*/ 353 w 604"/>
              <a:gd name="T41" fmla="*/ 589 h 634"/>
              <a:gd name="T42" fmla="*/ 353 w 604"/>
              <a:gd name="T43" fmla="*/ 589 h 634"/>
              <a:gd name="T44" fmla="*/ 265 w 604"/>
              <a:gd name="T45" fmla="*/ 589 h 634"/>
              <a:gd name="T46" fmla="*/ 265 w 604"/>
              <a:gd name="T47" fmla="*/ 516 h 634"/>
              <a:gd name="T48" fmla="*/ 353 w 604"/>
              <a:gd name="T49" fmla="*/ 516 h 634"/>
              <a:gd name="T50" fmla="*/ 353 w 604"/>
              <a:gd name="T51" fmla="*/ 589 h 634"/>
              <a:gd name="T52" fmla="*/ 559 w 604"/>
              <a:gd name="T53" fmla="*/ 427 h 634"/>
              <a:gd name="T54" fmla="*/ 559 w 604"/>
              <a:gd name="T55" fmla="*/ 427 h 634"/>
              <a:gd name="T56" fmla="*/ 530 w 604"/>
              <a:gd name="T57" fmla="*/ 471 h 634"/>
              <a:gd name="T58" fmla="*/ 74 w 604"/>
              <a:gd name="T59" fmla="*/ 471 h 634"/>
              <a:gd name="T60" fmla="*/ 29 w 604"/>
              <a:gd name="T61" fmla="*/ 427 h 634"/>
              <a:gd name="T62" fmla="*/ 29 w 604"/>
              <a:gd name="T63" fmla="*/ 398 h 634"/>
              <a:gd name="T64" fmla="*/ 559 w 604"/>
              <a:gd name="T65" fmla="*/ 398 h 634"/>
              <a:gd name="T66" fmla="*/ 559 w 604"/>
              <a:gd name="T67" fmla="*/ 427 h 634"/>
              <a:gd name="T68" fmla="*/ 559 w 604"/>
              <a:gd name="T69" fmla="*/ 354 h 634"/>
              <a:gd name="T70" fmla="*/ 559 w 604"/>
              <a:gd name="T71" fmla="*/ 354 h 634"/>
              <a:gd name="T72" fmla="*/ 29 w 604"/>
              <a:gd name="T73" fmla="*/ 354 h 634"/>
              <a:gd name="T74" fmla="*/ 29 w 604"/>
              <a:gd name="T75" fmla="*/ 74 h 634"/>
              <a:gd name="T76" fmla="*/ 74 w 604"/>
              <a:gd name="T77" fmla="*/ 44 h 634"/>
              <a:gd name="T78" fmla="*/ 530 w 604"/>
              <a:gd name="T79" fmla="*/ 44 h 634"/>
              <a:gd name="T80" fmla="*/ 559 w 604"/>
              <a:gd name="T81" fmla="*/ 74 h 634"/>
              <a:gd name="T82" fmla="*/ 559 w 604"/>
              <a:gd name="T83" fmla="*/ 354 h 6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604" h="634">
                <a:moveTo>
                  <a:pt x="530" y="0"/>
                </a:moveTo>
                <a:lnTo>
                  <a:pt x="530" y="0"/>
                </a:lnTo>
                <a:cubicBezTo>
                  <a:pt x="74" y="0"/>
                  <a:pt x="74" y="0"/>
                  <a:pt x="74" y="0"/>
                </a:cubicBezTo>
                <a:cubicBezTo>
                  <a:pt x="29" y="0"/>
                  <a:pt x="0" y="30"/>
                  <a:pt x="0" y="74"/>
                </a:cubicBezTo>
                <a:cubicBezTo>
                  <a:pt x="0" y="427"/>
                  <a:pt x="0" y="427"/>
                  <a:pt x="0" y="427"/>
                </a:cubicBezTo>
                <a:cubicBezTo>
                  <a:pt x="0" y="471"/>
                  <a:pt x="29" y="516"/>
                  <a:pt x="74" y="516"/>
                </a:cubicBezTo>
                <a:cubicBezTo>
                  <a:pt x="236" y="516"/>
                  <a:pt x="236" y="516"/>
                  <a:pt x="236" y="516"/>
                </a:cubicBezTo>
                <a:cubicBezTo>
                  <a:pt x="236" y="589"/>
                  <a:pt x="236" y="589"/>
                  <a:pt x="236" y="589"/>
                </a:cubicBezTo>
                <a:cubicBezTo>
                  <a:pt x="191" y="589"/>
                  <a:pt x="191" y="589"/>
                  <a:pt x="191" y="589"/>
                </a:cubicBezTo>
                <a:cubicBezTo>
                  <a:pt x="177" y="589"/>
                  <a:pt x="177" y="604"/>
                  <a:pt x="177" y="604"/>
                </a:cubicBezTo>
                <a:cubicBezTo>
                  <a:pt x="177" y="619"/>
                  <a:pt x="177" y="633"/>
                  <a:pt x="191" y="633"/>
                </a:cubicBezTo>
                <a:cubicBezTo>
                  <a:pt x="427" y="633"/>
                  <a:pt x="427" y="633"/>
                  <a:pt x="427" y="633"/>
                </a:cubicBezTo>
                <a:cubicBezTo>
                  <a:pt x="441" y="633"/>
                  <a:pt x="441" y="619"/>
                  <a:pt x="441" y="604"/>
                </a:cubicBezTo>
                <a:cubicBezTo>
                  <a:pt x="441" y="604"/>
                  <a:pt x="441" y="589"/>
                  <a:pt x="427" y="589"/>
                </a:cubicBezTo>
                <a:cubicBezTo>
                  <a:pt x="383" y="589"/>
                  <a:pt x="383" y="589"/>
                  <a:pt x="383" y="589"/>
                </a:cubicBezTo>
                <a:cubicBezTo>
                  <a:pt x="383" y="516"/>
                  <a:pt x="383" y="516"/>
                  <a:pt x="383" y="516"/>
                </a:cubicBezTo>
                <a:cubicBezTo>
                  <a:pt x="530" y="516"/>
                  <a:pt x="530" y="516"/>
                  <a:pt x="530" y="516"/>
                </a:cubicBezTo>
                <a:cubicBezTo>
                  <a:pt x="574" y="516"/>
                  <a:pt x="603" y="471"/>
                  <a:pt x="603" y="427"/>
                </a:cubicBezTo>
                <a:cubicBezTo>
                  <a:pt x="603" y="74"/>
                  <a:pt x="603" y="74"/>
                  <a:pt x="603" y="74"/>
                </a:cubicBezTo>
                <a:cubicBezTo>
                  <a:pt x="603" y="30"/>
                  <a:pt x="574" y="0"/>
                  <a:pt x="530" y="0"/>
                </a:cubicBezTo>
                <a:close/>
                <a:moveTo>
                  <a:pt x="353" y="589"/>
                </a:moveTo>
                <a:lnTo>
                  <a:pt x="353" y="589"/>
                </a:lnTo>
                <a:cubicBezTo>
                  <a:pt x="265" y="589"/>
                  <a:pt x="265" y="589"/>
                  <a:pt x="265" y="589"/>
                </a:cubicBezTo>
                <a:cubicBezTo>
                  <a:pt x="265" y="516"/>
                  <a:pt x="265" y="516"/>
                  <a:pt x="265" y="516"/>
                </a:cubicBezTo>
                <a:cubicBezTo>
                  <a:pt x="353" y="516"/>
                  <a:pt x="353" y="516"/>
                  <a:pt x="353" y="516"/>
                </a:cubicBezTo>
                <a:lnTo>
                  <a:pt x="353" y="589"/>
                </a:lnTo>
                <a:close/>
                <a:moveTo>
                  <a:pt x="559" y="427"/>
                </a:moveTo>
                <a:lnTo>
                  <a:pt x="559" y="427"/>
                </a:lnTo>
                <a:cubicBezTo>
                  <a:pt x="559" y="457"/>
                  <a:pt x="545" y="471"/>
                  <a:pt x="530" y="471"/>
                </a:cubicBezTo>
                <a:cubicBezTo>
                  <a:pt x="74" y="471"/>
                  <a:pt x="74" y="471"/>
                  <a:pt x="74" y="471"/>
                </a:cubicBezTo>
                <a:cubicBezTo>
                  <a:pt x="59" y="471"/>
                  <a:pt x="29" y="457"/>
                  <a:pt x="29" y="427"/>
                </a:cubicBezTo>
                <a:cubicBezTo>
                  <a:pt x="29" y="398"/>
                  <a:pt x="29" y="398"/>
                  <a:pt x="29" y="398"/>
                </a:cubicBezTo>
                <a:cubicBezTo>
                  <a:pt x="559" y="398"/>
                  <a:pt x="559" y="398"/>
                  <a:pt x="559" y="398"/>
                </a:cubicBezTo>
                <a:lnTo>
                  <a:pt x="559" y="427"/>
                </a:lnTo>
                <a:close/>
                <a:moveTo>
                  <a:pt x="559" y="354"/>
                </a:moveTo>
                <a:lnTo>
                  <a:pt x="559" y="354"/>
                </a:lnTo>
                <a:cubicBezTo>
                  <a:pt x="29" y="354"/>
                  <a:pt x="29" y="354"/>
                  <a:pt x="29" y="354"/>
                </a:cubicBezTo>
                <a:cubicBezTo>
                  <a:pt x="29" y="74"/>
                  <a:pt x="29" y="74"/>
                  <a:pt x="29" y="74"/>
                </a:cubicBezTo>
                <a:cubicBezTo>
                  <a:pt x="29" y="59"/>
                  <a:pt x="59" y="44"/>
                  <a:pt x="74" y="44"/>
                </a:cubicBezTo>
                <a:cubicBezTo>
                  <a:pt x="530" y="44"/>
                  <a:pt x="530" y="44"/>
                  <a:pt x="530" y="44"/>
                </a:cubicBezTo>
                <a:cubicBezTo>
                  <a:pt x="545" y="44"/>
                  <a:pt x="559" y="59"/>
                  <a:pt x="559" y="74"/>
                </a:cubicBezTo>
                <a:lnTo>
                  <a:pt x="559" y="35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90" name="Title 1"/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704477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5" grpId="0" animBg="1"/>
      <p:bldP spid="56" grpId="0" animBg="1"/>
      <p:bldP spid="5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组合 32"/>
          <p:cNvGrpSpPr/>
          <p:nvPr/>
        </p:nvGrpSpPr>
        <p:grpSpPr>
          <a:xfrm>
            <a:off x="576762" y="3069775"/>
            <a:ext cx="7512367" cy="1082330"/>
            <a:chOff x="576762" y="3069775"/>
            <a:chExt cx="7512367" cy="1082330"/>
          </a:xfrm>
        </p:grpSpPr>
        <p:sp>
          <p:nvSpPr>
            <p:cNvPr id="10" name="Freeform: Shape 8"/>
            <p:cNvSpPr>
              <a:spLocks/>
            </p:cNvSpPr>
            <p:nvPr/>
          </p:nvSpPr>
          <p:spPr bwMode="auto">
            <a:xfrm rot="10800000" flipH="1">
              <a:off x="3508710" y="3069775"/>
              <a:ext cx="126549" cy="126549"/>
            </a:xfrm>
            <a:custGeom>
              <a:avLst/>
              <a:gdLst>
                <a:gd name="T0" fmla="*/ 150813 w 21600"/>
                <a:gd name="T1" fmla="*/ 150813 h 21600"/>
                <a:gd name="T2" fmla="*/ 150813 w 21600"/>
                <a:gd name="T3" fmla="*/ 150813 h 21600"/>
                <a:gd name="T4" fmla="*/ 150813 w 21600"/>
                <a:gd name="T5" fmla="*/ 150813 h 21600"/>
                <a:gd name="T6" fmla="*/ 150813 w 21600"/>
                <a:gd name="T7" fmla="*/ 150813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lnTo>
                    <a:pt x="21599" y="21599"/>
                  </a:lnTo>
                  <a:lnTo>
                    <a:pt x="0" y="21599"/>
                  </a:lnTo>
                  <a:lnTo>
                    <a:pt x="1080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Freeform: Shape 9"/>
            <p:cNvSpPr>
              <a:spLocks/>
            </p:cNvSpPr>
            <p:nvPr/>
          </p:nvSpPr>
          <p:spPr bwMode="auto">
            <a:xfrm rot="10800000" flipH="1">
              <a:off x="7534310" y="3069775"/>
              <a:ext cx="127215" cy="126549"/>
            </a:xfrm>
            <a:custGeom>
              <a:avLst/>
              <a:gdLst>
                <a:gd name="T0" fmla="*/ 151606 w 21600"/>
                <a:gd name="T1" fmla="*/ 150813 h 21600"/>
                <a:gd name="T2" fmla="*/ 151606 w 21600"/>
                <a:gd name="T3" fmla="*/ 150813 h 21600"/>
                <a:gd name="T4" fmla="*/ 151606 w 21600"/>
                <a:gd name="T5" fmla="*/ 150813 h 21600"/>
                <a:gd name="T6" fmla="*/ 151606 w 21600"/>
                <a:gd name="T7" fmla="*/ 150813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lnTo>
                    <a:pt x="21599" y="21599"/>
                  </a:lnTo>
                  <a:lnTo>
                    <a:pt x="0" y="21599"/>
                  </a:lnTo>
                  <a:lnTo>
                    <a:pt x="1080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Freeform: Shape 12"/>
            <p:cNvSpPr>
              <a:spLocks/>
            </p:cNvSpPr>
            <p:nvPr/>
          </p:nvSpPr>
          <p:spPr bwMode="auto">
            <a:xfrm rot="10800000">
              <a:off x="1540535" y="3669220"/>
              <a:ext cx="2040774" cy="482885"/>
            </a:xfrm>
            <a:custGeom>
              <a:avLst/>
              <a:gdLst>
                <a:gd name="T0" fmla="*/ 2432050 w 21600"/>
                <a:gd name="T1" fmla="*/ 575469 h 21600"/>
                <a:gd name="T2" fmla="*/ 2432050 w 21600"/>
                <a:gd name="T3" fmla="*/ 575469 h 21600"/>
                <a:gd name="T4" fmla="*/ 2432050 w 21600"/>
                <a:gd name="T5" fmla="*/ 575469 h 21600"/>
                <a:gd name="T6" fmla="*/ 2432050 w 21600"/>
                <a:gd name="T7" fmla="*/ 575469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0" y="0"/>
                  </a:lnTo>
                  <a:lnTo>
                    <a:pt x="21599" y="0"/>
                  </a:lnTo>
                  <a:lnTo>
                    <a:pt x="21599" y="9923"/>
                  </a:lnTo>
                </a:path>
              </a:pathLst>
            </a:custGeom>
            <a:noFill/>
            <a:ln w="6350" cap="flat" cmpd="sng">
              <a:solidFill>
                <a:srgbClr val="808180"/>
              </a:solidFill>
              <a:prstDash val="dash"/>
              <a:miter lim="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Freeform: Shape 13"/>
            <p:cNvSpPr>
              <a:spLocks/>
            </p:cNvSpPr>
            <p:nvPr/>
          </p:nvSpPr>
          <p:spPr bwMode="auto">
            <a:xfrm rot="10800000">
              <a:off x="5554147" y="3669220"/>
              <a:ext cx="2041440" cy="482885"/>
            </a:xfrm>
            <a:custGeom>
              <a:avLst/>
              <a:gdLst>
                <a:gd name="T0" fmla="*/ 2432844 w 21600"/>
                <a:gd name="T1" fmla="*/ 575469 h 21600"/>
                <a:gd name="T2" fmla="*/ 2432844 w 21600"/>
                <a:gd name="T3" fmla="*/ 575469 h 21600"/>
                <a:gd name="T4" fmla="*/ 2432844 w 21600"/>
                <a:gd name="T5" fmla="*/ 575469 h 21600"/>
                <a:gd name="T6" fmla="*/ 2432844 w 21600"/>
                <a:gd name="T7" fmla="*/ 575469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0" y="0"/>
                  </a:lnTo>
                  <a:lnTo>
                    <a:pt x="21599" y="0"/>
                  </a:lnTo>
                  <a:lnTo>
                    <a:pt x="21599" y="9923"/>
                  </a:lnTo>
                </a:path>
              </a:pathLst>
            </a:custGeom>
            <a:noFill/>
            <a:ln w="6350" cap="flat" cmpd="sng">
              <a:solidFill>
                <a:srgbClr val="808180"/>
              </a:solidFill>
              <a:prstDash val="dash"/>
              <a:miter lim="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Freeform: Shape 19"/>
            <p:cNvSpPr>
              <a:spLocks/>
            </p:cNvSpPr>
            <p:nvPr/>
          </p:nvSpPr>
          <p:spPr bwMode="auto">
            <a:xfrm>
              <a:off x="4590374" y="3117065"/>
              <a:ext cx="1896241" cy="56747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="" xmlns:lc="http://schemas.openxmlformats.org/drawingml/2006/lockedCanvas" xmlns:p14="http://schemas.microsoft.com/office/powerpoint/2010/main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lc="http://schemas.openxmlformats.org/drawingml/2006/lockedCanvas" xmlns:p14="http://schemas.microsoft.com/office/powerpoint/2010/main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square" lIns="0" tIns="0" rIns="0" bIns="0" anchor="ctr">
              <a:normAutofit fontScale="92500" lnSpcReduction="10000"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200">
                  <a:solidFill>
                    <a:srgbClr val="4D4E4C"/>
                  </a:solidFill>
                </a:rPr>
                <a:t>此部分内容作为文字排版占位显示</a:t>
              </a:r>
              <a:br>
                <a:rPr lang="zh-CN" altLang="en-US" sz="1200">
                  <a:solidFill>
                    <a:srgbClr val="4D4E4C"/>
                  </a:solidFill>
                </a:rPr>
              </a:br>
              <a:r>
                <a:rPr lang="zh-CN" altLang="en-US" sz="1200">
                  <a:solidFill>
                    <a:srgbClr val="4D4E4C"/>
                  </a:solidFill>
                </a:rPr>
                <a:t>（建议使用主题字体）。</a:t>
              </a:r>
            </a:p>
          </p:txBody>
        </p:sp>
        <p:sp>
          <p:nvSpPr>
            <p:cNvPr id="22" name="Freeform: Shape 20"/>
            <p:cNvSpPr>
              <a:spLocks/>
            </p:cNvSpPr>
            <p:nvPr/>
          </p:nvSpPr>
          <p:spPr bwMode="auto">
            <a:xfrm>
              <a:off x="576762" y="3117065"/>
              <a:ext cx="1895575" cy="56747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="" xmlns:lc="http://schemas.openxmlformats.org/drawingml/2006/lockedCanvas" xmlns:p14="http://schemas.microsoft.com/office/powerpoint/2010/main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lc="http://schemas.openxmlformats.org/drawingml/2006/lockedCanvas" xmlns:p14="http://schemas.microsoft.com/office/powerpoint/2010/main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square" lIns="0" tIns="0" rIns="0" bIns="0" anchor="ctr">
              <a:normAutofit fontScale="92500" lnSpcReduction="10000"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200">
                  <a:solidFill>
                    <a:srgbClr val="4D4E4C"/>
                  </a:solidFill>
                </a:rPr>
                <a:t>此部分内容作为文字排版占位显示</a:t>
              </a:r>
              <a:br>
                <a:rPr lang="zh-CN" altLang="en-US" sz="1200">
                  <a:solidFill>
                    <a:srgbClr val="4D4E4C"/>
                  </a:solidFill>
                </a:rPr>
              </a:br>
              <a:r>
                <a:rPr lang="zh-CN" altLang="en-US" sz="1200">
                  <a:solidFill>
                    <a:srgbClr val="4D4E4C"/>
                  </a:solidFill>
                </a:rPr>
                <a:t>（建议使用主题字体）。</a:t>
              </a:r>
            </a:p>
          </p:txBody>
        </p:sp>
        <p:sp>
          <p:nvSpPr>
            <p:cNvPr id="23" name="Freeform: Shape 21"/>
            <p:cNvSpPr>
              <a:spLocks/>
            </p:cNvSpPr>
            <p:nvPr/>
          </p:nvSpPr>
          <p:spPr bwMode="auto">
            <a:xfrm>
              <a:off x="3251615" y="3327536"/>
              <a:ext cx="630748" cy="22379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="" xmlns:lc="http://schemas.openxmlformats.org/drawingml/2006/lockedCanvas" xmlns:p14="http://schemas.microsoft.com/office/powerpoint/2010/main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lc="http://schemas.openxmlformats.org/drawingml/2006/lockedCanvas" xmlns:p14="http://schemas.microsoft.com/office/powerpoint/2010/main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rmAutofit fontScale="92500" lnSpcReduction="20000"/>
            </a:bodyPr>
            <a:lstStyle/>
            <a:p>
              <a:pPr algn="ctr">
                <a:defRPr/>
              </a:pPr>
              <a:r>
                <a:rPr lang="zh-CN" altLang="en-US" b="1">
                  <a:solidFill>
                    <a:srgbClr val="4D4E4C"/>
                  </a:solidFill>
                </a:rPr>
                <a:t>关键词</a:t>
              </a:r>
            </a:p>
          </p:txBody>
        </p:sp>
        <p:sp>
          <p:nvSpPr>
            <p:cNvPr id="24" name="Freeform: Shape 22"/>
            <p:cNvSpPr>
              <a:spLocks/>
            </p:cNvSpPr>
            <p:nvPr/>
          </p:nvSpPr>
          <p:spPr bwMode="auto">
            <a:xfrm>
              <a:off x="7106707" y="3327536"/>
              <a:ext cx="982422" cy="22379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="" xmlns:lc="http://schemas.openxmlformats.org/drawingml/2006/lockedCanvas" xmlns:p14="http://schemas.microsoft.com/office/powerpoint/2010/main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lc="http://schemas.openxmlformats.org/drawingml/2006/lockedCanvas" xmlns:p14="http://schemas.microsoft.com/office/powerpoint/2010/main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rmAutofit fontScale="92500" lnSpcReduction="20000"/>
            </a:bodyPr>
            <a:lstStyle/>
            <a:p>
              <a:pPr algn="ctr">
                <a:defRPr/>
              </a:pPr>
              <a:r>
                <a:rPr lang="zh-CN" altLang="en-US" b="1">
                  <a:solidFill>
                    <a:srgbClr val="4D4E4C"/>
                  </a:solidFill>
                </a:rPr>
                <a:t>关键词</a:t>
              </a: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1212839" y="1113589"/>
            <a:ext cx="7335863" cy="1030378"/>
            <a:chOff x="1212839" y="1113589"/>
            <a:chExt cx="7335863" cy="1030378"/>
          </a:xfrm>
        </p:grpSpPr>
        <p:sp>
          <p:nvSpPr>
            <p:cNvPr id="8" name="Freeform: Shape 6"/>
            <p:cNvSpPr>
              <a:spLocks/>
            </p:cNvSpPr>
            <p:nvPr/>
          </p:nvSpPr>
          <p:spPr bwMode="auto">
            <a:xfrm>
              <a:off x="1431969" y="2017418"/>
              <a:ext cx="126549" cy="126549"/>
            </a:xfrm>
            <a:custGeom>
              <a:avLst/>
              <a:gdLst>
                <a:gd name="T0" fmla="*/ 150813 w 21600"/>
                <a:gd name="T1" fmla="*/ 150813 h 21600"/>
                <a:gd name="T2" fmla="*/ 150813 w 21600"/>
                <a:gd name="T3" fmla="*/ 150813 h 21600"/>
                <a:gd name="T4" fmla="*/ 150813 w 21600"/>
                <a:gd name="T5" fmla="*/ 150813 h 21600"/>
                <a:gd name="T6" fmla="*/ 150813 w 21600"/>
                <a:gd name="T7" fmla="*/ 150813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lnTo>
                    <a:pt x="21599" y="21599"/>
                  </a:lnTo>
                  <a:lnTo>
                    <a:pt x="0" y="21599"/>
                  </a:lnTo>
                  <a:lnTo>
                    <a:pt x="1080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Freeform: Shape 7"/>
            <p:cNvSpPr>
              <a:spLocks/>
            </p:cNvSpPr>
            <p:nvPr/>
          </p:nvSpPr>
          <p:spPr bwMode="auto">
            <a:xfrm>
              <a:off x="5521510" y="2017418"/>
              <a:ext cx="126549" cy="126549"/>
            </a:xfrm>
            <a:custGeom>
              <a:avLst/>
              <a:gdLst>
                <a:gd name="T0" fmla="*/ 150813 w 21600"/>
                <a:gd name="T1" fmla="*/ 150813 h 21600"/>
                <a:gd name="T2" fmla="*/ 150813 w 21600"/>
                <a:gd name="T3" fmla="*/ 150813 h 21600"/>
                <a:gd name="T4" fmla="*/ 150813 w 21600"/>
                <a:gd name="T5" fmla="*/ 150813 h 21600"/>
                <a:gd name="T6" fmla="*/ 150813 w 21600"/>
                <a:gd name="T7" fmla="*/ 150813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lnTo>
                    <a:pt x="21599" y="21599"/>
                  </a:lnTo>
                  <a:lnTo>
                    <a:pt x="0" y="21599"/>
                  </a:lnTo>
                  <a:lnTo>
                    <a:pt x="1080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Freeform: Shape 10"/>
            <p:cNvSpPr>
              <a:spLocks/>
            </p:cNvSpPr>
            <p:nvPr/>
          </p:nvSpPr>
          <p:spPr bwMode="auto">
            <a:xfrm>
              <a:off x="1522552" y="1113589"/>
              <a:ext cx="2040774" cy="482886"/>
            </a:xfrm>
            <a:custGeom>
              <a:avLst/>
              <a:gdLst>
                <a:gd name="T0" fmla="*/ 2432050 w 21600"/>
                <a:gd name="T1" fmla="*/ 575469 h 21600"/>
                <a:gd name="T2" fmla="*/ 2432050 w 21600"/>
                <a:gd name="T3" fmla="*/ 575469 h 21600"/>
                <a:gd name="T4" fmla="*/ 2432050 w 21600"/>
                <a:gd name="T5" fmla="*/ 575469 h 21600"/>
                <a:gd name="T6" fmla="*/ 2432050 w 21600"/>
                <a:gd name="T7" fmla="*/ 575469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0" y="0"/>
                  </a:lnTo>
                  <a:lnTo>
                    <a:pt x="21599" y="0"/>
                  </a:lnTo>
                  <a:lnTo>
                    <a:pt x="21599" y="9923"/>
                  </a:lnTo>
                </a:path>
              </a:pathLst>
            </a:custGeom>
            <a:noFill/>
            <a:ln w="6350" cap="flat" cmpd="sng">
              <a:solidFill>
                <a:srgbClr val="808180"/>
              </a:solidFill>
              <a:prstDash val="dash"/>
              <a:miter lim="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Freeform: Shape 11"/>
            <p:cNvSpPr>
              <a:spLocks/>
            </p:cNvSpPr>
            <p:nvPr/>
          </p:nvSpPr>
          <p:spPr bwMode="auto">
            <a:xfrm>
              <a:off x="5581455" y="1113589"/>
              <a:ext cx="2040774" cy="482886"/>
            </a:xfrm>
            <a:custGeom>
              <a:avLst/>
              <a:gdLst>
                <a:gd name="T0" fmla="*/ 2432050 w 21600"/>
                <a:gd name="T1" fmla="*/ 575469 h 21600"/>
                <a:gd name="T2" fmla="*/ 2432050 w 21600"/>
                <a:gd name="T3" fmla="*/ 575469 h 21600"/>
                <a:gd name="T4" fmla="*/ 2432050 w 21600"/>
                <a:gd name="T5" fmla="*/ 575469 h 21600"/>
                <a:gd name="T6" fmla="*/ 2432050 w 21600"/>
                <a:gd name="T7" fmla="*/ 575469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0" y="0"/>
                  </a:lnTo>
                  <a:lnTo>
                    <a:pt x="21599" y="0"/>
                  </a:lnTo>
                  <a:lnTo>
                    <a:pt x="21599" y="9923"/>
                  </a:lnTo>
                </a:path>
              </a:pathLst>
            </a:custGeom>
            <a:noFill/>
            <a:ln w="6350" cap="flat" cmpd="sng">
              <a:solidFill>
                <a:srgbClr val="808180"/>
              </a:solidFill>
              <a:prstDash val="dash"/>
              <a:miter lim="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Freeform: Shape 17"/>
            <p:cNvSpPr>
              <a:spLocks/>
            </p:cNvSpPr>
            <p:nvPr/>
          </p:nvSpPr>
          <p:spPr bwMode="auto">
            <a:xfrm>
              <a:off x="2592227" y="1473256"/>
              <a:ext cx="1895575" cy="56814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="" xmlns:lc="http://schemas.openxmlformats.org/drawingml/2006/lockedCanvas" xmlns:p14="http://schemas.microsoft.com/office/powerpoint/2010/main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lc="http://schemas.openxmlformats.org/drawingml/2006/lockedCanvas" xmlns:p14="http://schemas.microsoft.com/office/powerpoint/2010/main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square" lIns="0" tIns="0" rIns="0" bIns="0" anchor="ctr">
              <a:normAutofit fontScale="92500" lnSpcReduction="10000"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200" dirty="0">
                  <a:solidFill>
                    <a:srgbClr val="4D4E4C"/>
                  </a:solidFill>
                </a:rPr>
                <a:t>此部分内容作为文字排版占位显示</a:t>
              </a:r>
              <a:br>
                <a:rPr lang="zh-CN" altLang="en-US" sz="1200" dirty="0">
                  <a:solidFill>
                    <a:srgbClr val="4D4E4C"/>
                  </a:solidFill>
                </a:rPr>
              </a:br>
              <a:r>
                <a:rPr lang="zh-CN" altLang="en-US" sz="1200" dirty="0">
                  <a:solidFill>
                    <a:srgbClr val="4D4E4C"/>
                  </a:solidFill>
                </a:rPr>
                <a:t>（建议使用主题字体）。</a:t>
              </a:r>
            </a:p>
          </p:txBody>
        </p:sp>
        <p:sp>
          <p:nvSpPr>
            <p:cNvPr id="20" name="Freeform: Shape 18"/>
            <p:cNvSpPr>
              <a:spLocks/>
            </p:cNvSpPr>
            <p:nvPr/>
          </p:nvSpPr>
          <p:spPr bwMode="auto">
            <a:xfrm>
              <a:off x="6653127" y="1473256"/>
              <a:ext cx="1895575" cy="56814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="" xmlns:lc="http://schemas.openxmlformats.org/drawingml/2006/lockedCanvas" xmlns:p14="http://schemas.microsoft.com/office/powerpoint/2010/main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lc="http://schemas.openxmlformats.org/drawingml/2006/lockedCanvas" xmlns:p14="http://schemas.microsoft.com/office/powerpoint/2010/main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square" lIns="0" tIns="0" rIns="0" bIns="0" anchor="ctr">
              <a:normAutofit fontScale="92500" lnSpcReduction="10000"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200">
                  <a:solidFill>
                    <a:srgbClr val="4D4E4C"/>
                  </a:solidFill>
                </a:rPr>
                <a:t>此部分内容作为文字排版占位显示</a:t>
              </a:r>
              <a:br>
                <a:rPr lang="zh-CN" altLang="en-US" sz="1200">
                  <a:solidFill>
                    <a:srgbClr val="4D4E4C"/>
                  </a:solidFill>
                </a:rPr>
              </a:br>
              <a:r>
                <a:rPr lang="zh-CN" altLang="en-US" sz="1200">
                  <a:solidFill>
                    <a:srgbClr val="4D4E4C"/>
                  </a:solidFill>
                </a:rPr>
                <a:t>（建议使用主题字体）。</a:t>
              </a:r>
            </a:p>
          </p:txBody>
        </p:sp>
        <p:sp>
          <p:nvSpPr>
            <p:cNvPr id="25" name="Freeform: Shape 23"/>
            <p:cNvSpPr>
              <a:spLocks/>
            </p:cNvSpPr>
            <p:nvPr/>
          </p:nvSpPr>
          <p:spPr bwMode="auto">
            <a:xfrm>
              <a:off x="5262417" y="1701044"/>
              <a:ext cx="734652" cy="22379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="" xmlns:lc="http://schemas.openxmlformats.org/drawingml/2006/lockedCanvas" xmlns:p14="http://schemas.microsoft.com/office/powerpoint/2010/main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lc="http://schemas.openxmlformats.org/drawingml/2006/lockedCanvas" xmlns:p14="http://schemas.microsoft.com/office/powerpoint/2010/main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rmAutofit fontScale="92500" lnSpcReduction="20000"/>
            </a:bodyPr>
            <a:lstStyle/>
            <a:p>
              <a:pPr algn="ctr">
                <a:defRPr/>
              </a:pPr>
              <a:r>
                <a:rPr lang="zh-CN" altLang="en-US" b="1">
                  <a:solidFill>
                    <a:srgbClr val="4D4E4C"/>
                  </a:solidFill>
                </a:rPr>
                <a:t>关键词</a:t>
              </a:r>
            </a:p>
          </p:txBody>
        </p:sp>
        <p:sp>
          <p:nvSpPr>
            <p:cNvPr id="26" name="Freeform: Shape 24"/>
            <p:cNvSpPr>
              <a:spLocks/>
            </p:cNvSpPr>
            <p:nvPr/>
          </p:nvSpPr>
          <p:spPr bwMode="auto">
            <a:xfrm>
              <a:off x="1212839" y="1701044"/>
              <a:ext cx="564810" cy="22379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="" xmlns:lc="http://schemas.openxmlformats.org/drawingml/2006/lockedCanvas" xmlns:p14="http://schemas.microsoft.com/office/powerpoint/2010/main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lc="http://schemas.openxmlformats.org/drawingml/2006/lockedCanvas" xmlns:p14="http://schemas.microsoft.com/office/powerpoint/2010/main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rmAutofit fontScale="92500" lnSpcReduction="20000"/>
            </a:bodyPr>
            <a:lstStyle/>
            <a:p>
              <a:pPr algn="ctr">
                <a:defRPr/>
              </a:pPr>
              <a:r>
                <a:rPr lang="zh-CN" altLang="en-US" b="1">
                  <a:solidFill>
                    <a:srgbClr val="4D4E4C"/>
                  </a:solidFill>
                </a:rPr>
                <a:t>关键词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552118" y="2349776"/>
            <a:ext cx="8052533" cy="504199"/>
            <a:chOff x="552118" y="2349776"/>
            <a:chExt cx="8052533" cy="504199"/>
          </a:xfr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4" name="Freeform: Shape 2"/>
            <p:cNvSpPr>
              <a:spLocks/>
            </p:cNvSpPr>
            <p:nvPr/>
          </p:nvSpPr>
          <p:spPr bwMode="auto">
            <a:xfrm>
              <a:off x="552118" y="2349776"/>
              <a:ext cx="2013466" cy="504199"/>
            </a:xfrm>
            <a:custGeom>
              <a:avLst/>
              <a:gdLst>
                <a:gd name="T0" fmla="*/ 2399507 w 21600"/>
                <a:gd name="T1" fmla="*/ 600869 h 21600"/>
                <a:gd name="T2" fmla="*/ 2399507 w 21600"/>
                <a:gd name="T3" fmla="*/ 600869 h 21600"/>
                <a:gd name="T4" fmla="*/ 2399507 w 21600"/>
                <a:gd name="T5" fmla="*/ 600869 h 21600"/>
                <a:gd name="T6" fmla="*/ 2399507 w 21600"/>
                <a:gd name="T7" fmla="*/ 600869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Freeform: Shape 3"/>
            <p:cNvSpPr>
              <a:spLocks/>
            </p:cNvSpPr>
            <p:nvPr/>
          </p:nvSpPr>
          <p:spPr bwMode="auto">
            <a:xfrm>
              <a:off x="2565584" y="2349776"/>
              <a:ext cx="2012801" cy="504199"/>
            </a:xfrm>
            <a:custGeom>
              <a:avLst/>
              <a:gdLst>
                <a:gd name="T0" fmla="*/ 2398713 w 21600"/>
                <a:gd name="T1" fmla="*/ 600869 h 21600"/>
                <a:gd name="T2" fmla="*/ 2398713 w 21600"/>
                <a:gd name="T3" fmla="*/ 600869 h 21600"/>
                <a:gd name="T4" fmla="*/ 2398713 w 21600"/>
                <a:gd name="T5" fmla="*/ 600869 h 21600"/>
                <a:gd name="T6" fmla="*/ 2398713 w 21600"/>
                <a:gd name="T7" fmla="*/ 600869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Freeform: Shape 4"/>
            <p:cNvSpPr>
              <a:spLocks/>
            </p:cNvSpPr>
            <p:nvPr/>
          </p:nvSpPr>
          <p:spPr bwMode="auto">
            <a:xfrm>
              <a:off x="4578385" y="2349776"/>
              <a:ext cx="2012800" cy="504199"/>
            </a:xfrm>
            <a:custGeom>
              <a:avLst/>
              <a:gdLst>
                <a:gd name="T0" fmla="*/ 2398713 w 21600"/>
                <a:gd name="T1" fmla="*/ 600869 h 21600"/>
                <a:gd name="T2" fmla="*/ 2398713 w 21600"/>
                <a:gd name="T3" fmla="*/ 600869 h 21600"/>
                <a:gd name="T4" fmla="*/ 2398713 w 21600"/>
                <a:gd name="T5" fmla="*/ 600869 h 21600"/>
                <a:gd name="T6" fmla="*/ 2398713 w 21600"/>
                <a:gd name="T7" fmla="*/ 600869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Freeform: Shape 5"/>
            <p:cNvSpPr>
              <a:spLocks/>
            </p:cNvSpPr>
            <p:nvPr/>
          </p:nvSpPr>
          <p:spPr bwMode="auto">
            <a:xfrm>
              <a:off x="6591185" y="2349776"/>
              <a:ext cx="2013466" cy="504199"/>
            </a:xfrm>
            <a:custGeom>
              <a:avLst/>
              <a:gdLst>
                <a:gd name="T0" fmla="*/ 2399506 w 21600"/>
                <a:gd name="T1" fmla="*/ 600869 h 21600"/>
                <a:gd name="T2" fmla="*/ 2399506 w 21600"/>
                <a:gd name="T3" fmla="*/ 600869 h 21600"/>
                <a:gd name="T4" fmla="*/ 2399506 w 21600"/>
                <a:gd name="T5" fmla="*/ 600869 h 21600"/>
                <a:gd name="T6" fmla="*/ 2399506 w 21600"/>
                <a:gd name="T7" fmla="*/ 600869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Freeform: Shape 14"/>
            <p:cNvSpPr>
              <a:spLocks/>
            </p:cNvSpPr>
            <p:nvPr/>
          </p:nvSpPr>
          <p:spPr bwMode="auto">
            <a:xfrm rot="5400000">
              <a:off x="2543272" y="2558582"/>
              <a:ext cx="141202" cy="96577"/>
            </a:xfrm>
            <a:custGeom>
              <a:avLst/>
              <a:gdLst>
                <a:gd name="T0" fmla="*/ 168275 w 21600"/>
                <a:gd name="T1" fmla="*/ 115094 h 21600"/>
                <a:gd name="T2" fmla="*/ 168275 w 21600"/>
                <a:gd name="T3" fmla="*/ 115094 h 21600"/>
                <a:gd name="T4" fmla="*/ 168275 w 21600"/>
                <a:gd name="T5" fmla="*/ 115094 h 21600"/>
                <a:gd name="T6" fmla="*/ 168275 w 21600"/>
                <a:gd name="T7" fmla="*/ 11509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lnTo>
                    <a:pt x="21599" y="21600"/>
                  </a:lnTo>
                  <a:lnTo>
                    <a:pt x="0" y="21600"/>
                  </a:lnTo>
                  <a:lnTo>
                    <a:pt x="1080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Freeform: Shape 15"/>
            <p:cNvSpPr>
              <a:spLocks/>
            </p:cNvSpPr>
            <p:nvPr/>
          </p:nvSpPr>
          <p:spPr bwMode="auto">
            <a:xfrm rot="5400000">
              <a:off x="4556072" y="2558582"/>
              <a:ext cx="141202" cy="96577"/>
            </a:xfrm>
            <a:custGeom>
              <a:avLst/>
              <a:gdLst>
                <a:gd name="T0" fmla="*/ 168275 w 21600"/>
                <a:gd name="T1" fmla="*/ 115094 h 21600"/>
                <a:gd name="T2" fmla="*/ 168275 w 21600"/>
                <a:gd name="T3" fmla="*/ 115094 h 21600"/>
                <a:gd name="T4" fmla="*/ 168275 w 21600"/>
                <a:gd name="T5" fmla="*/ 115094 h 21600"/>
                <a:gd name="T6" fmla="*/ 168275 w 21600"/>
                <a:gd name="T7" fmla="*/ 11509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lnTo>
                    <a:pt x="21599" y="21600"/>
                  </a:lnTo>
                  <a:lnTo>
                    <a:pt x="0" y="21600"/>
                  </a:lnTo>
                  <a:lnTo>
                    <a:pt x="1080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Freeform: Shape 16"/>
            <p:cNvSpPr>
              <a:spLocks/>
            </p:cNvSpPr>
            <p:nvPr/>
          </p:nvSpPr>
          <p:spPr bwMode="auto">
            <a:xfrm rot="5400000">
              <a:off x="6566874" y="2558582"/>
              <a:ext cx="141202" cy="96577"/>
            </a:xfrm>
            <a:custGeom>
              <a:avLst/>
              <a:gdLst>
                <a:gd name="T0" fmla="*/ 168275 w 21600"/>
                <a:gd name="T1" fmla="*/ 115094 h 21600"/>
                <a:gd name="T2" fmla="*/ 168275 w 21600"/>
                <a:gd name="T3" fmla="*/ 115094 h 21600"/>
                <a:gd name="T4" fmla="*/ 168275 w 21600"/>
                <a:gd name="T5" fmla="*/ 115094 h 21600"/>
                <a:gd name="T6" fmla="*/ 168275 w 21600"/>
                <a:gd name="T7" fmla="*/ 11509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lnTo>
                    <a:pt x="21599" y="21600"/>
                  </a:lnTo>
                  <a:lnTo>
                    <a:pt x="0" y="21600"/>
                  </a:lnTo>
                  <a:lnTo>
                    <a:pt x="1080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Freeform: Shape 25"/>
            <p:cNvSpPr>
              <a:spLocks/>
            </p:cNvSpPr>
            <p:nvPr/>
          </p:nvSpPr>
          <p:spPr bwMode="auto">
            <a:xfrm>
              <a:off x="1184199" y="2508962"/>
              <a:ext cx="612765" cy="18116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09E8E84-426E-40dd-AFC4-6F175D3DCCD1}">
                <a14:hiddenFill xmlns="" xmlns:lc="http://schemas.openxmlformats.org/drawingml/2006/lockedCanvas" xmlns:p14="http://schemas.microsoft.com/office/powerpoint/2010/main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lc="http://schemas.openxmlformats.org/drawingml/2006/lockedCanvas" xmlns:p14="http://schemas.microsoft.com/office/powerpoint/2010/main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rmAutofit fontScale="77500" lnSpcReduction="20000"/>
            </a:bodyPr>
            <a:lstStyle/>
            <a:p>
              <a:pPr algn="ctr">
                <a:defRPr/>
              </a:pPr>
              <a:r>
                <a:rPr lang="zh-CN" altLang="en-US" b="1">
                  <a:solidFill>
                    <a:srgbClr val="FFFFFF"/>
                  </a:solidFill>
                </a:rPr>
                <a:t>标题文本预设</a:t>
              </a:r>
            </a:p>
          </p:txBody>
        </p:sp>
        <p:sp>
          <p:nvSpPr>
            <p:cNvPr id="28" name="Freeform: Shape 26"/>
            <p:cNvSpPr>
              <a:spLocks/>
            </p:cNvSpPr>
            <p:nvPr/>
          </p:nvSpPr>
          <p:spPr bwMode="auto">
            <a:xfrm>
              <a:off x="3265602" y="2516288"/>
              <a:ext cx="612765" cy="18116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09E8E84-426E-40dd-AFC4-6F175D3DCCD1}">
                <a14:hiddenFill xmlns="" xmlns:lc="http://schemas.openxmlformats.org/drawingml/2006/lockedCanvas" xmlns:p14="http://schemas.microsoft.com/office/powerpoint/2010/main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lc="http://schemas.openxmlformats.org/drawingml/2006/lockedCanvas" xmlns:p14="http://schemas.microsoft.com/office/powerpoint/2010/main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rmAutofit fontScale="77500" lnSpcReduction="20000"/>
            </a:bodyPr>
            <a:lstStyle/>
            <a:p>
              <a:pPr algn="ctr">
                <a:defRPr/>
              </a:pPr>
              <a:r>
                <a:rPr lang="zh-CN" altLang="en-US" b="1">
                  <a:solidFill>
                    <a:srgbClr val="FFFFFF"/>
                  </a:solidFill>
                </a:rPr>
                <a:t>标题文本预设</a:t>
              </a:r>
            </a:p>
          </p:txBody>
        </p:sp>
        <p:sp>
          <p:nvSpPr>
            <p:cNvPr id="29" name="Freeform: Shape 27"/>
            <p:cNvSpPr>
              <a:spLocks/>
            </p:cNvSpPr>
            <p:nvPr/>
          </p:nvSpPr>
          <p:spPr bwMode="auto">
            <a:xfrm>
              <a:off x="5272408" y="2516288"/>
              <a:ext cx="612765" cy="18116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09E8E84-426E-40dd-AFC4-6F175D3DCCD1}">
                <a14:hiddenFill xmlns="" xmlns:lc="http://schemas.openxmlformats.org/drawingml/2006/lockedCanvas" xmlns:p14="http://schemas.microsoft.com/office/powerpoint/2010/main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lc="http://schemas.openxmlformats.org/drawingml/2006/lockedCanvas" xmlns:p14="http://schemas.microsoft.com/office/powerpoint/2010/main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rmAutofit fontScale="77500" lnSpcReduction="20000"/>
            </a:bodyPr>
            <a:lstStyle/>
            <a:p>
              <a:pPr algn="ctr">
                <a:defRPr/>
              </a:pPr>
              <a:r>
                <a:rPr lang="zh-CN" altLang="en-US" b="1">
                  <a:solidFill>
                    <a:srgbClr val="FFFFFF"/>
                  </a:solidFill>
                </a:rPr>
                <a:t>标题文本预设</a:t>
              </a:r>
            </a:p>
          </p:txBody>
        </p:sp>
        <p:sp>
          <p:nvSpPr>
            <p:cNvPr id="30" name="Freeform: Shape 28"/>
            <p:cNvSpPr>
              <a:spLocks/>
            </p:cNvSpPr>
            <p:nvPr/>
          </p:nvSpPr>
          <p:spPr bwMode="auto">
            <a:xfrm>
              <a:off x="7294533" y="2516288"/>
              <a:ext cx="612765" cy="18116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09E8E84-426E-40dd-AFC4-6F175D3DCCD1}">
                <a14:hiddenFill xmlns="" xmlns:lc="http://schemas.openxmlformats.org/drawingml/2006/lockedCanvas" xmlns:p14="http://schemas.microsoft.com/office/powerpoint/2010/main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lc="http://schemas.openxmlformats.org/drawingml/2006/lockedCanvas" xmlns:p14="http://schemas.microsoft.com/office/powerpoint/2010/main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rmAutofit fontScale="77500" lnSpcReduction="20000"/>
            </a:bodyPr>
            <a:lstStyle/>
            <a:p>
              <a:pPr algn="ctr">
                <a:defRPr/>
              </a:pPr>
              <a:r>
                <a:rPr lang="zh-CN" altLang="en-US" b="1">
                  <a:solidFill>
                    <a:srgbClr val="FFFFFF"/>
                  </a:solidFill>
                </a:rPr>
                <a:t>标题文本预设</a:t>
              </a:r>
            </a:p>
          </p:txBody>
        </p:sp>
      </p:grpSp>
      <p:sp>
        <p:nvSpPr>
          <p:cNvPr id="31" name="Title 1"/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042583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2949489" y="1225990"/>
            <a:ext cx="3080671" cy="2857927"/>
            <a:chOff x="3932651" y="1634654"/>
            <a:chExt cx="4107561" cy="3810569"/>
          </a:xfrm>
        </p:grpSpPr>
        <p:sp>
          <p:nvSpPr>
            <p:cNvPr id="17" name="Freeform: Shape 121"/>
            <p:cNvSpPr>
              <a:spLocks/>
            </p:cNvSpPr>
            <p:nvPr/>
          </p:nvSpPr>
          <p:spPr bwMode="auto">
            <a:xfrm>
              <a:off x="4653399" y="4573936"/>
              <a:ext cx="416354" cy="864289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00" h="21600">
                  <a:moveTo>
                    <a:pt x="0" y="5423"/>
                  </a:moveTo>
                  <a:lnTo>
                    <a:pt x="12010" y="0"/>
                  </a:lnTo>
                  <a:lnTo>
                    <a:pt x="21600" y="13360"/>
                  </a:lnTo>
                  <a:lnTo>
                    <a:pt x="11612" y="21600"/>
                  </a:lnTo>
                  <a:lnTo>
                    <a:pt x="0" y="5423"/>
                  </a:lnTo>
                  <a:close/>
                  <a:moveTo>
                    <a:pt x="0" y="5423"/>
                  </a:move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Freeform: Shape 122"/>
            <p:cNvSpPr>
              <a:spLocks/>
            </p:cNvSpPr>
            <p:nvPr/>
          </p:nvSpPr>
          <p:spPr bwMode="auto">
            <a:xfrm>
              <a:off x="4744367" y="4098052"/>
              <a:ext cx="3295845" cy="1333174"/>
            </a:xfrm>
            <a:custGeom>
              <a:avLst/>
              <a:gdLst>
                <a:gd name="T0" fmla="*/ 0 w 21598"/>
                <a:gd name="T1" fmla="*/ 0 h 21600"/>
                <a:gd name="T2" fmla="*/ 0 w 21598"/>
                <a:gd name="T3" fmla="*/ 0 h 21600"/>
                <a:gd name="T4" fmla="*/ 0 w 21598"/>
                <a:gd name="T5" fmla="*/ 0 h 21600"/>
                <a:gd name="T6" fmla="*/ 0 w 21598"/>
                <a:gd name="T7" fmla="*/ 0 h 21600"/>
                <a:gd name="T8" fmla="*/ 0 w 21598"/>
                <a:gd name="T9" fmla="*/ 0 h 21600"/>
                <a:gd name="T10" fmla="*/ 0 w 21598"/>
                <a:gd name="T11" fmla="*/ 0 h 21600"/>
                <a:gd name="T12" fmla="*/ 0 w 21598"/>
                <a:gd name="T13" fmla="*/ 0 h 21600"/>
                <a:gd name="T14" fmla="*/ 0 w 21598"/>
                <a:gd name="T15" fmla="*/ 0 h 21600"/>
                <a:gd name="T16" fmla="*/ 0 w 21598"/>
                <a:gd name="T17" fmla="*/ 0 h 21600"/>
                <a:gd name="T18" fmla="*/ 0 w 21598"/>
                <a:gd name="T19" fmla="*/ 0 h 21600"/>
                <a:gd name="T20" fmla="*/ 0 w 21598"/>
                <a:gd name="T21" fmla="*/ 0 h 21600"/>
                <a:gd name="T22" fmla="*/ 0 w 21598"/>
                <a:gd name="T23" fmla="*/ 0 h 21600"/>
                <a:gd name="T24" fmla="*/ 0 w 21598"/>
                <a:gd name="T25" fmla="*/ 0 h 21600"/>
                <a:gd name="T26" fmla="*/ 0 w 21598"/>
                <a:gd name="T27" fmla="*/ 0 h 21600"/>
                <a:gd name="T28" fmla="*/ 0 w 21598"/>
                <a:gd name="T29" fmla="*/ 0 h 21600"/>
                <a:gd name="T30" fmla="*/ 0 w 21598"/>
                <a:gd name="T31" fmla="*/ 0 h 2160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21598" h="21600">
                  <a:moveTo>
                    <a:pt x="20841" y="0"/>
                  </a:moveTo>
                  <a:cubicBezTo>
                    <a:pt x="21090" y="1245"/>
                    <a:pt x="21278" y="2503"/>
                    <a:pt x="21404" y="3756"/>
                  </a:cubicBezTo>
                  <a:cubicBezTo>
                    <a:pt x="21531" y="5008"/>
                    <a:pt x="21595" y="6256"/>
                    <a:pt x="21597" y="7481"/>
                  </a:cubicBezTo>
                  <a:cubicBezTo>
                    <a:pt x="21600" y="8704"/>
                    <a:pt x="21540" y="9906"/>
                    <a:pt x="21418" y="11066"/>
                  </a:cubicBezTo>
                  <a:cubicBezTo>
                    <a:pt x="21296" y="12225"/>
                    <a:pt x="21112" y="13345"/>
                    <a:pt x="20865" y="14403"/>
                  </a:cubicBezTo>
                  <a:cubicBezTo>
                    <a:pt x="20598" y="15546"/>
                    <a:pt x="20270" y="16568"/>
                    <a:pt x="19890" y="17457"/>
                  </a:cubicBezTo>
                  <a:cubicBezTo>
                    <a:pt x="19510" y="18346"/>
                    <a:pt x="19077" y="19103"/>
                    <a:pt x="18600" y="19717"/>
                  </a:cubicBezTo>
                  <a:cubicBezTo>
                    <a:pt x="18123" y="20330"/>
                    <a:pt x="17602" y="20801"/>
                    <a:pt x="17044" y="21118"/>
                  </a:cubicBezTo>
                  <a:cubicBezTo>
                    <a:pt x="16486" y="21436"/>
                    <a:pt x="15892" y="21600"/>
                    <a:pt x="15270" y="21600"/>
                  </a:cubicBezTo>
                  <a:lnTo>
                    <a:pt x="1426" y="21600"/>
                  </a:lnTo>
                  <a:lnTo>
                    <a:pt x="0" y="11366"/>
                  </a:lnTo>
                  <a:lnTo>
                    <a:pt x="2659" y="4641"/>
                  </a:lnTo>
                  <a:lnTo>
                    <a:pt x="12989" y="4641"/>
                  </a:lnTo>
                  <a:lnTo>
                    <a:pt x="18343" y="7593"/>
                  </a:lnTo>
                  <a:lnTo>
                    <a:pt x="20841" y="0"/>
                  </a:lnTo>
                  <a:close/>
                  <a:moveTo>
                    <a:pt x="20841" y="0"/>
                  </a:moveTo>
                </a:path>
              </a:pathLst>
            </a:cu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Freeform: Shape 123"/>
            <p:cNvSpPr>
              <a:spLocks/>
            </p:cNvSpPr>
            <p:nvPr/>
          </p:nvSpPr>
          <p:spPr bwMode="auto">
            <a:xfrm>
              <a:off x="5146726" y="4238018"/>
              <a:ext cx="1577947" cy="14696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011" y="0"/>
                  </a:lnTo>
                  <a:lnTo>
                    <a:pt x="19849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  <a:moveTo>
                    <a:pt x="0" y="21600"/>
                  </a:move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Freeform: Shape 124"/>
            <p:cNvSpPr>
              <a:spLocks/>
            </p:cNvSpPr>
            <p:nvPr/>
          </p:nvSpPr>
          <p:spPr bwMode="auto">
            <a:xfrm>
              <a:off x="6591719" y="4238018"/>
              <a:ext cx="944669" cy="32892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00" h="21600">
                  <a:moveTo>
                    <a:pt x="2922" y="9704"/>
                  </a:moveTo>
                  <a:lnTo>
                    <a:pt x="0" y="0"/>
                  </a:lnTo>
                  <a:lnTo>
                    <a:pt x="15426" y="9825"/>
                  </a:lnTo>
                  <a:lnTo>
                    <a:pt x="21600" y="21600"/>
                  </a:lnTo>
                  <a:lnTo>
                    <a:pt x="2922" y="9704"/>
                  </a:lnTo>
                  <a:close/>
                  <a:moveTo>
                    <a:pt x="2922" y="9704"/>
                  </a:moveTo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Freeform: Shape 125"/>
            <p:cNvSpPr>
              <a:spLocks/>
            </p:cNvSpPr>
            <p:nvPr/>
          </p:nvSpPr>
          <p:spPr bwMode="auto">
            <a:xfrm>
              <a:off x="7270482" y="4007074"/>
              <a:ext cx="650772" cy="566862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00" h="21600">
                  <a:moveTo>
                    <a:pt x="8957" y="21600"/>
                  </a:moveTo>
                  <a:lnTo>
                    <a:pt x="0" y="14735"/>
                  </a:lnTo>
                  <a:lnTo>
                    <a:pt x="10443" y="0"/>
                  </a:lnTo>
                  <a:lnTo>
                    <a:pt x="21600" y="3757"/>
                  </a:lnTo>
                  <a:lnTo>
                    <a:pt x="8957" y="21600"/>
                  </a:lnTo>
                  <a:close/>
                  <a:moveTo>
                    <a:pt x="8957" y="21600"/>
                  </a:moveTo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Freeform: Shape 126"/>
            <p:cNvSpPr>
              <a:spLocks/>
            </p:cNvSpPr>
            <p:nvPr/>
          </p:nvSpPr>
          <p:spPr bwMode="auto">
            <a:xfrm>
              <a:off x="5192210" y="2110538"/>
              <a:ext cx="678762" cy="346415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00" h="21600">
                  <a:moveTo>
                    <a:pt x="20860" y="7702"/>
                  </a:moveTo>
                  <a:lnTo>
                    <a:pt x="21600" y="21600"/>
                  </a:lnTo>
                  <a:lnTo>
                    <a:pt x="4372" y="15238"/>
                  </a:lnTo>
                  <a:lnTo>
                    <a:pt x="0" y="0"/>
                  </a:lnTo>
                  <a:lnTo>
                    <a:pt x="20860" y="7702"/>
                  </a:lnTo>
                  <a:close/>
                  <a:moveTo>
                    <a:pt x="20860" y="7702"/>
                  </a:moveTo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Freeform: Shape 127"/>
            <p:cNvSpPr>
              <a:spLocks/>
            </p:cNvSpPr>
            <p:nvPr/>
          </p:nvSpPr>
          <p:spPr bwMode="auto">
            <a:xfrm>
              <a:off x="3932651" y="2194517"/>
              <a:ext cx="2022292" cy="3250706"/>
            </a:xfrm>
            <a:custGeom>
              <a:avLst/>
              <a:gdLst>
                <a:gd name="T0" fmla="*/ 0 w 21571"/>
                <a:gd name="T1" fmla="*/ 0 h 21600"/>
                <a:gd name="T2" fmla="*/ 0 w 21571"/>
                <a:gd name="T3" fmla="*/ 0 h 21600"/>
                <a:gd name="T4" fmla="*/ 0 w 21571"/>
                <a:gd name="T5" fmla="*/ 0 h 21600"/>
                <a:gd name="T6" fmla="*/ 0 w 21571"/>
                <a:gd name="T7" fmla="*/ 0 h 21600"/>
                <a:gd name="T8" fmla="*/ 0 w 21571"/>
                <a:gd name="T9" fmla="*/ 0 h 21600"/>
                <a:gd name="T10" fmla="*/ 0 w 21571"/>
                <a:gd name="T11" fmla="*/ 0 h 21600"/>
                <a:gd name="T12" fmla="*/ 0 w 21571"/>
                <a:gd name="T13" fmla="*/ 0 h 21600"/>
                <a:gd name="T14" fmla="*/ 0 w 21571"/>
                <a:gd name="T15" fmla="*/ 0 h 21600"/>
                <a:gd name="T16" fmla="*/ 0 w 21571"/>
                <a:gd name="T17" fmla="*/ 0 h 21600"/>
                <a:gd name="T18" fmla="*/ 0 w 21571"/>
                <a:gd name="T19" fmla="*/ 0 h 21600"/>
                <a:gd name="T20" fmla="*/ 0 w 21571"/>
                <a:gd name="T21" fmla="*/ 0 h 21600"/>
                <a:gd name="T22" fmla="*/ 0 w 21571"/>
                <a:gd name="T23" fmla="*/ 0 h 21600"/>
                <a:gd name="T24" fmla="*/ 0 w 21571"/>
                <a:gd name="T25" fmla="*/ 0 h 21600"/>
                <a:gd name="T26" fmla="*/ 0 w 21571"/>
                <a:gd name="T27" fmla="*/ 0 h 21600"/>
                <a:gd name="T28" fmla="*/ 0 w 21571"/>
                <a:gd name="T29" fmla="*/ 0 h 21600"/>
                <a:gd name="T30" fmla="*/ 0 w 21571"/>
                <a:gd name="T31" fmla="*/ 0 h 2160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21571" h="21600">
                  <a:moveTo>
                    <a:pt x="12991" y="0"/>
                  </a:moveTo>
                  <a:lnTo>
                    <a:pt x="19819" y="804"/>
                  </a:lnTo>
                  <a:lnTo>
                    <a:pt x="21571" y="4643"/>
                  </a:lnTo>
                  <a:lnTo>
                    <a:pt x="13036" y="13865"/>
                  </a:lnTo>
                  <a:lnTo>
                    <a:pt x="7671" y="17284"/>
                  </a:lnTo>
                  <a:lnTo>
                    <a:pt x="10056" y="21600"/>
                  </a:lnTo>
                  <a:cubicBezTo>
                    <a:pt x="9071" y="21589"/>
                    <a:pt x="8131" y="21515"/>
                    <a:pt x="7249" y="21380"/>
                  </a:cubicBezTo>
                  <a:cubicBezTo>
                    <a:pt x="6366" y="21245"/>
                    <a:pt x="5541" y="21050"/>
                    <a:pt x="4786" y="20799"/>
                  </a:cubicBezTo>
                  <a:cubicBezTo>
                    <a:pt x="4030" y="20547"/>
                    <a:pt x="3345" y="20240"/>
                    <a:pt x="2742" y="19880"/>
                  </a:cubicBezTo>
                  <a:cubicBezTo>
                    <a:pt x="2139" y="19521"/>
                    <a:pt x="1619" y="19109"/>
                    <a:pt x="1193" y="18650"/>
                  </a:cubicBezTo>
                  <a:cubicBezTo>
                    <a:pt x="759" y="18181"/>
                    <a:pt x="444" y="17683"/>
                    <a:pt x="247" y="17167"/>
                  </a:cubicBezTo>
                  <a:cubicBezTo>
                    <a:pt x="50" y="16650"/>
                    <a:pt x="-29" y="16115"/>
                    <a:pt x="10" y="15569"/>
                  </a:cubicBezTo>
                  <a:cubicBezTo>
                    <a:pt x="48" y="15024"/>
                    <a:pt x="204" y="14469"/>
                    <a:pt x="477" y="13914"/>
                  </a:cubicBezTo>
                  <a:cubicBezTo>
                    <a:pt x="751" y="13358"/>
                    <a:pt x="1141" y="12802"/>
                    <a:pt x="1647" y="12255"/>
                  </a:cubicBezTo>
                  <a:lnTo>
                    <a:pt x="12991" y="0"/>
                  </a:lnTo>
                  <a:close/>
                  <a:moveTo>
                    <a:pt x="12991" y="0"/>
                  </a:moveTo>
                </a:path>
              </a:pathLst>
            </a:custGeom>
            <a:blipFill dpi="0"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Freeform: Shape 128"/>
            <p:cNvSpPr>
              <a:spLocks/>
            </p:cNvSpPr>
            <p:nvPr/>
          </p:nvSpPr>
          <p:spPr bwMode="auto">
            <a:xfrm>
              <a:off x="5157222" y="2894346"/>
              <a:ext cx="804718" cy="1385661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00" h="21600">
                  <a:moveTo>
                    <a:pt x="21483" y="0"/>
                  </a:moveTo>
                  <a:lnTo>
                    <a:pt x="21600" y="1767"/>
                  </a:lnTo>
                  <a:lnTo>
                    <a:pt x="3858" y="19605"/>
                  </a:lnTo>
                  <a:lnTo>
                    <a:pt x="0" y="21600"/>
                  </a:lnTo>
                  <a:lnTo>
                    <a:pt x="21483" y="0"/>
                  </a:lnTo>
                  <a:close/>
                  <a:moveTo>
                    <a:pt x="21483" y="0"/>
                  </a:move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Freeform: Shape 129"/>
            <p:cNvSpPr>
              <a:spLocks/>
            </p:cNvSpPr>
            <p:nvPr/>
          </p:nvSpPr>
          <p:spPr bwMode="auto">
            <a:xfrm>
              <a:off x="4653399" y="4154038"/>
              <a:ext cx="647273" cy="64034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00" h="21600">
                  <a:moveTo>
                    <a:pt x="16800" y="4307"/>
                  </a:moveTo>
                  <a:lnTo>
                    <a:pt x="21600" y="0"/>
                  </a:lnTo>
                  <a:lnTo>
                    <a:pt x="7725" y="14281"/>
                  </a:lnTo>
                  <a:lnTo>
                    <a:pt x="0" y="21600"/>
                  </a:lnTo>
                  <a:lnTo>
                    <a:pt x="16800" y="4307"/>
                  </a:lnTo>
                  <a:close/>
                  <a:moveTo>
                    <a:pt x="16800" y="4307"/>
                  </a:moveTo>
                </a:path>
              </a:pathLst>
            </a:custGeom>
            <a:solidFill>
              <a:srgbClr val="B619BF"/>
            </a:solidFill>
            <a:ln>
              <a:noFill/>
            </a:ln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Freeform: Shape 130"/>
            <p:cNvSpPr>
              <a:spLocks/>
            </p:cNvSpPr>
            <p:nvPr/>
          </p:nvSpPr>
          <p:spPr bwMode="auto">
            <a:xfrm>
              <a:off x="5192210" y="1634654"/>
              <a:ext cx="2687059" cy="2855302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w 21600"/>
                <a:gd name="T21" fmla="*/ 0 h 21600"/>
                <a:gd name="T22" fmla="*/ 0 w 21600"/>
                <a:gd name="T23" fmla="*/ 0 h 21600"/>
                <a:gd name="T24" fmla="*/ 0 w 21600"/>
                <a:gd name="T25" fmla="*/ 0 h 21600"/>
                <a:gd name="T26" fmla="*/ 0 w 21600"/>
                <a:gd name="T27" fmla="*/ 0 h 21600"/>
                <a:gd name="T28" fmla="*/ 0 w 21600"/>
                <a:gd name="T29" fmla="*/ 0 h 21600"/>
                <a:gd name="T30" fmla="*/ 0 w 21600"/>
                <a:gd name="T31" fmla="*/ 0 h 2160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21600" h="21600">
                  <a:moveTo>
                    <a:pt x="6371" y="0"/>
                  </a:moveTo>
                  <a:cubicBezTo>
                    <a:pt x="7026" y="0"/>
                    <a:pt x="7666" y="89"/>
                    <a:pt x="8281" y="262"/>
                  </a:cubicBezTo>
                  <a:cubicBezTo>
                    <a:pt x="8896" y="434"/>
                    <a:pt x="9488" y="691"/>
                    <a:pt x="10044" y="1024"/>
                  </a:cubicBezTo>
                  <a:cubicBezTo>
                    <a:pt x="10600" y="1358"/>
                    <a:pt x="11122" y="1770"/>
                    <a:pt x="11601" y="2254"/>
                  </a:cubicBezTo>
                  <a:cubicBezTo>
                    <a:pt x="12080" y="2737"/>
                    <a:pt x="12515" y="3293"/>
                    <a:pt x="12897" y="3915"/>
                  </a:cubicBezTo>
                  <a:lnTo>
                    <a:pt x="21600" y="18090"/>
                  </a:lnTo>
                  <a:lnTo>
                    <a:pt x="18629" y="21600"/>
                  </a:lnTo>
                  <a:lnTo>
                    <a:pt x="13362" y="20496"/>
                  </a:lnTo>
                  <a:lnTo>
                    <a:pt x="6933" y="10023"/>
                  </a:lnTo>
                  <a:lnTo>
                    <a:pt x="5294" y="4611"/>
                  </a:lnTo>
                  <a:lnTo>
                    <a:pt x="0" y="3670"/>
                  </a:lnTo>
                  <a:cubicBezTo>
                    <a:pt x="383" y="3086"/>
                    <a:pt x="814" y="2564"/>
                    <a:pt x="1285" y="2111"/>
                  </a:cubicBezTo>
                  <a:cubicBezTo>
                    <a:pt x="1757" y="1657"/>
                    <a:pt x="2268" y="1271"/>
                    <a:pt x="2810" y="959"/>
                  </a:cubicBezTo>
                  <a:cubicBezTo>
                    <a:pt x="3352" y="646"/>
                    <a:pt x="3926" y="406"/>
                    <a:pt x="4522" y="245"/>
                  </a:cubicBezTo>
                  <a:cubicBezTo>
                    <a:pt x="5119" y="83"/>
                    <a:pt x="5738" y="0"/>
                    <a:pt x="6371" y="0"/>
                  </a:cubicBezTo>
                  <a:close/>
                  <a:moveTo>
                    <a:pt x="6371" y="0"/>
                  </a:moveTo>
                </a:path>
              </a:pathLst>
            </a:custGeom>
            <a:blipFill dpi="0"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Freeform: Shape 131"/>
            <p:cNvSpPr>
              <a:spLocks/>
            </p:cNvSpPr>
            <p:nvPr/>
          </p:nvSpPr>
          <p:spPr bwMode="auto">
            <a:xfrm>
              <a:off x="6038913" y="2950333"/>
              <a:ext cx="811716" cy="1385661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00" h="21600">
                  <a:moveTo>
                    <a:pt x="21600" y="21600"/>
                  </a:moveTo>
                  <a:lnTo>
                    <a:pt x="17571" y="19396"/>
                  </a:lnTo>
                  <a:lnTo>
                    <a:pt x="0" y="1558"/>
                  </a:lnTo>
                  <a:lnTo>
                    <a:pt x="323" y="0"/>
                  </a:lnTo>
                  <a:lnTo>
                    <a:pt x="21600" y="21600"/>
                  </a:lnTo>
                  <a:close/>
                  <a:moveTo>
                    <a:pt x="21600" y="21600"/>
                  </a:moveTo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Freeform: Shape 132"/>
            <p:cNvSpPr>
              <a:spLocks/>
            </p:cNvSpPr>
            <p:nvPr/>
          </p:nvSpPr>
          <p:spPr bwMode="auto">
            <a:xfrm>
              <a:off x="5849979" y="2250504"/>
              <a:ext cx="202929" cy="815301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00" h="21600">
                  <a:moveTo>
                    <a:pt x="21600" y="18955"/>
                  </a:moveTo>
                  <a:lnTo>
                    <a:pt x="20313" y="21600"/>
                  </a:lnTo>
                  <a:lnTo>
                    <a:pt x="2475" y="5946"/>
                  </a:lnTo>
                  <a:lnTo>
                    <a:pt x="0" y="0"/>
                  </a:lnTo>
                  <a:lnTo>
                    <a:pt x="21600" y="18955"/>
                  </a:lnTo>
                  <a:close/>
                  <a:moveTo>
                    <a:pt x="21600" y="18955"/>
                  </a:moveTo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Freeform: Shape 74"/>
            <p:cNvSpPr>
              <a:spLocks/>
            </p:cNvSpPr>
            <p:nvPr/>
          </p:nvSpPr>
          <p:spPr bwMode="auto">
            <a:xfrm>
              <a:off x="5998402" y="4593919"/>
              <a:ext cx="325813" cy="589987"/>
            </a:xfrm>
            <a:custGeom>
              <a:avLst/>
              <a:gdLst>
                <a:gd name="T0" fmla="*/ 9619712 w 21600"/>
                <a:gd name="T1" fmla="*/ 9504 h 21599"/>
                <a:gd name="T2" fmla="*/ 9447410 w 21600"/>
                <a:gd name="T3" fmla="*/ 0 h 21599"/>
                <a:gd name="T4" fmla="*/ 9276740 w 21600"/>
                <a:gd name="T5" fmla="*/ 19107 h 21599"/>
                <a:gd name="T6" fmla="*/ 0 w 21600"/>
                <a:gd name="T7" fmla="*/ 55390147 h 21599"/>
                <a:gd name="T8" fmla="*/ 9450782 w 21600"/>
                <a:gd name="T9" fmla="*/ 203223198 h 21599"/>
                <a:gd name="T10" fmla="*/ 18898198 w 21600"/>
                <a:gd name="T11" fmla="*/ 55390147 h 21599"/>
                <a:gd name="T12" fmla="*/ 9619712 w 21600"/>
                <a:gd name="T13" fmla="*/ 9504 h 21599"/>
                <a:gd name="T14" fmla="*/ 9426352 w 21600"/>
                <a:gd name="T15" fmla="*/ 75883052 h 21599"/>
                <a:gd name="T16" fmla="*/ 5176944 w 21600"/>
                <a:gd name="T17" fmla="*/ 50516116 h 21599"/>
                <a:gd name="T18" fmla="*/ 9426352 w 21600"/>
                <a:gd name="T19" fmla="*/ 25150046 h 21599"/>
                <a:gd name="T20" fmla="*/ 13676679 w 21600"/>
                <a:gd name="T21" fmla="*/ 50516116 h 21599"/>
                <a:gd name="T22" fmla="*/ 9426352 w 21600"/>
                <a:gd name="T23" fmla="*/ 75883052 h 21599"/>
                <a:gd name="T24" fmla="*/ 9426352 w 21600"/>
                <a:gd name="T25" fmla="*/ 75883052 h 2159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21600" h="21599">
                  <a:moveTo>
                    <a:pt x="10995" y="1"/>
                  </a:moveTo>
                  <a:cubicBezTo>
                    <a:pt x="10922" y="1"/>
                    <a:pt x="10869" y="-1"/>
                    <a:pt x="10798" y="0"/>
                  </a:cubicBezTo>
                  <a:cubicBezTo>
                    <a:pt x="10738" y="0"/>
                    <a:pt x="10663" y="2"/>
                    <a:pt x="10603" y="2"/>
                  </a:cubicBezTo>
                  <a:cubicBezTo>
                    <a:pt x="4747" y="2"/>
                    <a:pt x="0" y="2672"/>
                    <a:pt x="0" y="5887"/>
                  </a:cubicBezTo>
                  <a:cubicBezTo>
                    <a:pt x="0" y="9103"/>
                    <a:pt x="10802" y="21599"/>
                    <a:pt x="10802" y="21599"/>
                  </a:cubicBezTo>
                  <a:cubicBezTo>
                    <a:pt x="10802" y="21599"/>
                    <a:pt x="21600" y="9092"/>
                    <a:pt x="21600" y="5887"/>
                  </a:cubicBezTo>
                  <a:cubicBezTo>
                    <a:pt x="21599" y="2681"/>
                    <a:pt x="16851" y="1"/>
                    <a:pt x="10995" y="1"/>
                  </a:cubicBezTo>
                  <a:close/>
                  <a:moveTo>
                    <a:pt x="10774" y="8065"/>
                  </a:moveTo>
                  <a:cubicBezTo>
                    <a:pt x="8091" y="8065"/>
                    <a:pt x="5917" y="6858"/>
                    <a:pt x="5917" y="5369"/>
                  </a:cubicBezTo>
                  <a:cubicBezTo>
                    <a:pt x="5917" y="3880"/>
                    <a:pt x="8091" y="2673"/>
                    <a:pt x="10774" y="2673"/>
                  </a:cubicBezTo>
                  <a:cubicBezTo>
                    <a:pt x="13457" y="2673"/>
                    <a:pt x="15632" y="3880"/>
                    <a:pt x="15632" y="5369"/>
                  </a:cubicBezTo>
                  <a:cubicBezTo>
                    <a:pt x="15632" y="6858"/>
                    <a:pt x="13457" y="8065"/>
                    <a:pt x="10774" y="8065"/>
                  </a:cubicBezTo>
                  <a:close/>
                  <a:moveTo>
                    <a:pt x="10774" y="8065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30" name="Group 2"/>
            <p:cNvGrpSpPr/>
            <p:nvPr/>
          </p:nvGrpSpPr>
          <p:grpSpPr>
            <a:xfrm>
              <a:off x="4632888" y="3295523"/>
              <a:ext cx="598790" cy="400661"/>
              <a:chOff x="4632888" y="3295523"/>
              <a:chExt cx="598790" cy="400661"/>
            </a:xfrm>
          </p:grpSpPr>
          <p:sp>
            <p:nvSpPr>
              <p:cNvPr id="38" name="Freeform: Shape 83"/>
              <p:cNvSpPr>
                <a:spLocks/>
              </p:cNvSpPr>
              <p:nvPr/>
            </p:nvSpPr>
            <p:spPr bwMode="auto">
              <a:xfrm>
                <a:off x="5036197" y="3320116"/>
                <a:ext cx="195481" cy="34942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1600" h="21600">
                    <a:moveTo>
                      <a:pt x="21375" y="21600"/>
                    </a:moveTo>
                    <a:cubicBezTo>
                      <a:pt x="21510" y="21380"/>
                      <a:pt x="21600" y="21148"/>
                      <a:pt x="21600" y="20904"/>
                    </a:cubicBezTo>
                    <a:lnTo>
                      <a:pt x="21600" y="662"/>
                    </a:lnTo>
                    <a:cubicBezTo>
                      <a:pt x="21600" y="430"/>
                      <a:pt x="21516" y="210"/>
                      <a:pt x="21395" y="0"/>
                    </a:cubicBezTo>
                    <a:lnTo>
                      <a:pt x="0" y="10182"/>
                    </a:lnTo>
                    <a:lnTo>
                      <a:pt x="21375" y="21600"/>
                    </a:lnTo>
                    <a:close/>
                    <a:moveTo>
                      <a:pt x="21375" y="21600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" name="Freeform: Shape 84"/>
              <p:cNvSpPr>
                <a:spLocks/>
              </p:cNvSpPr>
              <p:nvPr/>
            </p:nvSpPr>
            <p:spPr bwMode="auto">
              <a:xfrm>
                <a:off x="4657580" y="3295523"/>
                <a:ext cx="542203" cy="229535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21600" h="21600">
                    <a:moveTo>
                      <a:pt x="10800" y="21600"/>
                    </a:moveTo>
                    <a:lnTo>
                      <a:pt x="12831" y="17713"/>
                    </a:lnTo>
                    <a:lnTo>
                      <a:pt x="13858" y="15745"/>
                    </a:lnTo>
                    <a:lnTo>
                      <a:pt x="21600" y="151"/>
                    </a:lnTo>
                    <a:cubicBezTo>
                      <a:pt x="21473" y="62"/>
                      <a:pt x="21341" y="0"/>
                      <a:pt x="21202" y="0"/>
                    </a:cubicBezTo>
                    <a:lnTo>
                      <a:pt x="399" y="0"/>
                    </a:lnTo>
                    <a:cubicBezTo>
                      <a:pt x="260" y="0"/>
                      <a:pt x="127" y="62"/>
                      <a:pt x="0" y="152"/>
                    </a:cubicBezTo>
                    <a:lnTo>
                      <a:pt x="7747" y="15753"/>
                    </a:lnTo>
                    <a:lnTo>
                      <a:pt x="8774" y="17722"/>
                    </a:lnTo>
                    <a:lnTo>
                      <a:pt x="10800" y="21600"/>
                    </a:lnTo>
                    <a:close/>
                    <a:moveTo>
                      <a:pt x="10800" y="21600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0" name="Freeform: Shape 85"/>
              <p:cNvSpPr>
                <a:spLocks/>
              </p:cNvSpPr>
              <p:nvPr/>
            </p:nvSpPr>
            <p:spPr bwMode="auto">
              <a:xfrm>
                <a:off x="4657580" y="3508662"/>
                <a:ext cx="541174" cy="18752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600" h="21600">
                    <a:moveTo>
                      <a:pt x="21217" y="21600"/>
                    </a:moveTo>
                    <a:cubicBezTo>
                      <a:pt x="21351" y="21600"/>
                      <a:pt x="21478" y="21530"/>
                      <a:pt x="21600" y="21429"/>
                    </a:cubicBezTo>
                    <a:lnTo>
                      <a:pt x="13810" y="0"/>
                    </a:lnTo>
                    <a:lnTo>
                      <a:pt x="10799" y="7018"/>
                    </a:lnTo>
                    <a:lnTo>
                      <a:pt x="7793" y="11"/>
                    </a:lnTo>
                    <a:lnTo>
                      <a:pt x="0" y="21430"/>
                    </a:lnTo>
                    <a:cubicBezTo>
                      <a:pt x="122" y="21529"/>
                      <a:pt x="249" y="21600"/>
                      <a:pt x="382" y="21600"/>
                    </a:cubicBezTo>
                    <a:lnTo>
                      <a:pt x="21217" y="21600"/>
                    </a:lnTo>
                    <a:close/>
                    <a:moveTo>
                      <a:pt x="21217" y="21600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1" name="Freeform: Shape 86"/>
              <p:cNvSpPr>
                <a:spLocks/>
              </p:cNvSpPr>
              <p:nvPr/>
            </p:nvSpPr>
            <p:spPr bwMode="auto">
              <a:xfrm>
                <a:off x="4632888" y="3320116"/>
                <a:ext cx="195481" cy="34942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1600" h="21600">
                    <a:moveTo>
                      <a:pt x="205" y="0"/>
                    </a:moveTo>
                    <a:cubicBezTo>
                      <a:pt x="84" y="210"/>
                      <a:pt x="0" y="430"/>
                      <a:pt x="0" y="662"/>
                    </a:cubicBezTo>
                    <a:lnTo>
                      <a:pt x="0" y="20904"/>
                    </a:lnTo>
                    <a:cubicBezTo>
                      <a:pt x="0" y="21149"/>
                      <a:pt x="90" y="21380"/>
                      <a:pt x="224" y="21600"/>
                    </a:cubicBezTo>
                    <a:lnTo>
                      <a:pt x="21600" y="10187"/>
                    </a:lnTo>
                    <a:lnTo>
                      <a:pt x="205" y="0"/>
                    </a:lnTo>
                    <a:close/>
                    <a:moveTo>
                      <a:pt x="205" y="0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31" name="Group 3"/>
            <p:cNvGrpSpPr/>
            <p:nvPr/>
          </p:nvGrpSpPr>
          <p:grpSpPr>
            <a:xfrm>
              <a:off x="6535249" y="2975376"/>
              <a:ext cx="589987" cy="594386"/>
              <a:chOff x="6535249" y="2975376"/>
              <a:chExt cx="589987" cy="594386"/>
            </a:xfrm>
          </p:grpSpPr>
          <p:sp>
            <p:nvSpPr>
              <p:cNvPr id="32" name="Freeform: Shape 77"/>
              <p:cNvSpPr>
                <a:spLocks/>
              </p:cNvSpPr>
              <p:nvPr/>
            </p:nvSpPr>
            <p:spPr bwMode="auto">
              <a:xfrm>
                <a:off x="6535249" y="2975376"/>
                <a:ext cx="589987" cy="59438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5" y="0"/>
                      <a:pt x="0" y="4835"/>
                      <a:pt x="0" y="10800"/>
                    </a:cubicBezTo>
                    <a:cubicBezTo>
                      <a:pt x="0" y="16765"/>
                      <a:pt x="4835" y="21600"/>
                      <a:pt x="10800" y="21600"/>
                    </a:cubicBezTo>
                    <a:cubicBezTo>
                      <a:pt x="16765" y="21600"/>
                      <a:pt x="21600" y="16765"/>
                      <a:pt x="21600" y="10800"/>
                    </a:cubicBezTo>
                    <a:cubicBezTo>
                      <a:pt x="21600" y="4835"/>
                      <a:pt x="16765" y="0"/>
                      <a:pt x="10800" y="0"/>
                    </a:cubicBezTo>
                    <a:close/>
                    <a:moveTo>
                      <a:pt x="10800" y="19800"/>
                    </a:moveTo>
                    <a:cubicBezTo>
                      <a:pt x="5837" y="19800"/>
                      <a:pt x="1800" y="15763"/>
                      <a:pt x="1800" y="10800"/>
                    </a:cubicBezTo>
                    <a:cubicBezTo>
                      <a:pt x="1800" y="5837"/>
                      <a:pt x="5837" y="1800"/>
                      <a:pt x="10800" y="1800"/>
                    </a:cubicBezTo>
                    <a:cubicBezTo>
                      <a:pt x="15763" y="1800"/>
                      <a:pt x="19800" y="5837"/>
                      <a:pt x="19800" y="10800"/>
                    </a:cubicBezTo>
                    <a:cubicBezTo>
                      <a:pt x="19800" y="15763"/>
                      <a:pt x="15763" y="19800"/>
                      <a:pt x="10800" y="19800"/>
                    </a:cubicBezTo>
                    <a:close/>
                    <a:moveTo>
                      <a:pt x="10800" y="19800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Freeform: Shape 78"/>
              <p:cNvSpPr>
                <a:spLocks/>
              </p:cNvSpPr>
              <p:nvPr/>
            </p:nvSpPr>
            <p:spPr bwMode="auto">
              <a:xfrm>
                <a:off x="6699134" y="3330357"/>
                <a:ext cx="76821" cy="7739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1600" h="21600">
                    <a:moveTo>
                      <a:pt x="13150" y="0"/>
                    </a:moveTo>
                    <a:lnTo>
                      <a:pt x="0" y="21600"/>
                    </a:lnTo>
                    <a:lnTo>
                      <a:pt x="21600" y="8456"/>
                    </a:lnTo>
                    <a:lnTo>
                      <a:pt x="19944" y="1652"/>
                    </a:lnTo>
                    <a:lnTo>
                      <a:pt x="13150" y="0"/>
                    </a:lnTo>
                    <a:close/>
                    <a:moveTo>
                      <a:pt x="13150" y="0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Freeform: Shape 79"/>
              <p:cNvSpPr>
                <a:spLocks/>
              </p:cNvSpPr>
              <p:nvPr/>
            </p:nvSpPr>
            <p:spPr bwMode="auto">
              <a:xfrm>
                <a:off x="6699134" y="3140483"/>
                <a:ext cx="76821" cy="7739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1600" h="21600">
                    <a:moveTo>
                      <a:pt x="19946" y="19945"/>
                    </a:moveTo>
                    <a:lnTo>
                      <a:pt x="21600" y="13146"/>
                    </a:lnTo>
                    <a:lnTo>
                      <a:pt x="0" y="0"/>
                    </a:lnTo>
                    <a:lnTo>
                      <a:pt x="13149" y="21600"/>
                    </a:lnTo>
                    <a:lnTo>
                      <a:pt x="19946" y="19945"/>
                    </a:lnTo>
                    <a:close/>
                    <a:moveTo>
                      <a:pt x="19946" y="19945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Freeform: Shape 80"/>
              <p:cNvSpPr>
                <a:spLocks/>
              </p:cNvSpPr>
              <p:nvPr/>
            </p:nvSpPr>
            <p:spPr bwMode="auto">
              <a:xfrm>
                <a:off x="6887602" y="3330357"/>
                <a:ext cx="76821" cy="7739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1600" h="21600">
                    <a:moveTo>
                      <a:pt x="1656" y="1653"/>
                    </a:moveTo>
                    <a:lnTo>
                      <a:pt x="0" y="8456"/>
                    </a:lnTo>
                    <a:lnTo>
                      <a:pt x="21600" y="21600"/>
                    </a:lnTo>
                    <a:lnTo>
                      <a:pt x="8447" y="0"/>
                    </a:lnTo>
                    <a:lnTo>
                      <a:pt x="1656" y="1653"/>
                    </a:lnTo>
                    <a:close/>
                    <a:moveTo>
                      <a:pt x="1656" y="1653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" name="Freeform: Shape 81"/>
              <p:cNvSpPr>
                <a:spLocks/>
              </p:cNvSpPr>
              <p:nvPr/>
            </p:nvSpPr>
            <p:spPr bwMode="auto">
              <a:xfrm>
                <a:off x="6887602" y="3140483"/>
                <a:ext cx="76821" cy="7739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1600" h="21600">
                    <a:moveTo>
                      <a:pt x="8453" y="21600"/>
                    </a:moveTo>
                    <a:lnTo>
                      <a:pt x="21600" y="0"/>
                    </a:lnTo>
                    <a:lnTo>
                      <a:pt x="0" y="13149"/>
                    </a:lnTo>
                    <a:lnTo>
                      <a:pt x="1649" y="19943"/>
                    </a:lnTo>
                    <a:lnTo>
                      <a:pt x="8453" y="21600"/>
                    </a:lnTo>
                    <a:close/>
                    <a:moveTo>
                      <a:pt x="8453" y="21600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7" name="Freeform: Shape 82"/>
              <p:cNvSpPr>
                <a:spLocks/>
              </p:cNvSpPr>
              <p:nvPr/>
            </p:nvSpPr>
            <p:spPr bwMode="auto">
              <a:xfrm>
                <a:off x="6608997" y="3048642"/>
                <a:ext cx="445563" cy="449917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w 21600"/>
                  <a:gd name="T23" fmla="*/ 0 h 21600"/>
                  <a:gd name="T24" fmla="*/ 0 w 21600"/>
                  <a:gd name="T25" fmla="*/ 0 h 21600"/>
                  <a:gd name="T26" fmla="*/ 0 w 21600"/>
                  <a:gd name="T27" fmla="*/ 0 h 21600"/>
                  <a:gd name="T28" fmla="*/ 0 w 21600"/>
                  <a:gd name="T29" fmla="*/ 0 h 2160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21600" h="21600">
                    <a:moveTo>
                      <a:pt x="12911" y="8688"/>
                    </a:moveTo>
                    <a:lnTo>
                      <a:pt x="10802" y="0"/>
                    </a:lnTo>
                    <a:lnTo>
                      <a:pt x="8686" y="8688"/>
                    </a:lnTo>
                    <a:lnTo>
                      <a:pt x="0" y="10800"/>
                    </a:lnTo>
                    <a:lnTo>
                      <a:pt x="8686" y="12912"/>
                    </a:lnTo>
                    <a:lnTo>
                      <a:pt x="10802" y="21600"/>
                    </a:lnTo>
                    <a:lnTo>
                      <a:pt x="12915" y="12912"/>
                    </a:lnTo>
                    <a:lnTo>
                      <a:pt x="21600" y="10800"/>
                    </a:lnTo>
                    <a:lnTo>
                      <a:pt x="12911" y="8688"/>
                    </a:lnTo>
                    <a:close/>
                    <a:moveTo>
                      <a:pt x="10800" y="11860"/>
                    </a:moveTo>
                    <a:cubicBezTo>
                      <a:pt x="10218" y="11860"/>
                      <a:pt x="9746" y="11388"/>
                      <a:pt x="9746" y="10807"/>
                    </a:cubicBezTo>
                    <a:cubicBezTo>
                      <a:pt x="9746" y="10224"/>
                      <a:pt x="10218" y="9752"/>
                      <a:pt x="10800" y="9752"/>
                    </a:cubicBezTo>
                    <a:cubicBezTo>
                      <a:pt x="11382" y="9752"/>
                      <a:pt x="11854" y="10224"/>
                      <a:pt x="11854" y="10807"/>
                    </a:cubicBezTo>
                    <a:cubicBezTo>
                      <a:pt x="11854" y="11388"/>
                      <a:pt x="11382" y="11860"/>
                      <a:pt x="10800" y="11860"/>
                    </a:cubicBezTo>
                    <a:close/>
                    <a:moveTo>
                      <a:pt x="10800" y="11860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43" name="组合 42"/>
          <p:cNvGrpSpPr/>
          <p:nvPr/>
        </p:nvGrpSpPr>
        <p:grpSpPr>
          <a:xfrm>
            <a:off x="1097836" y="2049599"/>
            <a:ext cx="2561432" cy="487634"/>
            <a:chOff x="1097836" y="2049599"/>
            <a:chExt cx="2561432" cy="487634"/>
          </a:xfrm>
        </p:grpSpPr>
        <p:cxnSp>
          <p:nvCxnSpPr>
            <p:cNvPr id="7" name="Connector: Elbow 138"/>
            <p:cNvCxnSpPr/>
            <p:nvPr/>
          </p:nvCxnSpPr>
          <p:spPr>
            <a:xfrm rot="10800000" flipV="1">
              <a:off x="2756967" y="2049599"/>
              <a:ext cx="902301" cy="244918"/>
            </a:xfrm>
            <a:prstGeom prst="bentConnector3">
              <a:avLst>
                <a:gd name="adj1" fmla="val 50000"/>
              </a:avLst>
            </a:prstGeom>
            <a:ln w="12700" cmpd="sng">
              <a:solidFill>
                <a:schemeClr val="accent2"/>
              </a:solidFill>
              <a:prstDash val="sysDash"/>
              <a:headEnd type="none"/>
              <a:tailEnd type="oval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" name="Group 35"/>
            <p:cNvGrpSpPr/>
            <p:nvPr/>
          </p:nvGrpSpPr>
          <p:grpSpPr>
            <a:xfrm>
              <a:off x="1097836" y="2049599"/>
              <a:ext cx="1594274" cy="487634"/>
              <a:chOff x="810691" y="4795941"/>
              <a:chExt cx="1548561" cy="650179"/>
            </a:xfrm>
          </p:grpSpPr>
          <p:sp>
            <p:nvSpPr>
              <p:cNvPr id="15" name="TextBox 36"/>
              <p:cNvSpPr txBox="1">
                <a:spLocks/>
              </p:cNvSpPr>
              <p:nvPr/>
            </p:nvSpPr>
            <p:spPr>
              <a:xfrm>
                <a:off x="1362650" y="4795941"/>
                <a:ext cx="996602" cy="215444"/>
              </a:xfrm>
              <a:prstGeom prst="rect">
                <a:avLst/>
              </a:prstGeom>
            </p:spPr>
            <p:txBody>
              <a:bodyPr vert="horz" wrap="none" lIns="144000" tIns="0" rIns="144000" bIns="0" anchor="ctr">
                <a:normAutofit fontScale="92500" lnSpcReduction="20000"/>
              </a:bodyPr>
              <a:lstStyle/>
              <a:p>
                <a:pPr algn="r">
                  <a:spcBef>
                    <a:spcPct val="0"/>
                  </a:spcBef>
                </a:pPr>
                <a:r>
                  <a:rPr lang="zh-CN" altLang="en-US" sz="1400" b="1" dirty="0">
                    <a:solidFill>
                      <a:schemeClr val="accent2"/>
                    </a:solidFill>
                  </a:rPr>
                  <a:t>标题文本预设</a:t>
                </a:r>
              </a:p>
            </p:txBody>
          </p:sp>
          <p:sp>
            <p:nvSpPr>
              <p:cNvPr id="16" name="TextBox 37"/>
              <p:cNvSpPr txBox="1">
                <a:spLocks/>
              </p:cNvSpPr>
              <p:nvPr/>
            </p:nvSpPr>
            <p:spPr>
              <a:xfrm>
                <a:off x="810691" y="5030622"/>
                <a:ext cx="1544952" cy="415498"/>
              </a:xfrm>
              <a:prstGeom prst="rect">
                <a:avLst/>
              </a:prstGeom>
            </p:spPr>
            <p:txBody>
              <a:bodyPr vert="horz" wrap="square" lIns="144000" tIns="0" rIns="144000" bIns="0" anchor="ctr">
                <a:normAutofit fontScale="70000" lnSpcReduction="20000"/>
              </a:bodyPr>
              <a:lstStyle/>
              <a:p>
                <a:pPr algn="r"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900">
                    <a:solidFill>
                      <a:schemeClr val="tx1"/>
                    </a:solidFill>
                  </a:rPr>
                  <a:t>此部分内容作为文字排版占位显示</a:t>
                </a:r>
                <a:br>
                  <a:rPr lang="zh-CN" altLang="en-US" sz="900">
                    <a:solidFill>
                      <a:schemeClr val="tx1"/>
                    </a:solidFill>
                  </a:rPr>
                </a:br>
                <a:r>
                  <a:rPr lang="zh-CN" altLang="en-US" sz="900">
                    <a:solidFill>
                      <a:schemeClr val="tx1"/>
                    </a:solidFill>
                  </a:rPr>
                  <a:t>（建议使用主题字体）</a:t>
                </a:r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5343234" y="2083341"/>
            <a:ext cx="2677614" cy="1481280"/>
            <a:chOff x="5343234" y="2083341"/>
            <a:chExt cx="2677614" cy="1481280"/>
          </a:xfrm>
        </p:grpSpPr>
        <p:cxnSp>
          <p:nvCxnSpPr>
            <p:cNvPr id="5" name="Connector: Elbow 136"/>
            <p:cNvCxnSpPr/>
            <p:nvPr/>
          </p:nvCxnSpPr>
          <p:spPr>
            <a:xfrm>
              <a:off x="5343234" y="2083341"/>
              <a:ext cx="1034742" cy="391685"/>
            </a:xfrm>
            <a:prstGeom prst="bentConnector3">
              <a:avLst>
                <a:gd name="adj1" fmla="val 50000"/>
              </a:avLst>
            </a:prstGeom>
            <a:ln w="12700" cmpd="sng">
              <a:solidFill>
                <a:schemeClr val="accent3"/>
              </a:solidFill>
              <a:prstDash val="sysDash"/>
              <a:headEnd type="none"/>
              <a:tailEnd type="oval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Connector: Elbow 137"/>
            <p:cNvCxnSpPr/>
            <p:nvPr/>
          </p:nvCxnSpPr>
          <p:spPr>
            <a:xfrm flipV="1">
              <a:off x="5997649" y="3210005"/>
              <a:ext cx="368393" cy="354616"/>
            </a:xfrm>
            <a:prstGeom prst="bentConnector3">
              <a:avLst>
                <a:gd name="adj1" fmla="val 50000"/>
              </a:avLst>
            </a:prstGeom>
            <a:ln w="12700" cmpd="sng">
              <a:solidFill>
                <a:schemeClr val="accent1"/>
              </a:solidFill>
              <a:prstDash val="sysDash"/>
              <a:headEnd type="none"/>
              <a:tailEnd type="oval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" name="Group 38"/>
            <p:cNvGrpSpPr/>
            <p:nvPr/>
          </p:nvGrpSpPr>
          <p:grpSpPr>
            <a:xfrm>
              <a:off x="6430289" y="2245610"/>
              <a:ext cx="1590559" cy="487634"/>
              <a:chOff x="810691" y="4795941"/>
              <a:chExt cx="1544952" cy="650179"/>
            </a:xfrm>
          </p:grpSpPr>
          <p:sp>
            <p:nvSpPr>
              <p:cNvPr id="13" name="TextBox 39"/>
              <p:cNvSpPr txBox="1">
                <a:spLocks/>
              </p:cNvSpPr>
              <p:nvPr/>
            </p:nvSpPr>
            <p:spPr>
              <a:xfrm>
                <a:off x="814300" y="4795941"/>
                <a:ext cx="996602" cy="215444"/>
              </a:xfrm>
              <a:prstGeom prst="rect">
                <a:avLst/>
              </a:prstGeom>
            </p:spPr>
            <p:txBody>
              <a:bodyPr vert="horz" wrap="none" lIns="144000" tIns="0" rIns="144000" bIns="0" anchor="ctr">
                <a:normAutofit fontScale="92500" lnSpcReduction="20000"/>
              </a:bodyPr>
              <a:lstStyle/>
              <a:p>
                <a:pPr>
                  <a:spcBef>
                    <a:spcPct val="0"/>
                  </a:spcBef>
                </a:pPr>
                <a:r>
                  <a:rPr lang="zh-CN" altLang="en-US" sz="1400" b="1">
                    <a:solidFill>
                      <a:schemeClr val="accent3"/>
                    </a:solidFill>
                  </a:rPr>
                  <a:t>标题文本预设</a:t>
                </a:r>
              </a:p>
            </p:txBody>
          </p:sp>
          <p:sp>
            <p:nvSpPr>
              <p:cNvPr id="14" name="TextBox 40"/>
              <p:cNvSpPr txBox="1">
                <a:spLocks/>
              </p:cNvSpPr>
              <p:nvPr/>
            </p:nvSpPr>
            <p:spPr>
              <a:xfrm>
                <a:off x="810691" y="5030622"/>
                <a:ext cx="1544952" cy="415498"/>
              </a:xfrm>
              <a:prstGeom prst="rect">
                <a:avLst/>
              </a:prstGeom>
            </p:spPr>
            <p:txBody>
              <a:bodyPr vert="horz" wrap="square" lIns="144000" tIns="0" rIns="144000" bIns="0" anchor="ctr">
                <a:normAutofit fontScale="70000" lnSpcReduction="20000"/>
              </a:bodyPr>
              <a:lstStyle/>
              <a:p>
                <a:pPr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900" dirty="0">
                    <a:solidFill>
                      <a:schemeClr val="tx1"/>
                    </a:solidFill>
                  </a:rPr>
                  <a:t>此部分内容作为文字排版占位显示</a:t>
                </a:r>
                <a:br>
                  <a:rPr lang="zh-CN" altLang="en-US" sz="900" dirty="0">
                    <a:solidFill>
                      <a:schemeClr val="tx1"/>
                    </a:solidFill>
                  </a:rPr>
                </a:br>
                <a:r>
                  <a:rPr lang="zh-CN" altLang="en-US" sz="900" dirty="0">
                    <a:solidFill>
                      <a:schemeClr val="tx1"/>
                    </a:solidFill>
                  </a:rPr>
                  <a:t>（建议使用主题字体）</a:t>
                </a:r>
              </a:p>
            </p:txBody>
          </p:sp>
        </p:grpSp>
        <p:grpSp>
          <p:nvGrpSpPr>
            <p:cNvPr id="10" name="Group 41"/>
            <p:cNvGrpSpPr/>
            <p:nvPr/>
          </p:nvGrpSpPr>
          <p:grpSpPr>
            <a:xfrm>
              <a:off x="6430289" y="2970828"/>
              <a:ext cx="1590559" cy="487634"/>
              <a:chOff x="810691" y="4795941"/>
              <a:chExt cx="1544952" cy="650179"/>
            </a:xfrm>
          </p:grpSpPr>
          <p:sp>
            <p:nvSpPr>
              <p:cNvPr id="11" name="TextBox 42"/>
              <p:cNvSpPr txBox="1">
                <a:spLocks/>
              </p:cNvSpPr>
              <p:nvPr/>
            </p:nvSpPr>
            <p:spPr>
              <a:xfrm>
                <a:off x="814300" y="4795941"/>
                <a:ext cx="996602" cy="215444"/>
              </a:xfrm>
              <a:prstGeom prst="rect">
                <a:avLst/>
              </a:prstGeom>
            </p:spPr>
            <p:txBody>
              <a:bodyPr vert="horz" wrap="none" lIns="144000" tIns="0" rIns="144000" bIns="0" anchor="ctr">
                <a:normAutofit fontScale="92500" lnSpcReduction="20000"/>
              </a:bodyPr>
              <a:lstStyle/>
              <a:p>
                <a:pPr>
                  <a:spcBef>
                    <a:spcPct val="0"/>
                  </a:spcBef>
                </a:pPr>
                <a:r>
                  <a:rPr lang="zh-CN" altLang="en-US" sz="1400" b="1">
                    <a:solidFill>
                      <a:schemeClr val="accent1"/>
                    </a:solidFill>
                  </a:rPr>
                  <a:t>标题文本预设</a:t>
                </a:r>
              </a:p>
            </p:txBody>
          </p:sp>
          <p:sp>
            <p:nvSpPr>
              <p:cNvPr id="12" name="TextBox 43"/>
              <p:cNvSpPr txBox="1">
                <a:spLocks/>
              </p:cNvSpPr>
              <p:nvPr/>
            </p:nvSpPr>
            <p:spPr>
              <a:xfrm>
                <a:off x="810691" y="5030622"/>
                <a:ext cx="1544952" cy="415498"/>
              </a:xfrm>
              <a:prstGeom prst="rect">
                <a:avLst/>
              </a:prstGeom>
            </p:spPr>
            <p:txBody>
              <a:bodyPr vert="horz" wrap="square" lIns="144000" tIns="0" rIns="144000" bIns="0" anchor="ctr">
                <a:normAutofit fontScale="70000" lnSpcReduction="20000"/>
              </a:bodyPr>
              <a:lstStyle/>
              <a:p>
                <a:pPr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900">
                    <a:solidFill>
                      <a:schemeClr val="tx1"/>
                    </a:solidFill>
                  </a:rPr>
                  <a:t>此部分内容作为文字排版占位显示</a:t>
                </a:r>
                <a:br>
                  <a:rPr lang="zh-CN" altLang="en-US" sz="900">
                    <a:solidFill>
                      <a:schemeClr val="tx1"/>
                    </a:solidFill>
                  </a:rPr>
                </a:br>
                <a:r>
                  <a:rPr lang="zh-CN" altLang="en-US" sz="900">
                    <a:solidFill>
                      <a:schemeClr val="tx1"/>
                    </a:solidFill>
                  </a:rPr>
                  <a:t>（建议使用主题字体）</a:t>
                </a:r>
              </a:p>
            </p:txBody>
          </p:sp>
        </p:grpSp>
      </p:grpSp>
      <p:sp>
        <p:nvSpPr>
          <p:cNvPr id="42" name="Title 1"/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787511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l 14"/>
          <p:cNvSpPr/>
          <p:nvPr/>
        </p:nvSpPr>
        <p:spPr>
          <a:xfrm>
            <a:off x="4785289" y="1239417"/>
            <a:ext cx="436843" cy="43684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2" name="Oval 23"/>
          <p:cNvSpPr/>
          <p:nvPr/>
        </p:nvSpPr>
        <p:spPr>
          <a:xfrm>
            <a:off x="4785289" y="1879055"/>
            <a:ext cx="436843" cy="436841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3" name="Oval 33"/>
          <p:cNvSpPr/>
          <p:nvPr/>
        </p:nvSpPr>
        <p:spPr>
          <a:xfrm>
            <a:off x="4785289" y="2518692"/>
            <a:ext cx="436843" cy="436841"/>
          </a:xfrm>
          <a:prstGeom prst="ellips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4" name="Oval 40"/>
          <p:cNvSpPr/>
          <p:nvPr/>
        </p:nvSpPr>
        <p:spPr>
          <a:xfrm>
            <a:off x="4785289" y="3158329"/>
            <a:ext cx="436843" cy="436841"/>
          </a:xfrm>
          <a:prstGeom prst="ellipse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15" name="Group 41"/>
          <p:cNvGrpSpPr/>
          <p:nvPr/>
        </p:nvGrpSpPr>
        <p:grpSpPr>
          <a:xfrm>
            <a:off x="3544536" y="1509976"/>
            <a:ext cx="1181658" cy="1851286"/>
            <a:chOff x="4832354" y="2627863"/>
            <a:chExt cx="1290716" cy="2882302"/>
          </a:xfrm>
        </p:grpSpPr>
        <p:grpSp>
          <p:nvGrpSpPr>
            <p:cNvPr id="36" name="Group 42"/>
            <p:cNvGrpSpPr/>
            <p:nvPr/>
          </p:nvGrpSpPr>
          <p:grpSpPr>
            <a:xfrm>
              <a:off x="5656050" y="2627863"/>
              <a:ext cx="411375" cy="1103472"/>
              <a:chOff x="5656050" y="2477928"/>
              <a:chExt cx="411375" cy="1103472"/>
            </a:xfrm>
          </p:grpSpPr>
          <p:cxnSp>
            <p:nvCxnSpPr>
              <p:cNvPr id="44" name="Straight Connector 50"/>
              <p:cNvCxnSpPr/>
              <p:nvPr/>
            </p:nvCxnSpPr>
            <p:spPr>
              <a:xfrm flipH="1">
                <a:off x="5656052" y="2477928"/>
                <a:ext cx="411373" cy="0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  <a:prstDash val="sysDash"/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51"/>
              <p:cNvCxnSpPr/>
              <p:nvPr/>
            </p:nvCxnSpPr>
            <p:spPr>
              <a:xfrm>
                <a:off x="5656050" y="2477928"/>
                <a:ext cx="0" cy="1103472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7" name="Straight Connector 43"/>
            <p:cNvCxnSpPr/>
            <p:nvPr/>
          </p:nvCxnSpPr>
          <p:spPr>
            <a:xfrm flipH="1">
              <a:off x="4832354" y="3581400"/>
              <a:ext cx="1235070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sysDash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8" name="Group 44"/>
            <p:cNvGrpSpPr/>
            <p:nvPr/>
          </p:nvGrpSpPr>
          <p:grpSpPr>
            <a:xfrm flipV="1">
              <a:off x="5429250" y="3250149"/>
              <a:ext cx="638175" cy="1103472"/>
              <a:chOff x="5656050" y="2477928"/>
              <a:chExt cx="411375" cy="1103472"/>
            </a:xfrm>
          </p:grpSpPr>
          <p:cxnSp>
            <p:nvCxnSpPr>
              <p:cNvPr id="42" name="Straight Connector 48"/>
              <p:cNvCxnSpPr/>
              <p:nvPr/>
            </p:nvCxnSpPr>
            <p:spPr>
              <a:xfrm flipH="1">
                <a:off x="5656052" y="2477928"/>
                <a:ext cx="411373" cy="0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  <a:prstDash val="sysDash"/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9"/>
              <p:cNvCxnSpPr/>
              <p:nvPr/>
            </p:nvCxnSpPr>
            <p:spPr>
              <a:xfrm>
                <a:off x="5656050" y="2477928"/>
                <a:ext cx="0" cy="1103472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9" name="Group 45"/>
            <p:cNvGrpSpPr/>
            <p:nvPr/>
          </p:nvGrpSpPr>
          <p:grpSpPr>
            <a:xfrm flipV="1">
              <a:off x="5246765" y="4406693"/>
              <a:ext cx="876305" cy="1103472"/>
              <a:chOff x="5682165" y="4387818"/>
              <a:chExt cx="411377" cy="1103472"/>
            </a:xfrm>
          </p:grpSpPr>
          <p:cxnSp>
            <p:nvCxnSpPr>
              <p:cNvPr id="40" name="Straight Connector 46"/>
              <p:cNvCxnSpPr/>
              <p:nvPr/>
            </p:nvCxnSpPr>
            <p:spPr>
              <a:xfrm flipH="1">
                <a:off x="5682169" y="4387818"/>
                <a:ext cx="411373" cy="0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  <a:prstDash val="sysDash"/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7"/>
              <p:cNvCxnSpPr/>
              <p:nvPr/>
            </p:nvCxnSpPr>
            <p:spPr>
              <a:xfrm>
                <a:off x="5682165" y="4387818"/>
                <a:ext cx="0" cy="1103472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6" name="Group 1"/>
          <p:cNvGrpSpPr/>
          <p:nvPr/>
        </p:nvGrpSpPr>
        <p:grpSpPr>
          <a:xfrm>
            <a:off x="5295350" y="1189433"/>
            <a:ext cx="2206685" cy="507927"/>
            <a:chOff x="7222206" y="2322208"/>
            <a:chExt cx="2942246" cy="677236"/>
          </a:xfrm>
        </p:grpSpPr>
        <p:sp>
          <p:nvSpPr>
            <p:cNvPr id="34" name="Rectangle 73"/>
            <p:cNvSpPr/>
            <p:nvPr/>
          </p:nvSpPr>
          <p:spPr>
            <a:xfrm>
              <a:off x="7222206" y="2516107"/>
              <a:ext cx="2942246" cy="483337"/>
            </a:xfrm>
            <a:prstGeom prst="rect">
              <a:avLst/>
            </a:prstGeom>
          </p:spPr>
          <p:txBody>
            <a:bodyPr wrap="square" lIns="144000" tIns="0" rIns="144000" bIns="0">
              <a:norm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90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</a:t>
              </a:r>
              <a:br>
                <a:rPr lang="zh-CN" altLang="en-US" sz="90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900">
                  <a:solidFill>
                    <a:schemeClr val="dk1">
                      <a:lumMod val="100000"/>
                    </a:schemeClr>
                  </a:solidFill>
                </a:rPr>
                <a:t>（建议使用主题字体）</a:t>
              </a:r>
            </a:p>
          </p:txBody>
        </p:sp>
        <p:sp>
          <p:nvSpPr>
            <p:cNvPr id="35" name="TextBox 74"/>
            <p:cNvSpPr txBox="1">
              <a:spLocks/>
            </p:cNvSpPr>
            <p:nvPr/>
          </p:nvSpPr>
          <p:spPr bwMode="auto">
            <a:xfrm>
              <a:off x="7222206" y="2322208"/>
              <a:ext cx="1417724" cy="1938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144000" tIns="0" rIns="144000" bIns="0" anchor="t" anchorCtr="0">
              <a:normAutofit fontScale="77500" lnSpcReduction="20000"/>
              <a:sp3d/>
            </a:bodyPr>
            <a:lstStyle/>
            <a:p>
              <a:pPr latinLnBrk="0">
                <a:buClr>
                  <a:prstClr val="white"/>
                </a:buClr>
                <a:defRPr/>
              </a:pPr>
              <a:r>
                <a:rPr lang="zh-CN" altLang="en-US" sz="1400" b="1">
                  <a:solidFill>
                    <a:schemeClr val="accent1"/>
                  </a:solidFill>
                </a:rPr>
                <a:t>标题文本预设 </a:t>
              </a:r>
            </a:p>
          </p:txBody>
        </p:sp>
      </p:grpSp>
      <p:grpSp>
        <p:nvGrpSpPr>
          <p:cNvPr id="17" name="Group 9"/>
          <p:cNvGrpSpPr/>
          <p:nvPr/>
        </p:nvGrpSpPr>
        <p:grpSpPr>
          <a:xfrm>
            <a:off x="5295350" y="1831218"/>
            <a:ext cx="2206685" cy="507927"/>
            <a:chOff x="7222206" y="3154018"/>
            <a:chExt cx="2942246" cy="677236"/>
          </a:xfrm>
        </p:grpSpPr>
        <p:sp>
          <p:nvSpPr>
            <p:cNvPr id="32" name="Rectangle 75"/>
            <p:cNvSpPr/>
            <p:nvPr/>
          </p:nvSpPr>
          <p:spPr>
            <a:xfrm>
              <a:off x="7222206" y="3347917"/>
              <a:ext cx="2942246" cy="483337"/>
            </a:xfrm>
            <a:prstGeom prst="rect">
              <a:avLst/>
            </a:prstGeom>
          </p:spPr>
          <p:txBody>
            <a:bodyPr wrap="square" lIns="144000" tIns="0" rIns="144000" bIns="0">
              <a:norm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90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</a:t>
              </a:r>
              <a:br>
                <a:rPr lang="zh-CN" altLang="en-US" sz="90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900">
                  <a:solidFill>
                    <a:schemeClr val="dk1">
                      <a:lumMod val="100000"/>
                    </a:schemeClr>
                  </a:solidFill>
                </a:rPr>
                <a:t>（建议使用主题字体）</a:t>
              </a:r>
            </a:p>
          </p:txBody>
        </p:sp>
        <p:sp>
          <p:nvSpPr>
            <p:cNvPr id="33" name="TextBox 76"/>
            <p:cNvSpPr txBox="1">
              <a:spLocks/>
            </p:cNvSpPr>
            <p:nvPr/>
          </p:nvSpPr>
          <p:spPr bwMode="auto">
            <a:xfrm>
              <a:off x="7222206" y="3154018"/>
              <a:ext cx="1417724" cy="1938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144000" tIns="0" rIns="144000" bIns="0" anchor="t" anchorCtr="0">
              <a:normAutofit fontScale="77500" lnSpcReduction="20000"/>
              <a:sp3d/>
            </a:bodyPr>
            <a:lstStyle/>
            <a:p>
              <a:pPr latinLnBrk="0">
                <a:buClr>
                  <a:prstClr val="white"/>
                </a:buClr>
                <a:defRPr/>
              </a:pPr>
              <a:r>
                <a:rPr lang="zh-CN" altLang="en-US" sz="1400" b="1">
                  <a:solidFill>
                    <a:schemeClr val="accent2"/>
                  </a:solidFill>
                </a:rPr>
                <a:t>标题文本预设 </a:t>
              </a:r>
            </a:p>
          </p:txBody>
        </p:sp>
      </p:grpSp>
      <p:grpSp>
        <p:nvGrpSpPr>
          <p:cNvPr id="18" name="Group 10"/>
          <p:cNvGrpSpPr/>
          <p:nvPr/>
        </p:nvGrpSpPr>
        <p:grpSpPr>
          <a:xfrm>
            <a:off x="5295350" y="2473003"/>
            <a:ext cx="2206685" cy="507927"/>
            <a:chOff x="7222206" y="4013213"/>
            <a:chExt cx="2942246" cy="677236"/>
          </a:xfrm>
        </p:grpSpPr>
        <p:sp>
          <p:nvSpPr>
            <p:cNvPr id="30" name="Rectangle 77"/>
            <p:cNvSpPr/>
            <p:nvPr/>
          </p:nvSpPr>
          <p:spPr>
            <a:xfrm>
              <a:off x="7222206" y="4207112"/>
              <a:ext cx="2942246" cy="483337"/>
            </a:xfrm>
            <a:prstGeom prst="rect">
              <a:avLst/>
            </a:prstGeom>
          </p:spPr>
          <p:txBody>
            <a:bodyPr wrap="square" lIns="144000" tIns="0" rIns="144000" bIns="0">
              <a:norm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90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</a:t>
              </a:r>
              <a:br>
                <a:rPr lang="zh-CN" altLang="en-US" sz="90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900">
                  <a:solidFill>
                    <a:schemeClr val="dk1">
                      <a:lumMod val="100000"/>
                    </a:schemeClr>
                  </a:solidFill>
                </a:rPr>
                <a:t>（建议使用主题字体）</a:t>
              </a:r>
            </a:p>
          </p:txBody>
        </p:sp>
        <p:sp>
          <p:nvSpPr>
            <p:cNvPr id="31" name="TextBox 78"/>
            <p:cNvSpPr txBox="1">
              <a:spLocks/>
            </p:cNvSpPr>
            <p:nvPr/>
          </p:nvSpPr>
          <p:spPr bwMode="auto">
            <a:xfrm>
              <a:off x="7222206" y="4013213"/>
              <a:ext cx="1417724" cy="1938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144000" tIns="0" rIns="144000" bIns="0" anchor="t" anchorCtr="0">
              <a:normAutofit fontScale="77500" lnSpcReduction="20000"/>
              <a:sp3d/>
            </a:bodyPr>
            <a:lstStyle/>
            <a:p>
              <a:pPr latinLnBrk="0">
                <a:buClr>
                  <a:prstClr val="white"/>
                </a:buClr>
                <a:defRPr/>
              </a:pPr>
              <a:r>
                <a:rPr lang="zh-CN" altLang="en-US" sz="1400" b="1">
                  <a:solidFill>
                    <a:schemeClr val="accent3"/>
                  </a:solidFill>
                </a:rPr>
                <a:t>标题文本预设 </a:t>
              </a:r>
            </a:p>
          </p:txBody>
        </p:sp>
      </p:grpSp>
      <p:grpSp>
        <p:nvGrpSpPr>
          <p:cNvPr id="19" name="Group 11"/>
          <p:cNvGrpSpPr/>
          <p:nvPr/>
        </p:nvGrpSpPr>
        <p:grpSpPr>
          <a:xfrm>
            <a:off x="5295350" y="3114787"/>
            <a:ext cx="2206685" cy="507927"/>
            <a:chOff x="7222206" y="4889346"/>
            <a:chExt cx="2942246" cy="677236"/>
          </a:xfrm>
        </p:grpSpPr>
        <p:sp>
          <p:nvSpPr>
            <p:cNvPr id="28" name="Rectangle 79"/>
            <p:cNvSpPr/>
            <p:nvPr/>
          </p:nvSpPr>
          <p:spPr>
            <a:xfrm>
              <a:off x="7222206" y="5083245"/>
              <a:ext cx="2942246" cy="483337"/>
            </a:xfrm>
            <a:prstGeom prst="rect">
              <a:avLst/>
            </a:prstGeom>
          </p:spPr>
          <p:txBody>
            <a:bodyPr wrap="square" lIns="144000" tIns="0" rIns="144000" bIns="0">
              <a:norm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90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</a:t>
              </a:r>
              <a:br>
                <a:rPr lang="zh-CN" altLang="en-US" sz="90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900">
                  <a:solidFill>
                    <a:schemeClr val="dk1">
                      <a:lumMod val="100000"/>
                    </a:schemeClr>
                  </a:solidFill>
                </a:rPr>
                <a:t>（建议使用主题字体）</a:t>
              </a:r>
            </a:p>
          </p:txBody>
        </p:sp>
        <p:sp>
          <p:nvSpPr>
            <p:cNvPr id="29" name="TextBox 80"/>
            <p:cNvSpPr txBox="1">
              <a:spLocks/>
            </p:cNvSpPr>
            <p:nvPr/>
          </p:nvSpPr>
          <p:spPr bwMode="auto">
            <a:xfrm>
              <a:off x="7222206" y="4889346"/>
              <a:ext cx="1417724" cy="1938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144000" tIns="0" rIns="144000" bIns="0" anchor="t" anchorCtr="0">
              <a:normAutofit fontScale="77500" lnSpcReduction="20000"/>
              <a:sp3d/>
            </a:bodyPr>
            <a:lstStyle/>
            <a:p>
              <a:pPr latinLnBrk="0">
                <a:buClr>
                  <a:prstClr val="white"/>
                </a:buClr>
                <a:defRPr/>
              </a:pPr>
              <a:r>
                <a:rPr lang="zh-CN" altLang="en-US" sz="1400" b="1">
                  <a:solidFill>
                    <a:schemeClr val="accent4"/>
                  </a:solidFill>
                </a:rPr>
                <a:t>标题文本预设 </a:t>
              </a:r>
            </a:p>
          </p:txBody>
        </p:sp>
      </p:grpSp>
      <p:sp>
        <p:nvSpPr>
          <p:cNvPr id="20" name="Freeform: Shape 81"/>
          <p:cNvSpPr>
            <a:spLocks/>
          </p:cNvSpPr>
          <p:nvPr/>
        </p:nvSpPr>
        <p:spPr bwMode="auto">
          <a:xfrm>
            <a:off x="4878573" y="1301308"/>
            <a:ext cx="283330" cy="283330"/>
          </a:xfrm>
          <a:custGeom>
            <a:avLst/>
            <a:gdLst>
              <a:gd name="T0" fmla="*/ 184 w 260"/>
              <a:gd name="T1" fmla="*/ 106 h 260"/>
              <a:gd name="T2" fmla="*/ 193 w 260"/>
              <a:gd name="T3" fmla="*/ 143 h 260"/>
              <a:gd name="T4" fmla="*/ 117 w 260"/>
              <a:gd name="T5" fmla="*/ 219 h 260"/>
              <a:gd name="T6" fmla="*/ 42 w 260"/>
              <a:gd name="T7" fmla="*/ 143 h 260"/>
              <a:gd name="T8" fmla="*/ 117 w 260"/>
              <a:gd name="T9" fmla="*/ 66 h 260"/>
              <a:gd name="T10" fmla="*/ 154 w 260"/>
              <a:gd name="T11" fmla="*/ 76 h 260"/>
              <a:gd name="T12" fmla="*/ 183 w 260"/>
              <a:gd name="T13" fmla="*/ 46 h 260"/>
              <a:gd name="T14" fmla="*/ 117 w 260"/>
              <a:gd name="T15" fmla="*/ 25 h 260"/>
              <a:gd name="T16" fmla="*/ 0 w 260"/>
              <a:gd name="T17" fmla="*/ 143 h 260"/>
              <a:gd name="T18" fmla="*/ 117 w 260"/>
              <a:gd name="T19" fmla="*/ 260 h 260"/>
              <a:gd name="T20" fmla="*/ 233 w 260"/>
              <a:gd name="T21" fmla="*/ 143 h 260"/>
              <a:gd name="T22" fmla="*/ 213 w 260"/>
              <a:gd name="T23" fmla="*/ 77 h 260"/>
              <a:gd name="T24" fmla="*/ 184 w 260"/>
              <a:gd name="T25" fmla="*/ 106 h 260"/>
              <a:gd name="T26" fmla="*/ 225 w 260"/>
              <a:gd name="T27" fmla="*/ 35 h 260"/>
              <a:gd name="T28" fmla="*/ 225 w 260"/>
              <a:gd name="T29" fmla="*/ 35 h 260"/>
              <a:gd name="T30" fmla="*/ 225 w 260"/>
              <a:gd name="T31" fmla="*/ 0 h 260"/>
              <a:gd name="T32" fmla="*/ 203 w 260"/>
              <a:gd name="T33" fmla="*/ 23 h 260"/>
              <a:gd name="T34" fmla="*/ 203 w 260"/>
              <a:gd name="T35" fmla="*/ 46 h 260"/>
              <a:gd name="T36" fmla="*/ 139 w 260"/>
              <a:gd name="T37" fmla="*/ 111 h 260"/>
              <a:gd name="T38" fmla="*/ 117 w 260"/>
              <a:gd name="T39" fmla="*/ 104 h 260"/>
              <a:gd name="T40" fmla="*/ 79 w 260"/>
              <a:gd name="T41" fmla="*/ 143 h 260"/>
              <a:gd name="T42" fmla="*/ 117 w 260"/>
              <a:gd name="T43" fmla="*/ 181 h 260"/>
              <a:gd name="T44" fmla="*/ 155 w 260"/>
              <a:gd name="T45" fmla="*/ 143 h 260"/>
              <a:gd name="T46" fmla="*/ 150 w 260"/>
              <a:gd name="T47" fmla="*/ 123 h 260"/>
              <a:gd name="T48" fmla="*/ 215 w 260"/>
              <a:gd name="T49" fmla="*/ 58 h 260"/>
              <a:gd name="T50" fmla="*/ 237 w 260"/>
              <a:gd name="T51" fmla="*/ 58 h 260"/>
              <a:gd name="T52" fmla="*/ 260 w 260"/>
              <a:gd name="T53" fmla="*/ 35 h 260"/>
              <a:gd name="T54" fmla="*/ 225 w 260"/>
              <a:gd name="T55" fmla="*/ 35 h 2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60" h="260">
                <a:moveTo>
                  <a:pt x="184" y="106"/>
                </a:moveTo>
                <a:cubicBezTo>
                  <a:pt x="190" y="117"/>
                  <a:pt x="193" y="129"/>
                  <a:pt x="193" y="143"/>
                </a:cubicBezTo>
                <a:cubicBezTo>
                  <a:pt x="193" y="185"/>
                  <a:pt x="159" y="219"/>
                  <a:pt x="117" y="219"/>
                </a:cubicBezTo>
                <a:cubicBezTo>
                  <a:pt x="76" y="219"/>
                  <a:pt x="42" y="185"/>
                  <a:pt x="42" y="143"/>
                </a:cubicBezTo>
                <a:cubicBezTo>
                  <a:pt x="42" y="100"/>
                  <a:pt x="76" y="66"/>
                  <a:pt x="117" y="66"/>
                </a:cubicBezTo>
                <a:cubicBezTo>
                  <a:pt x="131" y="66"/>
                  <a:pt x="143" y="70"/>
                  <a:pt x="154" y="76"/>
                </a:cubicBezTo>
                <a:cubicBezTo>
                  <a:pt x="183" y="46"/>
                  <a:pt x="183" y="46"/>
                  <a:pt x="183" y="46"/>
                </a:cubicBezTo>
                <a:cubicBezTo>
                  <a:pt x="165" y="33"/>
                  <a:pt x="141" y="25"/>
                  <a:pt x="117" y="25"/>
                </a:cubicBezTo>
                <a:cubicBezTo>
                  <a:pt x="52" y="25"/>
                  <a:pt x="0" y="78"/>
                  <a:pt x="0" y="143"/>
                </a:cubicBezTo>
                <a:cubicBezTo>
                  <a:pt x="0" y="207"/>
                  <a:pt x="52" y="260"/>
                  <a:pt x="117" y="260"/>
                </a:cubicBezTo>
                <a:cubicBezTo>
                  <a:pt x="181" y="260"/>
                  <a:pt x="233" y="207"/>
                  <a:pt x="233" y="143"/>
                </a:cubicBezTo>
                <a:cubicBezTo>
                  <a:pt x="233" y="118"/>
                  <a:pt x="226" y="96"/>
                  <a:pt x="213" y="77"/>
                </a:cubicBezTo>
                <a:cubicBezTo>
                  <a:pt x="184" y="106"/>
                  <a:pt x="184" y="106"/>
                  <a:pt x="184" y="106"/>
                </a:cubicBezTo>
                <a:close/>
                <a:moveTo>
                  <a:pt x="225" y="35"/>
                </a:moveTo>
                <a:cubicBezTo>
                  <a:pt x="225" y="35"/>
                  <a:pt x="225" y="35"/>
                  <a:pt x="225" y="35"/>
                </a:cubicBezTo>
                <a:cubicBezTo>
                  <a:pt x="225" y="0"/>
                  <a:pt x="225" y="0"/>
                  <a:pt x="225" y="0"/>
                </a:cubicBezTo>
                <a:cubicBezTo>
                  <a:pt x="203" y="23"/>
                  <a:pt x="203" y="23"/>
                  <a:pt x="203" y="23"/>
                </a:cubicBezTo>
                <a:cubicBezTo>
                  <a:pt x="203" y="46"/>
                  <a:pt x="203" y="46"/>
                  <a:pt x="203" y="46"/>
                </a:cubicBezTo>
                <a:cubicBezTo>
                  <a:pt x="139" y="111"/>
                  <a:pt x="139" y="111"/>
                  <a:pt x="139" y="111"/>
                </a:cubicBezTo>
                <a:cubicBezTo>
                  <a:pt x="133" y="106"/>
                  <a:pt x="125" y="104"/>
                  <a:pt x="117" y="104"/>
                </a:cubicBezTo>
                <a:cubicBezTo>
                  <a:pt x="96" y="104"/>
                  <a:pt x="79" y="121"/>
                  <a:pt x="79" y="143"/>
                </a:cubicBezTo>
                <a:cubicBezTo>
                  <a:pt x="79" y="164"/>
                  <a:pt x="96" y="181"/>
                  <a:pt x="117" y="181"/>
                </a:cubicBezTo>
                <a:cubicBezTo>
                  <a:pt x="138" y="181"/>
                  <a:pt x="155" y="164"/>
                  <a:pt x="155" y="143"/>
                </a:cubicBezTo>
                <a:cubicBezTo>
                  <a:pt x="155" y="136"/>
                  <a:pt x="154" y="129"/>
                  <a:pt x="150" y="123"/>
                </a:cubicBezTo>
                <a:cubicBezTo>
                  <a:pt x="215" y="58"/>
                  <a:pt x="215" y="58"/>
                  <a:pt x="215" y="58"/>
                </a:cubicBezTo>
                <a:cubicBezTo>
                  <a:pt x="237" y="58"/>
                  <a:pt x="237" y="58"/>
                  <a:pt x="237" y="58"/>
                </a:cubicBezTo>
                <a:cubicBezTo>
                  <a:pt x="260" y="35"/>
                  <a:pt x="260" y="35"/>
                  <a:pt x="260" y="35"/>
                </a:cubicBezTo>
                <a:cubicBezTo>
                  <a:pt x="225" y="35"/>
                  <a:pt x="225" y="35"/>
                  <a:pt x="225" y="3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21" name="Freeform: Shape 82"/>
          <p:cNvSpPr>
            <a:spLocks/>
          </p:cNvSpPr>
          <p:nvPr/>
        </p:nvSpPr>
        <p:spPr bwMode="auto">
          <a:xfrm>
            <a:off x="4858508" y="1947008"/>
            <a:ext cx="283330" cy="283330"/>
          </a:xfrm>
          <a:custGeom>
            <a:avLst/>
            <a:gdLst>
              <a:gd name="T0" fmla="*/ 74 w 236"/>
              <a:gd name="T1" fmla="*/ 160 h 236"/>
              <a:gd name="T2" fmla="*/ 93 w 236"/>
              <a:gd name="T3" fmla="*/ 160 h 236"/>
              <a:gd name="T4" fmla="*/ 93 w 236"/>
              <a:gd name="T5" fmla="*/ 103 h 236"/>
              <a:gd name="T6" fmla="*/ 74 w 236"/>
              <a:gd name="T7" fmla="*/ 103 h 236"/>
              <a:gd name="T8" fmla="*/ 74 w 236"/>
              <a:gd name="T9" fmla="*/ 160 h 236"/>
              <a:gd name="T10" fmla="*/ 140 w 236"/>
              <a:gd name="T11" fmla="*/ 102 h 236"/>
              <a:gd name="T12" fmla="*/ 122 w 236"/>
              <a:gd name="T13" fmla="*/ 111 h 236"/>
              <a:gd name="T14" fmla="*/ 122 w 236"/>
              <a:gd name="T15" fmla="*/ 103 h 236"/>
              <a:gd name="T16" fmla="*/ 103 w 236"/>
              <a:gd name="T17" fmla="*/ 103 h 236"/>
              <a:gd name="T18" fmla="*/ 103 w 236"/>
              <a:gd name="T19" fmla="*/ 160 h 236"/>
              <a:gd name="T20" fmla="*/ 122 w 236"/>
              <a:gd name="T21" fmla="*/ 160 h 236"/>
              <a:gd name="T22" fmla="*/ 122 w 236"/>
              <a:gd name="T23" fmla="*/ 128 h 236"/>
              <a:gd name="T24" fmla="*/ 123 w 236"/>
              <a:gd name="T25" fmla="*/ 124 h 236"/>
              <a:gd name="T26" fmla="*/ 133 w 236"/>
              <a:gd name="T27" fmla="*/ 117 h 236"/>
              <a:gd name="T28" fmla="*/ 142 w 236"/>
              <a:gd name="T29" fmla="*/ 130 h 236"/>
              <a:gd name="T30" fmla="*/ 142 w 236"/>
              <a:gd name="T31" fmla="*/ 160 h 236"/>
              <a:gd name="T32" fmla="*/ 161 w 236"/>
              <a:gd name="T33" fmla="*/ 160 h 236"/>
              <a:gd name="T34" fmla="*/ 161 w 236"/>
              <a:gd name="T35" fmla="*/ 160 h 236"/>
              <a:gd name="T36" fmla="*/ 161 w 236"/>
              <a:gd name="T37" fmla="*/ 127 h 236"/>
              <a:gd name="T38" fmla="*/ 140 w 236"/>
              <a:gd name="T39" fmla="*/ 102 h 236"/>
              <a:gd name="T40" fmla="*/ 122 w 236"/>
              <a:gd name="T41" fmla="*/ 111 h 236"/>
              <a:gd name="T42" fmla="*/ 122 w 236"/>
              <a:gd name="T43" fmla="*/ 111 h 236"/>
              <a:gd name="T44" fmla="*/ 122 w 236"/>
              <a:gd name="T45" fmla="*/ 111 h 236"/>
              <a:gd name="T46" fmla="*/ 83 w 236"/>
              <a:gd name="T47" fmla="*/ 75 h 236"/>
              <a:gd name="T48" fmla="*/ 73 w 236"/>
              <a:gd name="T49" fmla="*/ 85 h 236"/>
              <a:gd name="T50" fmla="*/ 83 w 236"/>
              <a:gd name="T51" fmla="*/ 95 h 236"/>
              <a:gd name="T52" fmla="*/ 83 w 236"/>
              <a:gd name="T53" fmla="*/ 95 h 236"/>
              <a:gd name="T54" fmla="*/ 94 w 236"/>
              <a:gd name="T55" fmla="*/ 85 h 236"/>
              <a:gd name="T56" fmla="*/ 83 w 236"/>
              <a:gd name="T57" fmla="*/ 75 h 236"/>
              <a:gd name="T58" fmla="*/ 118 w 236"/>
              <a:gd name="T59" fmla="*/ 0 h 236"/>
              <a:gd name="T60" fmla="*/ 0 w 236"/>
              <a:gd name="T61" fmla="*/ 118 h 236"/>
              <a:gd name="T62" fmla="*/ 118 w 236"/>
              <a:gd name="T63" fmla="*/ 236 h 236"/>
              <a:gd name="T64" fmla="*/ 236 w 236"/>
              <a:gd name="T65" fmla="*/ 118 h 236"/>
              <a:gd name="T66" fmla="*/ 118 w 236"/>
              <a:gd name="T67" fmla="*/ 0 h 236"/>
              <a:gd name="T68" fmla="*/ 181 w 236"/>
              <a:gd name="T69" fmla="*/ 172 h 236"/>
              <a:gd name="T70" fmla="*/ 171 w 236"/>
              <a:gd name="T71" fmla="*/ 181 h 236"/>
              <a:gd name="T72" fmla="*/ 64 w 236"/>
              <a:gd name="T73" fmla="*/ 181 h 236"/>
              <a:gd name="T74" fmla="*/ 55 w 236"/>
              <a:gd name="T75" fmla="*/ 172 h 236"/>
              <a:gd name="T76" fmla="*/ 55 w 236"/>
              <a:gd name="T77" fmla="*/ 63 h 236"/>
              <a:gd name="T78" fmla="*/ 64 w 236"/>
              <a:gd name="T79" fmla="*/ 54 h 236"/>
              <a:gd name="T80" fmla="*/ 171 w 236"/>
              <a:gd name="T81" fmla="*/ 54 h 236"/>
              <a:gd name="T82" fmla="*/ 181 w 236"/>
              <a:gd name="T83" fmla="*/ 63 h 236"/>
              <a:gd name="T84" fmla="*/ 181 w 236"/>
              <a:gd name="T85" fmla="*/ 172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236" h="236">
                <a:moveTo>
                  <a:pt x="74" y="160"/>
                </a:moveTo>
                <a:cubicBezTo>
                  <a:pt x="93" y="160"/>
                  <a:pt x="93" y="160"/>
                  <a:pt x="93" y="160"/>
                </a:cubicBezTo>
                <a:cubicBezTo>
                  <a:pt x="93" y="103"/>
                  <a:pt x="93" y="103"/>
                  <a:pt x="93" y="103"/>
                </a:cubicBezTo>
                <a:cubicBezTo>
                  <a:pt x="74" y="103"/>
                  <a:pt x="74" y="103"/>
                  <a:pt x="74" y="103"/>
                </a:cubicBezTo>
                <a:lnTo>
                  <a:pt x="74" y="160"/>
                </a:lnTo>
                <a:close/>
                <a:moveTo>
                  <a:pt x="140" y="102"/>
                </a:moveTo>
                <a:cubicBezTo>
                  <a:pt x="129" y="102"/>
                  <a:pt x="125" y="107"/>
                  <a:pt x="122" y="111"/>
                </a:cubicBezTo>
                <a:cubicBezTo>
                  <a:pt x="122" y="103"/>
                  <a:pt x="122" y="103"/>
                  <a:pt x="122" y="103"/>
                </a:cubicBezTo>
                <a:cubicBezTo>
                  <a:pt x="103" y="103"/>
                  <a:pt x="103" y="103"/>
                  <a:pt x="103" y="103"/>
                </a:cubicBezTo>
                <a:cubicBezTo>
                  <a:pt x="104" y="108"/>
                  <a:pt x="103" y="160"/>
                  <a:pt x="103" y="160"/>
                </a:cubicBezTo>
                <a:cubicBezTo>
                  <a:pt x="122" y="160"/>
                  <a:pt x="122" y="160"/>
                  <a:pt x="122" y="160"/>
                </a:cubicBezTo>
                <a:cubicBezTo>
                  <a:pt x="122" y="128"/>
                  <a:pt x="122" y="128"/>
                  <a:pt x="122" y="128"/>
                </a:cubicBezTo>
                <a:cubicBezTo>
                  <a:pt x="122" y="127"/>
                  <a:pt x="123" y="125"/>
                  <a:pt x="123" y="124"/>
                </a:cubicBezTo>
                <a:cubicBezTo>
                  <a:pt x="124" y="120"/>
                  <a:pt x="128" y="117"/>
                  <a:pt x="133" y="117"/>
                </a:cubicBezTo>
                <a:cubicBezTo>
                  <a:pt x="140" y="117"/>
                  <a:pt x="142" y="122"/>
                  <a:pt x="142" y="130"/>
                </a:cubicBezTo>
                <a:cubicBezTo>
                  <a:pt x="142" y="160"/>
                  <a:pt x="142" y="160"/>
                  <a:pt x="142" y="160"/>
                </a:cubicBezTo>
                <a:cubicBezTo>
                  <a:pt x="161" y="160"/>
                  <a:pt x="161" y="160"/>
                  <a:pt x="161" y="160"/>
                </a:cubicBezTo>
                <a:cubicBezTo>
                  <a:pt x="161" y="160"/>
                  <a:pt x="161" y="160"/>
                  <a:pt x="161" y="160"/>
                </a:cubicBezTo>
                <a:cubicBezTo>
                  <a:pt x="161" y="127"/>
                  <a:pt x="161" y="127"/>
                  <a:pt x="161" y="127"/>
                </a:cubicBezTo>
                <a:cubicBezTo>
                  <a:pt x="161" y="110"/>
                  <a:pt x="152" y="102"/>
                  <a:pt x="140" y="102"/>
                </a:cubicBezTo>
                <a:close/>
                <a:moveTo>
                  <a:pt x="122" y="111"/>
                </a:moveTo>
                <a:cubicBezTo>
                  <a:pt x="122" y="111"/>
                  <a:pt x="122" y="111"/>
                  <a:pt x="122" y="111"/>
                </a:cubicBezTo>
                <a:cubicBezTo>
                  <a:pt x="122" y="111"/>
                  <a:pt x="122" y="111"/>
                  <a:pt x="122" y="111"/>
                </a:cubicBezTo>
                <a:close/>
                <a:moveTo>
                  <a:pt x="83" y="75"/>
                </a:moveTo>
                <a:cubicBezTo>
                  <a:pt x="77" y="75"/>
                  <a:pt x="73" y="80"/>
                  <a:pt x="73" y="85"/>
                </a:cubicBezTo>
                <a:cubicBezTo>
                  <a:pt x="73" y="91"/>
                  <a:pt x="77" y="95"/>
                  <a:pt x="83" y="95"/>
                </a:cubicBezTo>
                <a:cubicBezTo>
                  <a:pt x="83" y="95"/>
                  <a:pt x="83" y="95"/>
                  <a:pt x="83" y="95"/>
                </a:cubicBezTo>
                <a:cubicBezTo>
                  <a:pt x="90" y="95"/>
                  <a:pt x="94" y="91"/>
                  <a:pt x="94" y="85"/>
                </a:cubicBezTo>
                <a:cubicBezTo>
                  <a:pt x="94" y="80"/>
                  <a:pt x="90" y="75"/>
                  <a:pt x="83" y="75"/>
                </a:cubicBezTo>
                <a:close/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close/>
                <a:moveTo>
                  <a:pt x="181" y="172"/>
                </a:moveTo>
                <a:cubicBezTo>
                  <a:pt x="181" y="177"/>
                  <a:pt x="176" y="181"/>
                  <a:pt x="171" y="181"/>
                </a:cubicBezTo>
                <a:cubicBezTo>
                  <a:pt x="64" y="181"/>
                  <a:pt x="64" y="181"/>
                  <a:pt x="64" y="181"/>
                </a:cubicBezTo>
                <a:cubicBezTo>
                  <a:pt x="59" y="181"/>
                  <a:pt x="55" y="177"/>
                  <a:pt x="55" y="172"/>
                </a:cubicBezTo>
                <a:cubicBezTo>
                  <a:pt x="55" y="63"/>
                  <a:pt x="55" y="63"/>
                  <a:pt x="55" y="63"/>
                </a:cubicBezTo>
                <a:cubicBezTo>
                  <a:pt x="55" y="58"/>
                  <a:pt x="59" y="54"/>
                  <a:pt x="64" y="54"/>
                </a:cubicBezTo>
                <a:cubicBezTo>
                  <a:pt x="171" y="54"/>
                  <a:pt x="171" y="54"/>
                  <a:pt x="171" y="54"/>
                </a:cubicBezTo>
                <a:cubicBezTo>
                  <a:pt x="176" y="54"/>
                  <a:pt x="181" y="58"/>
                  <a:pt x="181" y="63"/>
                </a:cubicBezTo>
                <a:cubicBezTo>
                  <a:pt x="181" y="172"/>
                  <a:pt x="181" y="172"/>
                  <a:pt x="181" y="17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22" name="Freeform: Shape 83"/>
          <p:cNvSpPr>
            <a:spLocks/>
          </p:cNvSpPr>
          <p:nvPr/>
        </p:nvSpPr>
        <p:spPr bwMode="auto">
          <a:xfrm>
            <a:off x="4858506" y="3235082"/>
            <a:ext cx="283330" cy="283330"/>
          </a:xfrm>
          <a:custGeom>
            <a:avLst/>
            <a:gdLst>
              <a:gd name="T0" fmla="*/ 116 w 232"/>
              <a:gd name="T1" fmla="*/ 0 h 232"/>
              <a:gd name="T2" fmla="*/ 0 w 232"/>
              <a:gd name="T3" fmla="*/ 116 h 232"/>
              <a:gd name="T4" fmla="*/ 116 w 232"/>
              <a:gd name="T5" fmla="*/ 232 h 232"/>
              <a:gd name="T6" fmla="*/ 232 w 232"/>
              <a:gd name="T7" fmla="*/ 116 h 232"/>
              <a:gd name="T8" fmla="*/ 116 w 232"/>
              <a:gd name="T9" fmla="*/ 0 h 232"/>
              <a:gd name="T10" fmla="*/ 129 w 232"/>
              <a:gd name="T11" fmla="*/ 208 h 232"/>
              <a:gd name="T12" fmla="*/ 129 w 232"/>
              <a:gd name="T13" fmla="*/ 190 h 232"/>
              <a:gd name="T14" fmla="*/ 117 w 232"/>
              <a:gd name="T15" fmla="*/ 178 h 232"/>
              <a:gd name="T16" fmla="*/ 105 w 232"/>
              <a:gd name="T17" fmla="*/ 190 h 232"/>
              <a:gd name="T18" fmla="*/ 105 w 232"/>
              <a:gd name="T19" fmla="*/ 208 h 232"/>
              <a:gd name="T20" fmla="*/ 25 w 232"/>
              <a:gd name="T21" fmla="*/ 129 h 232"/>
              <a:gd name="T22" fmla="*/ 42 w 232"/>
              <a:gd name="T23" fmla="*/ 129 h 232"/>
              <a:gd name="T24" fmla="*/ 53 w 232"/>
              <a:gd name="T25" fmla="*/ 117 h 232"/>
              <a:gd name="T26" fmla="*/ 42 w 232"/>
              <a:gd name="T27" fmla="*/ 105 h 232"/>
              <a:gd name="T28" fmla="*/ 24 w 232"/>
              <a:gd name="T29" fmla="*/ 105 h 232"/>
              <a:gd name="T30" fmla="*/ 104 w 232"/>
              <a:gd name="T31" fmla="*/ 25 h 232"/>
              <a:gd name="T32" fmla="*/ 104 w 232"/>
              <a:gd name="T33" fmla="*/ 41 h 232"/>
              <a:gd name="T34" fmla="*/ 116 w 232"/>
              <a:gd name="T35" fmla="*/ 53 h 232"/>
              <a:gd name="T36" fmla="*/ 128 w 232"/>
              <a:gd name="T37" fmla="*/ 41 h 232"/>
              <a:gd name="T38" fmla="*/ 128 w 232"/>
              <a:gd name="T39" fmla="*/ 25 h 232"/>
              <a:gd name="T40" fmla="*/ 208 w 232"/>
              <a:gd name="T41" fmla="*/ 104 h 232"/>
              <a:gd name="T42" fmla="*/ 190 w 232"/>
              <a:gd name="T43" fmla="*/ 104 h 232"/>
              <a:gd name="T44" fmla="*/ 179 w 232"/>
              <a:gd name="T45" fmla="*/ 116 h 232"/>
              <a:gd name="T46" fmla="*/ 190 w 232"/>
              <a:gd name="T47" fmla="*/ 128 h 232"/>
              <a:gd name="T48" fmla="*/ 208 w 232"/>
              <a:gd name="T49" fmla="*/ 128 h 232"/>
              <a:gd name="T50" fmla="*/ 129 w 232"/>
              <a:gd name="T51" fmla="*/ 208 h 232"/>
              <a:gd name="T52" fmla="*/ 124 w 232"/>
              <a:gd name="T53" fmla="*/ 94 h 232"/>
              <a:gd name="T54" fmla="*/ 70 w 232"/>
              <a:gd name="T55" fmla="*/ 69 h 232"/>
              <a:gd name="T56" fmla="*/ 94 w 232"/>
              <a:gd name="T57" fmla="*/ 124 h 232"/>
              <a:gd name="T58" fmla="*/ 109 w 232"/>
              <a:gd name="T59" fmla="*/ 138 h 232"/>
              <a:gd name="T60" fmla="*/ 163 w 232"/>
              <a:gd name="T61" fmla="*/ 163 h 232"/>
              <a:gd name="T62" fmla="*/ 138 w 232"/>
              <a:gd name="T63" fmla="*/ 108 h 232"/>
              <a:gd name="T64" fmla="*/ 124 w 232"/>
              <a:gd name="T65" fmla="*/ 94 h 232"/>
              <a:gd name="T66" fmla="*/ 123 w 232"/>
              <a:gd name="T67" fmla="*/ 123 h 232"/>
              <a:gd name="T68" fmla="*/ 110 w 232"/>
              <a:gd name="T69" fmla="*/ 123 h 232"/>
              <a:gd name="T70" fmla="*/ 110 w 232"/>
              <a:gd name="T71" fmla="*/ 109 h 232"/>
              <a:gd name="T72" fmla="*/ 123 w 232"/>
              <a:gd name="T73" fmla="*/ 109 h 232"/>
              <a:gd name="T74" fmla="*/ 123 w 232"/>
              <a:gd name="T75" fmla="*/ 123 h 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32" h="232">
                <a:moveTo>
                  <a:pt x="116" y="0"/>
                </a:moveTo>
                <a:cubicBezTo>
                  <a:pt x="52" y="0"/>
                  <a:pt x="0" y="52"/>
                  <a:pt x="0" y="116"/>
                </a:cubicBezTo>
                <a:cubicBezTo>
                  <a:pt x="0" y="180"/>
                  <a:pt x="52" y="232"/>
                  <a:pt x="116" y="232"/>
                </a:cubicBezTo>
                <a:cubicBezTo>
                  <a:pt x="180" y="232"/>
                  <a:pt x="232" y="180"/>
                  <a:pt x="232" y="116"/>
                </a:cubicBezTo>
                <a:cubicBezTo>
                  <a:pt x="232" y="52"/>
                  <a:pt x="180" y="0"/>
                  <a:pt x="116" y="0"/>
                </a:cubicBezTo>
                <a:close/>
                <a:moveTo>
                  <a:pt x="129" y="208"/>
                </a:moveTo>
                <a:cubicBezTo>
                  <a:pt x="129" y="190"/>
                  <a:pt x="129" y="190"/>
                  <a:pt x="129" y="190"/>
                </a:cubicBezTo>
                <a:cubicBezTo>
                  <a:pt x="129" y="183"/>
                  <a:pt x="123" y="178"/>
                  <a:pt x="117" y="178"/>
                </a:cubicBezTo>
                <a:cubicBezTo>
                  <a:pt x="110" y="178"/>
                  <a:pt x="105" y="183"/>
                  <a:pt x="105" y="190"/>
                </a:cubicBezTo>
                <a:cubicBezTo>
                  <a:pt x="105" y="208"/>
                  <a:pt x="105" y="208"/>
                  <a:pt x="105" y="208"/>
                </a:cubicBezTo>
                <a:cubicBezTo>
                  <a:pt x="63" y="203"/>
                  <a:pt x="30" y="170"/>
                  <a:pt x="25" y="129"/>
                </a:cubicBezTo>
                <a:cubicBezTo>
                  <a:pt x="42" y="129"/>
                  <a:pt x="42" y="129"/>
                  <a:pt x="42" y="129"/>
                </a:cubicBezTo>
                <a:cubicBezTo>
                  <a:pt x="48" y="129"/>
                  <a:pt x="53" y="123"/>
                  <a:pt x="53" y="117"/>
                </a:cubicBezTo>
                <a:cubicBezTo>
                  <a:pt x="53" y="110"/>
                  <a:pt x="48" y="105"/>
                  <a:pt x="42" y="105"/>
                </a:cubicBezTo>
                <a:cubicBezTo>
                  <a:pt x="24" y="105"/>
                  <a:pt x="24" y="105"/>
                  <a:pt x="24" y="105"/>
                </a:cubicBezTo>
                <a:cubicBezTo>
                  <a:pt x="29" y="63"/>
                  <a:pt x="63" y="30"/>
                  <a:pt x="104" y="25"/>
                </a:cubicBezTo>
                <a:cubicBezTo>
                  <a:pt x="104" y="41"/>
                  <a:pt x="104" y="41"/>
                  <a:pt x="104" y="41"/>
                </a:cubicBezTo>
                <a:cubicBezTo>
                  <a:pt x="104" y="47"/>
                  <a:pt x="109" y="53"/>
                  <a:pt x="116" y="53"/>
                </a:cubicBezTo>
                <a:cubicBezTo>
                  <a:pt x="122" y="53"/>
                  <a:pt x="128" y="47"/>
                  <a:pt x="128" y="41"/>
                </a:cubicBezTo>
                <a:cubicBezTo>
                  <a:pt x="128" y="25"/>
                  <a:pt x="128" y="25"/>
                  <a:pt x="128" y="25"/>
                </a:cubicBezTo>
                <a:cubicBezTo>
                  <a:pt x="169" y="30"/>
                  <a:pt x="202" y="63"/>
                  <a:pt x="208" y="104"/>
                </a:cubicBezTo>
                <a:cubicBezTo>
                  <a:pt x="190" y="104"/>
                  <a:pt x="190" y="104"/>
                  <a:pt x="190" y="104"/>
                </a:cubicBezTo>
                <a:cubicBezTo>
                  <a:pt x="184" y="104"/>
                  <a:pt x="179" y="109"/>
                  <a:pt x="179" y="116"/>
                </a:cubicBezTo>
                <a:cubicBezTo>
                  <a:pt x="179" y="122"/>
                  <a:pt x="184" y="128"/>
                  <a:pt x="190" y="128"/>
                </a:cubicBezTo>
                <a:cubicBezTo>
                  <a:pt x="208" y="128"/>
                  <a:pt x="208" y="128"/>
                  <a:pt x="208" y="128"/>
                </a:cubicBezTo>
                <a:cubicBezTo>
                  <a:pt x="203" y="169"/>
                  <a:pt x="170" y="202"/>
                  <a:pt x="129" y="208"/>
                </a:cubicBezTo>
                <a:close/>
                <a:moveTo>
                  <a:pt x="124" y="94"/>
                </a:moveTo>
                <a:cubicBezTo>
                  <a:pt x="70" y="69"/>
                  <a:pt x="70" y="69"/>
                  <a:pt x="70" y="69"/>
                </a:cubicBezTo>
                <a:cubicBezTo>
                  <a:pt x="94" y="124"/>
                  <a:pt x="94" y="124"/>
                  <a:pt x="94" y="124"/>
                </a:cubicBezTo>
                <a:cubicBezTo>
                  <a:pt x="97" y="129"/>
                  <a:pt x="103" y="136"/>
                  <a:pt x="109" y="138"/>
                </a:cubicBezTo>
                <a:cubicBezTo>
                  <a:pt x="163" y="163"/>
                  <a:pt x="163" y="163"/>
                  <a:pt x="163" y="163"/>
                </a:cubicBezTo>
                <a:cubicBezTo>
                  <a:pt x="138" y="108"/>
                  <a:pt x="138" y="108"/>
                  <a:pt x="138" y="108"/>
                </a:cubicBezTo>
                <a:cubicBezTo>
                  <a:pt x="136" y="103"/>
                  <a:pt x="130" y="96"/>
                  <a:pt x="124" y="94"/>
                </a:cubicBezTo>
                <a:close/>
                <a:moveTo>
                  <a:pt x="123" y="123"/>
                </a:moveTo>
                <a:cubicBezTo>
                  <a:pt x="119" y="126"/>
                  <a:pt x="113" y="126"/>
                  <a:pt x="110" y="123"/>
                </a:cubicBezTo>
                <a:cubicBezTo>
                  <a:pt x="106" y="119"/>
                  <a:pt x="106" y="113"/>
                  <a:pt x="110" y="109"/>
                </a:cubicBezTo>
                <a:cubicBezTo>
                  <a:pt x="113" y="106"/>
                  <a:pt x="119" y="106"/>
                  <a:pt x="123" y="109"/>
                </a:cubicBezTo>
                <a:cubicBezTo>
                  <a:pt x="127" y="113"/>
                  <a:pt x="127" y="119"/>
                  <a:pt x="123" y="123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23" name="Freeform: Shape 84"/>
          <p:cNvSpPr>
            <a:spLocks/>
          </p:cNvSpPr>
          <p:nvPr/>
        </p:nvSpPr>
        <p:spPr bwMode="auto">
          <a:xfrm>
            <a:off x="4858506" y="2595447"/>
            <a:ext cx="283330" cy="283330"/>
          </a:xfrm>
          <a:custGeom>
            <a:avLst/>
            <a:gdLst>
              <a:gd name="T0" fmla="*/ 182 w 236"/>
              <a:gd name="T1" fmla="*/ 109 h 236"/>
              <a:gd name="T2" fmla="*/ 157 w 236"/>
              <a:gd name="T3" fmla="*/ 103 h 236"/>
              <a:gd name="T4" fmla="*/ 134 w 236"/>
              <a:gd name="T5" fmla="*/ 102 h 236"/>
              <a:gd name="T6" fmla="*/ 120 w 236"/>
              <a:gd name="T7" fmla="*/ 114 h 236"/>
              <a:gd name="T8" fmla="*/ 118 w 236"/>
              <a:gd name="T9" fmla="*/ 129 h 236"/>
              <a:gd name="T10" fmla="*/ 122 w 236"/>
              <a:gd name="T11" fmla="*/ 141 h 236"/>
              <a:gd name="T12" fmla="*/ 135 w 236"/>
              <a:gd name="T13" fmla="*/ 156 h 236"/>
              <a:gd name="T14" fmla="*/ 139 w 236"/>
              <a:gd name="T15" fmla="*/ 185 h 236"/>
              <a:gd name="T16" fmla="*/ 152 w 236"/>
              <a:gd name="T17" fmla="*/ 198 h 236"/>
              <a:gd name="T18" fmla="*/ 169 w 236"/>
              <a:gd name="T19" fmla="*/ 180 h 236"/>
              <a:gd name="T20" fmla="*/ 187 w 236"/>
              <a:gd name="T21" fmla="*/ 150 h 236"/>
              <a:gd name="T22" fmla="*/ 200 w 236"/>
              <a:gd name="T23" fmla="*/ 122 h 236"/>
              <a:gd name="T24" fmla="*/ 182 w 236"/>
              <a:gd name="T25" fmla="*/ 109 h 236"/>
              <a:gd name="T26" fmla="*/ 118 w 236"/>
              <a:gd name="T27" fmla="*/ 0 h 236"/>
              <a:gd name="T28" fmla="*/ 0 w 236"/>
              <a:gd name="T29" fmla="*/ 118 h 236"/>
              <a:gd name="T30" fmla="*/ 118 w 236"/>
              <a:gd name="T31" fmla="*/ 236 h 236"/>
              <a:gd name="T32" fmla="*/ 236 w 236"/>
              <a:gd name="T33" fmla="*/ 118 h 236"/>
              <a:gd name="T34" fmla="*/ 118 w 236"/>
              <a:gd name="T35" fmla="*/ 0 h 236"/>
              <a:gd name="T36" fmla="*/ 126 w 236"/>
              <a:gd name="T37" fmla="*/ 212 h 236"/>
              <a:gd name="T38" fmla="*/ 128 w 236"/>
              <a:gd name="T39" fmla="*/ 208 h 236"/>
              <a:gd name="T40" fmla="*/ 125 w 236"/>
              <a:gd name="T41" fmla="*/ 186 h 236"/>
              <a:gd name="T42" fmla="*/ 105 w 236"/>
              <a:gd name="T43" fmla="*/ 186 h 236"/>
              <a:gd name="T44" fmla="*/ 98 w 236"/>
              <a:gd name="T45" fmla="*/ 207 h 236"/>
              <a:gd name="T46" fmla="*/ 102 w 236"/>
              <a:gd name="T47" fmla="*/ 211 h 236"/>
              <a:gd name="T48" fmla="*/ 34 w 236"/>
              <a:gd name="T49" fmla="*/ 161 h 236"/>
              <a:gd name="T50" fmla="*/ 44 w 236"/>
              <a:gd name="T51" fmla="*/ 157 h 236"/>
              <a:gd name="T52" fmla="*/ 44 w 236"/>
              <a:gd name="T53" fmla="*/ 157 h 236"/>
              <a:gd name="T54" fmla="*/ 81 w 236"/>
              <a:gd name="T55" fmla="*/ 142 h 236"/>
              <a:gd name="T56" fmla="*/ 81 w 236"/>
              <a:gd name="T57" fmla="*/ 118 h 236"/>
              <a:gd name="T58" fmla="*/ 55 w 236"/>
              <a:gd name="T59" fmla="*/ 94 h 236"/>
              <a:gd name="T60" fmla="*/ 28 w 236"/>
              <a:gd name="T61" fmla="*/ 90 h 236"/>
              <a:gd name="T62" fmla="*/ 84 w 236"/>
              <a:gd name="T63" fmla="*/ 30 h 236"/>
              <a:gd name="T64" fmla="*/ 84 w 236"/>
              <a:gd name="T65" fmla="*/ 31 h 236"/>
              <a:gd name="T66" fmla="*/ 102 w 236"/>
              <a:gd name="T67" fmla="*/ 56 h 236"/>
              <a:gd name="T68" fmla="*/ 120 w 236"/>
              <a:gd name="T69" fmla="*/ 79 h 236"/>
              <a:gd name="T70" fmla="*/ 131 w 236"/>
              <a:gd name="T71" fmla="*/ 97 h 236"/>
              <a:gd name="T72" fmla="*/ 146 w 236"/>
              <a:gd name="T73" fmla="*/ 88 h 236"/>
              <a:gd name="T74" fmla="*/ 177 w 236"/>
              <a:gd name="T75" fmla="*/ 66 h 236"/>
              <a:gd name="T76" fmla="*/ 190 w 236"/>
              <a:gd name="T77" fmla="*/ 57 h 236"/>
              <a:gd name="T78" fmla="*/ 212 w 236"/>
              <a:gd name="T79" fmla="*/ 118 h 236"/>
              <a:gd name="T80" fmla="*/ 126 w 236"/>
              <a:gd name="T81" fmla="*/ 212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36" h="236">
                <a:moveTo>
                  <a:pt x="182" y="109"/>
                </a:moveTo>
                <a:cubicBezTo>
                  <a:pt x="172" y="107"/>
                  <a:pt x="161" y="105"/>
                  <a:pt x="157" y="103"/>
                </a:cubicBezTo>
                <a:cubicBezTo>
                  <a:pt x="153" y="102"/>
                  <a:pt x="143" y="101"/>
                  <a:pt x="134" y="102"/>
                </a:cubicBezTo>
                <a:cubicBezTo>
                  <a:pt x="125" y="103"/>
                  <a:pt x="119" y="109"/>
                  <a:pt x="120" y="114"/>
                </a:cubicBezTo>
                <a:cubicBezTo>
                  <a:pt x="121" y="119"/>
                  <a:pt x="120" y="126"/>
                  <a:pt x="118" y="129"/>
                </a:cubicBezTo>
                <a:cubicBezTo>
                  <a:pt x="117" y="132"/>
                  <a:pt x="118" y="138"/>
                  <a:pt x="122" y="141"/>
                </a:cubicBezTo>
                <a:cubicBezTo>
                  <a:pt x="127" y="144"/>
                  <a:pt x="132" y="151"/>
                  <a:pt x="135" y="156"/>
                </a:cubicBezTo>
                <a:cubicBezTo>
                  <a:pt x="138" y="162"/>
                  <a:pt x="140" y="175"/>
                  <a:pt x="139" y="185"/>
                </a:cubicBezTo>
                <a:cubicBezTo>
                  <a:pt x="139" y="195"/>
                  <a:pt x="145" y="201"/>
                  <a:pt x="152" y="198"/>
                </a:cubicBezTo>
                <a:cubicBezTo>
                  <a:pt x="160" y="195"/>
                  <a:pt x="167" y="187"/>
                  <a:pt x="169" y="180"/>
                </a:cubicBezTo>
                <a:cubicBezTo>
                  <a:pt x="171" y="174"/>
                  <a:pt x="179" y="160"/>
                  <a:pt x="187" y="150"/>
                </a:cubicBezTo>
                <a:cubicBezTo>
                  <a:pt x="195" y="140"/>
                  <a:pt x="201" y="127"/>
                  <a:pt x="200" y="122"/>
                </a:cubicBezTo>
                <a:cubicBezTo>
                  <a:pt x="200" y="116"/>
                  <a:pt x="191" y="111"/>
                  <a:pt x="182" y="109"/>
                </a:cubicBezTo>
                <a:close/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close/>
                <a:moveTo>
                  <a:pt x="126" y="212"/>
                </a:moveTo>
                <a:cubicBezTo>
                  <a:pt x="127" y="211"/>
                  <a:pt x="128" y="209"/>
                  <a:pt x="128" y="208"/>
                </a:cubicBezTo>
                <a:cubicBezTo>
                  <a:pt x="130" y="201"/>
                  <a:pt x="128" y="191"/>
                  <a:pt x="125" y="186"/>
                </a:cubicBezTo>
                <a:cubicBezTo>
                  <a:pt x="121" y="181"/>
                  <a:pt x="112" y="181"/>
                  <a:pt x="105" y="186"/>
                </a:cubicBezTo>
                <a:cubicBezTo>
                  <a:pt x="97" y="191"/>
                  <a:pt x="94" y="200"/>
                  <a:pt x="98" y="207"/>
                </a:cubicBezTo>
                <a:cubicBezTo>
                  <a:pt x="99" y="208"/>
                  <a:pt x="100" y="210"/>
                  <a:pt x="102" y="211"/>
                </a:cubicBezTo>
                <a:cubicBezTo>
                  <a:pt x="72" y="206"/>
                  <a:pt x="47" y="187"/>
                  <a:pt x="34" y="161"/>
                </a:cubicBezTo>
                <a:cubicBezTo>
                  <a:pt x="37" y="161"/>
                  <a:pt x="40" y="159"/>
                  <a:pt x="44" y="157"/>
                </a:cubicBezTo>
                <a:cubicBezTo>
                  <a:pt x="44" y="157"/>
                  <a:pt x="44" y="157"/>
                  <a:pt x="44" y="157"/>
                </a:cubicBezTo>
                <a:cubicBezTo>
                  <a:pt x="57" y="148"/>
                  <a:pt x="74" y="141"/>
                  <a:pt x="81" y="142"/>
                </a:cubicBezTo>
                <a:cubicBezTo>
                  <a:pt x="89" y="142"/>
                  <a:pt x="89" y="131"/>
                  <a:pt x="81" y="118"/>
                </a:cubicBezTo>
                <a:cubicBezTo>
                  <a:pt x="74" y="105"/>
                  <a:pt x="62" y="94"/>
                  <a:pt x="55" y="94"/>
                </a:cubicBezTo>
                <a:cubicBezTo>
                  <a:pt x="48" y="94"/>
                  <a:pt x="36" y="92"/>
                  <a:pt x="28" y="90"/>
                </a:cubicBezTo>
                <a:cubicBezTo>
                  <a:pt x="37" y="62"/>
                  <a:pt x="58" y="41"/>
                  <a:pt x="84" y="30"/>
                </a:cubicBezTo>
                <a:cubicBezTo>
                  <a:pt x="84" y="31"/>
                  <a:pt x="84" y="31"/>
                  <a:pt x="84" y="31"/>
                </a:cubicBezTo>
                <a:cubicBezTo>
                  <a:pt x="86" y="39"/>
                  <a:pt x="95" y="50"/>
                  <a:pt x="102" y="56"/>
                </a:cubicBezTo>
                <a:cubicBezTo>
                  <a:pt x="110" y="62"/>
                  <a:pt x="118" y="72"/>
                  <a:pt x="120" y="79"/>
                </a:cubicBezTo>
                <a:cubicBezTo>
                  <a:pt x="122" y="85"/>
                  <a:pt x="127" y="93"/>
                  <a:pt x="131" y="97"/>
                </a:cubicBezTo>
                <a:cubicBezTo>
                  <a:pt x="136" y="100"/>
                  <a:pt x="142" y="96"/>
                  <a:pt x="146" y="88"/>
                </a:cubicBezTo>
                <a:cubicBezTo>
                  <a:pt x="150" y="80"/>
                  <a:pt x="164" y="70"/>
                  <a:pt x="177" y="66"/>
                </a:cubicBezTo>
                <a:cubicBezTo>
                  <a:pt x="183" y="64"/>
                  <a:pt x="187" y="61"/>
                  <a:pt x="190" y="57"/>
                </a:cubicBezTo>
                <a:cubicBezTo>
                  <a:pt x="204" y="74"/>
                  <a:pt x="212" y="95"/>
                  <a:pt x="212" y="118"/>
                </a:cubicBezTo>
                <a:cubicBezTo>
                  <a:pt x="212" y="168"/>
                  <a:pt x="174" y="208"/>
                  <a:pt x="126" y="21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grpSp>
        <p:nvGrpSpPr>
          <p:cNvPr id="2" name="组合 1"/>
          <p:cNvGrpSpPr/>
          <p:nvPr/>
        </p:nvGrpSpPr>
        <p:grpSpPr>
          <a:xfrm>
            <a:off x="1073455" y="1166133"/>
            <a:ext cx="2595251" cy="2411581"/>
            <a:chOff x="1073455" y="1166133"/>
            <a:chExt cx="2595251" cy="2411581"/>
          </a:xfrm>
        </p:grpSpPr>
        <p:sp>
          <p:nvSpPr>
            <p:cNvPr id="4" name="Freeform: Shape 2"/>
            <p:cNvSpPr/>
            <p:nvPr/>
          </p:nvSpPr>
          <p:spPr>
            <a:xfrm>
              <a:off x="1073455" y="1166133"/>
              <a:ext cx="2595251" cy="524971"/>
            </a:xfrm>
            <a:custGeom>
              <a:avLst/>
              <a:gdLst>
                <a:gd name="connsiteX0" fmla="*/ 406399 w 4018173"/>
                <a:gd name="connsiteY0" fmla="*/ 0 h 812801"/>
                <a:gd name="connsiteX1" fmla="*/ 757974 w 4018173"/>
                <a:gd name="connsiteY1" fmla="*/ 0 h 812801"/>
                <a:gd name="connsiteX2" fmla="*/ 757984 w 4018173"/>
                <a:gd name="connsiteY2" fmla="*/ 1 h 812801"/>
                <a:gd name="connsiteX3" fmla="*/ 4018173 w 4018173"/>
                <a:gd name="connsiteY3" fmla="*/ 1 h 812801"/>
                <a:gd name="connsiteX4" fmla="*/ 4018173 w 4018173"/>
                <a:gd name="connsiteY4" fmla="*/ 812801 h 812801"/>
                <a:gd name="connsiteX5" fmla="*/ 449473 w 4018173"/>
                <a:gd name="connsiteY5" fmla="*/ 812801 h 812801"/>
                <a:gd name="connsiteX6" fmla="*/ 449473 w 4018173"/>
                <a:gd name="connsiteY6" fmla="*/ 812798 h 812801"/>
                <a:gd name="connsiteX7" fmla="*/ 406399 w 4018173"/>
                <a:gd name="connsiteY7" fmla="*/ 812798 h 812801"/>
                <a:gd name="connsiteX8" fmla="*/ 0 w 4018173"/>
                <a:gd name="connsiteY8" fmla="*/ 406399 h 812801"/>
                <a:gd name="connsiteX9" fmla="*/ 406399 w 4018173"/>
                <a:gd name="connsiteY9" fmla="*/ 0 h 812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18173" h="812801">
                  <a:moveTo>
                    <a:pt x="406399" y="0"/>
                  </a:moveTo>
                  <a:lnTo>
                    <a:pt x="757974" y="0"/>
                  </a:lnTo>
                  <a:lnTo>
                    <a:pt x="757984" y="1"/>
                  </a:lnTo>
                  <a:lnTo>
                    <a:pt x="4018173" y="1"/>
                  </a:lnTo>
                  <a:lnTo>
                    <a:pt x="4018173" y="812801"/>
                  </a:lnTo>
                  <a:lnTo>
                    <a:pt x="449473" y="812801"/>
                  </a:lnTo>
                  <a:lnTo>
                    <a:pt x="449473" y="812798"/>
                  </a:lnTo>
                  <a:lnTo>
                    <a:pt x="406399" y="812798"/>
                  </a:lnTo>
                  <a:cubicBezTo>
                    <a:pt x="181951" y="812798"/>
                    <a:pt x="0" y="630847"/>
                    <a:pt x="0" y="406399"/>
                  </a:cubicBezTo>
                  <a:cubicBezTo>
                    <a:pt x="0" y="181951"/>
                    <a:pt x="181951" y="0"/>
                    <a:pt x="406399" y="0"/>
                  </a:cubicBezTo>
                  <a:close/>
                </a:path>
              </a:pathLst>
            </a:cu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Rectangle 3"/>
            <p:cNvSpPr/>
            <p:nvPr/>
          </p:nvSpPr>
          <p:spPr>
            <a:xfrm>
              <a:off x="1363760" y="1874296"/>
              <a:ext cx="2091677" cy="500362"/>
            </a:xfrm>
            <a:prstGeom prst="rect">
              <a:avLst/>
            </a:prstGeom>
            <a:blipFill dpi="0"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6" name="Rectangle 4"/>
            <p:cNvSpPr/>
            <p:nvPr/>
          </p:nvSpPr>
          <p:spPr>
            <a:xfrm>
              <a:off x="1544218" y="2557850"/>
              <a:ext cx="1730761" cy="434741"/>
            </a:xfrm>
            <a:prstGeom prst="rect">
              <a:avLst/>
            </a:prstGeom>
            <a:blipFill dpi="0"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Parallelogram 5"/>
            <p:cNvSpPr/>
            <p:nvPr/>
          </p:nvSpPr>
          <p:spPr>
            <a:xfrm>
              <a:off x="1363759" y="1691102"/>
              <a:ext cx="2304947" cy="183194"/>
            </a:xfrm>
            <a:prstGeom prst="parallelogram">
              <a:avLst>
                <a:gd name="adj" fmla="val 492371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Parallelogram 6"/>
            <p:cNvSpPr/>
            <p:nvPr/>
          </p:nvSpPr>
          <p:spPr>
            <a:xfrm>
              <a:off x="1544217" y="2374657"/>
              <a:ext cx="1911219" cy="183194"/>
            </a:xfrm>
            <a:prstGeom prst="parallelogram">
              <a:avLst>
                <a:gd name="adj" fmla="val 45655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Parallelogram 7"/>
            <p:cNvSpPr/>
            <p:nvPr/>
          </p:nvSpPr>
          <p:spPr>
            <a:xfrm>
              <a:off x="1823107" y="2992591"/>
              <a:ext cx="1451870" cy="183194"/>
            </a:xfrm>
            <a:prstGeom prst="parallelogram">
              <a:avLst>
                <a:gd name="adj" fmla="val 366998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Freeform: Shape 8"/>
            <p:cNvSpPr/>
            <p:nvPr/>
          </p:nvSpPr>
          <p:spPr>
            <a:xfrm>
              <a:off x="1823107" y="3175782"/>
              <a:ext cx="1282109" cy="401932"/>
            </a:xfrm>
            <a:custGeom>
              <a:avLst/>
              <a:gdLst>
                <a:gd name="connsiteX0" fmla="*/ 1131839 w 1985062"/>
                <a:gd name="connsiteY0" fmla="*/ 0 h 622302"/>
                <a:gd name="connsiteX1" fmla="*/ 1673911 w 1985062"/>
                <a:gd name="connsiteY1" fmla="*/ 0 h 622302"/>
                <a:gd name="connsiteX2" fmla="*/ 1985062 w 1985062"/>
                <a:gd name="connsiteY2" fmla="*/ 311151 h 622302"/>
                <a:gd name="connsiteX3" fmla="*/ 1985061 w 1985062"/>
                <a:gd name="connsiteY3" fmla="*/ 311151 h 622302"/>
                <a:gd name="connsiteX4" fmla="*/ 1673910 w 1985062"/>
                <a:gd name="connsiteY4" fmla="*/ 622302 h 622302"/>
                <a:gd name="connsiteX5" fmla="*/ 1564054 w 1985062"/>
                <a:gd name="connsiteY5" fmla="*/ 622302 h 622302"/>
                <a:gd name="connsiteX6" fmla="*/ 1564054 w 1985062"/>
                <a:gd name="connsiteY6" fmla="*/ 622302 h 622302"/>
                <a:gd name="connsiteX7" fmla="*/ 0 w 1985062"/>
                <a:gd name="connsiteY7" fmla="*/ 622302 h 622302"/>
                <a:gd name="connsiteX8" fmla="*/ 0 w 1985062"/>
                <a:gd name="connsiteY8" fmla="*/ 2 h 622302"/>
                <a:gd name="connsiteX9" fmla="*/ 1131819 w 1985062"/>
                <a:gd name="connsiteY9" fmla="*/ 2 h 622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85062" h="622302">
                  <a:moveTo>
                    <a:pt x="1131839" y="0"/>
                  </a:moveTo>
                  <a:lnTo>
                    <a:pt x="1673911" y="0"/>
                  </a:lnTo>
                  <a:cubicBezTo>
                    <a:pt x="1845755" y="0"/>
                    <a:pt x="1985062" y="139307"/>
                    <a:pt x="1985062" y="311151"/>
                  </a:cubicBezTo>
                  <a:lnTo>
                    <a:pt x="1985061" y="311151"/>
                  </a:lnTo>
                  <a:cubicBezTo>
                    <a:pt x="1985061" y="482995"/>
                    <a:pt x="1845754" y="622302"/>
                    <a:pt x="1673910" y="622302"/>
                  </a:cubicBezTo>
                  <a:lnTo>
                    <a:pt x="1564054" y="622302"/>
                  </a:lnTo>
                  <a:lnTo>
                    <a:pt x="1564054" y="622302"/>
                  </a:lnTo>
                  <a:lnTo>
                    <a:pt x="0" y="622302"/>
                  </a:lnTo>
                  <a:lnTo>
                    <a:pt x="0" y="2"/>
                  </a:lnTo>
                  <a:lnTo>
                    <a:pt x="1131819" y="2"/>
                  </a:lnTo>
                  <a:close/>
                </a:path>
              </a:pathLst>
            </a:cu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TextBox 85"/>
            <p:cNvSpPr txBox="1"/>
            <p:nvPr/>
          </p:nvSpPr>
          <p:spPr>
            <a:xfrm>
              <a:off x="1776606" y="1275603"/>
              <a:ext cx="1188949" cy="276999"/>
            </a:xfrm>
            <a:prstGeom prst="rect">
              <a:avLst/>
            </a:prstGeom>
          </p:spPr>
          <p:txBody>
            <a:bodyPr wrap="none">
              <a:normAutofit fontScale="85000" lnSpcReduction="20000"/>
            </a:bodyPr>
            <a:lstStyle/>
            <a:p>
              <a:pPr algn="ctr">
                <a:buClr>
                  <a:schemeClr val="tx1">
                    <a:lumMod val="85000"/>
                    <a:lumOff val="15000"/>
                  </a:schemeClr>
                </a:buClr>
                <a:buSzPct val="105000"/>
              </a:pPr>
              <a:r>
                <a:rPr lang="zh-CN" altLang="en-US" b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25" name="TextBox 86"/>
            <p:cNvSpPr txBox="1"/>
            <p:nvPr/>
          </p:nvSpPr>
          <p:spPr>
            <a:xfrm>
              <a:off x="1815124" y="1987306"/>
              <a:ext cx="1188949" cy="276999"/>
            </a:xfrm>
            <a:prstGeom prst="rect">
              <a:avLst/>
            </a:prstGeom>
          </p:spPr>
          <p:txBody>
            <a:bodyPr wrap="none">
              <a:normAutofit fontScale="85000" lnSpcReduction="20000"/>
            </a:bodyPr>
            <a:lstStyle/>
            <a:p>
              <a:pPr algn="ctr">
                <a:buClr>
                  <a:schemeClr val="tx1">
                    <a:lumMod val="85000"/>
                    <a:lumOff val="15000"/>
                  </a:schemeClr>
                </a:buClr>
                <a:buSzPct val="105000"/>
              </a:pPr>
              <a:r>
                <a:rPr lang="zh-CN" altLang="en-US" b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26" name="TextBox 87"/>
            <p:cNvSpPr txBox="1"/>
            <p:nvPr/>
          </p:nvSpPr>
          <p:spPr>
            <a:xfrm>
              <a:off x="1815124" y="2623997"/>
              <a:ext cx="1188949" cy="276999"/>
            </a:xfrm>
            <a:prstGeom prst="rect">
              <a:avLst/>
            </a:prstGeom>
          </p:spPr>
          <p:txBody>
            <a:bodyPr wrap="none">
              <a:normAutofit fontScale="85000" lnSpcReduction="20000"/>
            </a:bodyPr>
            <a:lstStyle/>
            <a:p>
              <a:pPr algn="ctr">
                <a:buClr>
                  <a:schemeClr val="tx1">
                    <a:lumMod val="85000"/>
                    <a:lumOff val="15000"/>
                  </a:schemeClr>
                </a:buClr>
                <a:buSzPct val="105000"/>
              </a:pPr>
              <a:r>
                <a:rPr lang="zh-CN" altLang="en-US" b="1" dirty="0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27" name="TextBox 88"/>
            <p:cNvSpPr txBox="1"/>
            <p:nvPr/>
          </p:nvSpPr>
          <p:spPr>
            <a:xfrm>
              <a:off x="1878683" y="3235083"/>
              <a:ext cx="1061829" cy="253916"/>
            </a:xfrm>
            <a:prstGeom prst="rect">
              <a:avLst/>
            </a:prstGeom>
          </p:spPr>
          <p:txBody>
            <a:bodyPr wrap="none">
              <a:normAutofit fontScale="77500" lnSpcReduction="20000"/>
            </a:bodyPr>
            <a:lstStyle/>
            <a:p>
              <a:pPr algn="ctr">
                <a:buClr>
                  <a:schemeClr val="tx1">
                    <a:lumMod val="85000"/>
                    <a:lumOff val="15000"/>
                  </a:schemeClr>
                </a:buClr>
                <a:buSzPct val="105000"/>
              </a:pPr>
              <a:r>
                <a:rPr lang="zh-CN" altLang="en-US" sz="1600" b="1">
                  <a:solidFill>
                    <a:schemeClr val="bg1"/>
                  </a:solidFill>
                </a:rPr>
                <a:t>标题文本预设</a:t>
              </a:r>
            </a:p>
          </p:txBody>
        </p:sp>
      </p:grpSp>
      <p:sp>
        <p:nvSpPr>
          <p:cNvPr id="46" name="Title 1"/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385313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2E7CF359-CCBF-4512-AA17-A5CA16F317C9}"/>
              </a:ext>
            </a:extLst>
          </p:cNvPr>
          <p:cNvSpPr/>
          <p:nvPr/>
        </p:nvSpPr>
        <p:spPr>
          <a:xfrm>
            <a:off x="4139952" y="1653760"/>
            <a:ext cx="108012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400" spc="300" dirty="0">
                <a:latin typeface="迷你简启体" panose="03000509000000000000" pitchFamily="65" charset="-122"/>
                <a:ea typeface="迷你简启体" panose="03000509000000000000" pitchFamily="65" charset="-122"/>
                <a:sym typeface="微软雅黑" pitchFamily="34" charset="-122"/>
              </a:rPr>
              <a:t>03</a:t>
            </a:r>
            <a:endParaRPr lang="zh-CN" altLang="en-US" sz="4400" spc="300" dirty="0">
              <a:latin typeface="迷你简启体" panose="03000509000000000000" pitchFamily="65" charset="-122"/>
              <a:ea typeface="迷你简启体" panose="03000509000000000000" pitchFamily="65" charset="-122"/>
              <a:sym typeface="微软雅黑" pitchFamily="34" charset="-122"/>
            </a:endParaRPr>
          </a:p>
        </p:txBody>
      </p:sp>
      <p:sp>
        <p:nvSpPr>
          <p:cNvPr id="12" name="TextBox 71">
            <a:extLst>
              <a:ext uri="{FF2B5EF4-FFF2-40B4-BE49-F238E27FC236}">
                <a16:creationId xmlns:a16="http://schemas.microsoft.com/office/drawing/2014/main" xmlns="" id="{A27BB2DC-A2B9-4BA8-88AB-73E4FA80A1F7}"/>
              </a:ext>
            </a:extLst>
          </p:cNvPr>
          <p:cNvSpPr txBox="1"/>
          <p:nvPr/>
        </p:nvSpPr>
        <p:spPr>
          <a:xfrm>
            <a:off x="2987824" y="2366401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dirty="0">
                <a:latin typeface="微软雅黑" pitchFamily="34" charset="-122"/>
                <a:ea typeface="微软雅黑" pitchFamily="34" charset="-122"/>
              </a:rPr>
              <a:t>标题文本预设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2186050F-2DB5-4855-B68D-6AD61BB3FC3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878" b="11808"/>
          <a:stretch/>
        </p:blipFill>
        <p:spPr>
          <a:xfrm>
            <a:off x="0" y="1"/>
            <a:ext cx="9140407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3904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366924" y="959121"/>
            <a:ext cx="3191742" cy="1745113"/>
            <a:chOff x="1366924" y="959121"/>
            <a:chExt cx="3191742" cy="1745113"/>
          </a:xfrm>
        </p:grpSpPr>
        <p:sp>
          <p:nvSpPr>
            <p:cNvPr id="4" name="Rectangle: Rounded Corners 48"/>
            <p:cNvSpPr/>
            <p:nvPr/>
          </p:nvSpPr>
          <p:spPr>
            <a:xfrm>
              <a:off x="1366924" y="959121"/>
              <a:ext cx="2832637" cy="1486486"/>
            </a:xfrm>
            <a:prstGeom prst="roundRect">
              <a:avLst>
                <a:gd name="adj" fmla="val 3410"/>
              </a:avLst>
            </a:prstGeom>
            <a:solidFill>
              <a:schemeClr val="bg1"/>
            </a:solidFill>
            <a:ln w="6350">
              <a:solidFill>
                <a:schemeClr val="accent3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5" name="Group 50"/>
            <p:cNvGrpSpPr/>
            <p:nvPr/>
          </p:nvGrpSpPr>
          <p:grpSpPr>
            <a:xfrm rot="16200000">
              <a:off x="3227163" y="1372732"/>
              <a:ext cx="1332139" cy="1330866"/>
              <a:chOff x="5284598" y="1127125"/>
              <a:chExt cx="1663890" cy="1662301"/>
            </a:xfrm>
          </p:grpSpPr>
          <p:sp>
            <p:nvSpPr>
              <p:cNvPr id="38" name="Freeform: Shape 54"/>
              <p:cNvSpPr>
                <a:spLocks/>
              </p:cNvSpPr>
              <p:nvPr/>
            </p:nvSpPr>
            <p:spPr bwMode="auto">
              <a:xfrm>
                <a:off x="5284598" y="1136839"/>
                <a:ext cx="1649414" cy="1652587"/>
              </a:xfrm>
              <a:custGeom>
                <a:avLst/>
                <a:gdLst>
                  <a:gd name="T0" fmla="*/ 604 w 604"/>
                  <a:gd name="T1" fmla="*/ 605 h 605"/>
                  <a:gd name="T2" fmla="*/ 56 w 604"/>
                  <a:gd name="T3" fmla="*/ 550 h 605"/>
                  <a:gd name="T4" fmla="*/ 0 w 604"/>
                  <a:gd name="T5" fmla="*/ 0 h 605"/>
                  <a:gd name="T6" fmla="*/ 604 w 604"/>
                  <a:gd name="T7" fmla="*/ 605 h 6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04" h="605">
                    <a:moveTo>
                      <a:pt x="604" y="605"/>
                    </a:moveTo>
                    <a:cubicBezTo>
                      <a:pt x="56" y="550"/>
                      <a:pt x="56" y="550"/>
                      <a:pt x="56" y="55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28" y="14"/>
                      <a:pt x="591" y="277"/>
                      <a:pt x="604" y="605"/>
                    </a:cubicBezTo>
                    <a:close/>
                  </a:path>
                </a:pathLst>
              </a:custGeom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6350" cap="rnd" cmpd="sng" algn="ctr">
                <a:noFill/>
                <a:prstDash val="solid"/>
              </a:ln>
              <a:effectLst/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" name="Freeform: Shape 55"/>
              <p:cNvSpPr>
                <a:spLocks/>
              </p:cNvSpPr>
              <p:nvPr/>
            </p:nvSpPr>
            <p:spPr bwMode="auto">
              <a:xfrm>
                <a:off x="5294313" y="2630488"/>
                <a:ext cx="1654175" cy="149225"/>
              </a:xfrm>
              <a:custGeom>
                <a:avLst/>
                <a:gdLst>
                  <a:gd name="T0" fmla="*/ 96 w 1042"/>
                  <a:gd name="T1" fmla="*/ 0 h 94"/>
                  <a:gd name="T2" fmla="*/ 1042 w 1042"/>
                  <a:gd name="T3" fmla="*/ 94 h 94"/>
                  <a:gd name="T4" fmla="*/ 0 w 1042"/>
                  <a:gd name="T5" fmla="*/ 94 h 94"/>
                  <a:gd name="T6" fmla="*/ 96 w 1042"/>
                  <a:gd name="T7" fmla="*/ 0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42" h="94">
                    <a:moveTo>
                      <a:pt x="96" y="0"/>
                    </a:moveTo>
                    <a:lnTo>
                      <a:pt x="1042" y="94"/>
                    </a:lnTo>
                    <a:lnTo>
                      <a:pt x="0" y="94"/>
                    </a:lnTo>
                    <a:lnTo>
                      <a:pt x="96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6350" cap="rnd" cmpd="sng" algn="ctr">
                <a:noFill/>
                <a:prstDash val="solid"/>
              </a:ln>
              <a:effectLst/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0" name="Freeform: Shape 63"/>
              <p:cNvSpPr>
                <a:spLocks/>
              </p:cNvSpPr>
              <p:nvPr/>
            </p:nvSpPr>
            <p:spPr bwMode="auto">
              <a:xfrm>
                <a:off x="5294313" y="1127125"/>
                <a:ext cx="152400" cy="1652588"/>
              </a:xfrm>
              <a:custGeom>
                <a:avLst/>
                <a:gdLst>
                  <a:gd name="T0" fmla="*/ 0 w 96"/>
                  <a:gd name="T1" fmla="*/ 1041 h 1041"/>
                  <a:gd name="T2" fmla="*/ 0 w 96"/>
                  <a:gd name="T3" fmla="*/ 0 h 1041"/>
                  <a:gd name="T4" fmla="*/ 96 w 96"/>
                  <a:gd name="T5" fmla="*/ 947 h 1041"/>
                  <a:gd name="T6" fmla="*/ 0 w 96"/>
                  <a:gd name="T7" fmla="*/ 1041 h 1041"/>
                  <a:gd name="T8" fmla="*/ 0 w 96"/>
                  <a:gd name="T9" fmla="*/ 1041 h 10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6" h="1041">
                    <a:moveTo>
                      <a:pt x="0" y="1041"/>
                    </a:moveTo>
                    <a:lnTo>
                      <a:pt x="0" y="0"/>
                    </a:lnTo>
                    <a:lnTo>
                      <a:pt x="96" y="947"/>
                    </a:lnTo>
                    <a:lnTo>
                      <a:pt x="0" y="1041"/>
                    </a:lnTo>
                    <a:lnTo>
                      <a:pt x="0" y="1041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6350" cap="rnd" cmpd="sng" algn="ctr">
                <a:noFill/>
                <a:prstDash val="solid"/>
              </a:ln>
              <a:effectLst/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6" name="Freeform: Shape 51"/>
            <p:cNvSpPr>
              <a:spLocks/>
            </p:cNvSpPr>
            <p:nvPr/>
          </p:nvSpPr>
          <p:spPr bwMode="auto">
            <a:xfrm>
              <a:off x="3866065" y="1871457"/>
              <a:ext cx="317615" cy="275267"/>
            </a:xfrm>
            <a:custGeom>
              <a:avLst/>
              <a:gdLst>
                <a:gd name="T0" fmla="*/ 205130705 w 21600"/>
                <a:gd name="T1" fmla="*/ 0 h 21600"/>
                <a:gd name="T2" fmla="*/ 4196040 w 21600"/>
                <a:gd name="T3" fmla="*/ 0 h 21600"/>
                <a:gd name="T4" fmla="*/ 0 w 21600"/>
                <a:gd name="T5" fmla="*/ 2706042 h 21600"/>
                <a:gd name="T6" fmla="*/ 0 w 21600"/>
                <a:gd name="T7" fmla="*/ 98631558 h 21600"/>
                <a:gd name="T8" fmla="*/ 4196040 w 21600"/>
                <a:gd name="T9" fmla="*/ 101337600 h 21600"/>
                <a:gd name="T10" fmla="*/ 86231370 w 21600"/>
                <a:gd name="T11" fmla="*/ 101337600 h 21600"/>
                <a:gd name="T12" fmla="*/ 86231370 w 21600"/>
                <a:gd name="T13" fmla="*/ 109139706 h 21600"/>
                <a:gd name="T14" fmla="*/ 67876450 w 21600"/>
                <a:gd name="T15" fmla="*/ 116646190 h 21600"/>
                <a:gd name="T16" fmla="*/ 68534834 w 21600"/>
                <a:gd name="T17" fmla="*/ 118095222 h 21600"/>
                <a:gd name="T18" fmla="*/ 141479535 w 21600"/>
                <a:gd name="T19" fmla="*/ 118095222 h 21600"/>
                <a:gd name="T20" fmla="*/ 142119316 w 21600"/>
                <a:gd name="T21" fmla="*/ 116662751 h 21600"/>
                <a:gd name="T22" fmla="*/ 123211640 w 21600"/>
                <a:gd name="T23" fmla="*/ 109041214 h 21600"/>
                <a:gd name="T24" fmla="*/ 123211640 w 21600"/>
                <a:gd name="T25" fmla="*/ 101337600 h 21600"/>
                <a:gd name="T26" fmla="*/ 205130705 w 21600"/>
                <a:gd name="T27" fmla="*/ 101337600 h 21600"/>
                <a:gd name="T28" fmla="*/ 209326746 w 21600"/>
                <a:gd name="T29" fmla="*/ 98631558 h 21600"/>
                <a:gd name="T30" fmla="*/ 209326746 w 21600"/>
                <a:gd name="T31" fmla="*/ 2706042 h 21600"/>
                <a:gd name="T32" fmla="*/ 205130705 w 21600"/>
                <a:gd name="T33" fmla="*/ 0 h 21600"/>
                <a:gd name="T34" fmla="*/ 191863622 w 21600"/>
                <a:gd name="T35" fmla="*/ 74230652 h 21600"/>
                <a:gd name="T36" fmla="*/ 187667581 w 21600"/>
                <a:gd name="T37" fmla="*/ 76936771 h 21600"/>
                <a:gd name="T38" fmla="*/ 21659164 w 21600"/>
                <a:gd name="T39" fmla="*/ 76936771 h 21600"/>
                <a:gd name="T40" fmla="*/ 17463124 w 21600"/>
                <a:gd name="T41" fmla="*/ 74230652 h 21600"/>
                <a:gd name="T42" fmla="*/ 17463124 w 21600"/>
                <a:gd name="T43" fmla="*/ 13968987 h 21600"/>
                <a:gd name="T44" fmla="*/ 21659164 w 21600"/>
                <a:gd name="T45" fmla="*/ 11262945 h 21600"/>
                <a:gd name="T46" fmla="*/ 187667581 w 21600"/>
                <a:gd name="T47" fmla="*/ 11262945 h 21600"/>
                <a:gd name="T48" fmla="*/ 191863622 w 21600"/>
                <a:gd name="T49" fmla="*/ 13968987 h 21600"/>
                <a:gd name="T50" fmla="*/ 191863622 w 21600"/>
                <a:gd name="T51" fmla="*/ 74230652 h 21600"/>
                <a:gd name="T52" fmla="*/ 191863622 w 21600"/>
                <a:gd name="T53" fmla="*/ 74230652 h 21600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21600" h="21600">
                  <a:moveTo>
                    <a:pt x="21167" y="0"/>
                  </a:moveTo>
                  <a:lnTo>
                    <a:pt x="433" y="0"/>
                  </a:lnTo>
                  <a:cubicBezTo>
                    <a:pt x="195" y="0"/>
                    <a:pt x="0" y="223"/>
                    <a:pt x="0" y="495"/>
                  </a:cubicBezTo>
                  <a:lnTo>
                    <a:pt x="0" y="18040"/>
                  </a:lnTo>
                  <a:cubicBezTo>
                    <a:pt x="0" y="18312"/>
                    <a:pt x="195" y="18535"/>
                    <a:pt x="433" y="18535"/>
                  </a:cubicBezTo>
                  <a:lnTo>
                    <a:pt x="8898" y="18535"/>
                  </a:lnTo>
                  <a:lnTo>
                    <a:pt x="8898" y="19962"/>
                  </a:lnTo>
                  <a:lnTo>
                    <a:pt x="7004" y="21335"/>
                  </a:lnTo>
                  <a:cubicBezTo>
                    <a:pt x="6803" y="21481"/>
                    <a:pt x="6834" y="21600"/>
                    <a:pt x="7072" y="21600"/>
                  </a:cubicBezTo>
                  <a:lnTo>
                    <a:pt x="14599" y="21600"/>
                  </a:lnTo>
                  <a:cubicBezTo>
                    <a:pt x="14837" y="21600"/>
                    <a:pt x="14867" y="21482"/>
                    <a:pt x="14665" y="21338"/>
                  </a:cubicBezTo>
                  <a:lnTo>
                    <a:pt x="12714" y="19944"/>
                  </a:lnTo>
                  <a:lnTo>
                    <a:pt x="12714" y="18535"/>
                  </a:lnTo>
                  <a:lnTo>
                    <a:pt x="21167" y="18535"/>
                  </a:lnTo>
                  <a:cubicBezTo>
                    <a:pt x="21405" y="18535"/>
                    <a:pt x="21600" y="18312"/>
                    <a:pt x="21600" y="18040"/>
                  </a:cubicBezTo>
                  <a:lnTo>
                    <a:pt x="21600" y="495"/>
                  </a:lnTo>
                  <a:cubicBezTo>
                    <a:pt x="21600" y="223"/>
                    <a:pt x="21405" y="0"/>
                    <a:pt x="21167" y="0"/>
                  </a:cubicBezTo>
                  <a:close/>
                  <a:moveTo>
                    <a:pt x="19798" y="13577"/>
                  </a:moveTo>
                  <a:cubicBezTo>
                    <a:pt x="19798" y="13849"/>
                    <a:pt x="19603" y="14072"/>
                    <a:pt x="19365" y="14072"/>
                  </a:cubicBezTo>
                  <a:lnTo>
                    <a:pt x="2235" y="14072"/>
                  </a:lnTo>
                  <a:cubicBezTo>
                    <a:pt x="1997" y="14072"/>
                    <a:pt x="1802" y="13849"/>
                    <a:pt x="1802" y="13577"/>
                  </a:cubicBezTo>
                  <a:lnTo>
                    <a:pt x="1802" y="2555"/>
                  </a:lnTo>
                  <a:cubicBezTo>
                    <a:pt x="1802" y="2283"/>
                    <a:pt x="1997" y="2060"/>
                    <a:pt x="2235" y="2060"/>
                  </a:cubicBezTo>
                  <a:lnTo>
                    <a:pt x="19365" y="2060"/>
                  </a:lnTo>
                  <a:cubicBezTo>
                    <a:pt x="19603" y="2060"/>
                    <a:pt x="19798" y="2283"/>
                    <a:pt x="19798" y="2555"/>
                  </a:cubicBezTo>
                  <a:lnTo>
                    <a:pt x="19798" y="13577"/>
                  </a:lnTo>
                  <a:close/>
                  <a:moveTo>
                    <a:pt x="19798" y="13577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TextBox 52"/>
            <p:cNvSpPr txBox="1">
              <a:spLocks/>
            </p:cNvSpPr>
            <p:nvPr/>
          </p:nvSpPr>
          <p:spPr>
            <a:xfrm>
              <a:off x="3398685" y="2180196"/>
              <a:ext cx="1030916" cy="350050"/>
            </a:xfrm>
            <a:prstGeom prst="rect">
              <a:avLst/>
            </a:prstGeom>
          </p:spPr>
          <p:txBody>
            <a:bodyPr vert="horz" wrap="none">
              <a:normAutofit lnSpcReduction="10000"/>
            </a:bodyPr>
            <a:lstStyle/>
            <a:p>
              <a:pPr algn="r">
                <a:spcBef>
                  <a:spcPct val="0"/>
                </a:spcBef>
              </a:pPr>
              <a:r>
                <a:rPr lang="zh-CN" altLang="en-US" b="1">
                  <a:solidFill>
                    <a:srgbClr val="FFFFFF"/>
                  </a:solidFill>
                </a:rPr>
                <a:t>标题文本预设</a:t>
              </a:r>
            </a:p>
          </p:txBody>
        </p:sp>
        <p:sp>
          <p:nvSpPr>
            <p:cNvPr id="8" name="TextBox 53"/>
            <p:cNvSpPr txBox="1"/>
            <p:nvPr/>
          </p:nvSpPr>
          <p:spPr>
            <a:xfrm>
              <a:off x="1568603" y="1203456"/>
              <a:ext cx="1902151" cy="989315"/>
            </a:xfrm>
            <a:prstGeom prst="rect">
              <a:avLst/>
            </a:prstGeom>
            <a:noFill/>
          </p:spPr>
          <p:txBody>
            <a:bodyPr wrap="square" lIns="0" tIns="0" rIns="0" bIns="0" anchor="t" anchorCtr="0">
              <a:normAutofit/>
            </a:bodyPr>
            <a:lstStyle/>
            <a:p>
              <a:pPr algn="r">
                <a:lnSpc>
                  <a:spcPct val="120000"/>
                </a:lnSpc>
                <a:buClr>
                  <a:schemeClr val="accent3"/>
                </a:buClr>
              </a:pPr>
              <a:r>
                <a:rPr lang="zh-CN" altLang="en-US" sz="1200"/>
                <a:t>此部分内容作为文字排版占位显示</a:t>
              </a:r>
              <a:br>
                <a:rPr lang="zh-CN" altLang="en-US" sz="1200"/>
              </a:br>
              <a:r>
                <a:rPr lang="zh-CN" altLang="en-US" sz="1200"/>
                <a:t>（建议使用主题字体）</a:t>
              </a: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4594971" y="959119"/>
            <a:ext cx="3182106" cy="1747585"/>
            <a:chOff x="4594971" y="959119"/>
            <a:chExt cx="3182106" cy="1747585"/>
          </a:xfrm>
        </p:grpSpPr>
        <p:sp>
          <p:nvSpPr>
            <p:cNvPr id="9" name="Rectangle: Rounded Corners 68"/>
            <p:cNvSpPr/>
            <p:nvPr/>
          </p:nvSpPr>
          <p:spPr>
            <a:xfrm>
              <a:off x="4944440" y="959119"/>
              <a:ext cx="2832637" cy="1486486"/>
            </a:xfrm>
            <a:prstGeom prst="roundRect">
              <a:avLst>
                <a:gd name="adj" fmla="val 3410"/>
              </a:avLst>
            </a:prstGeom>
            <a:solidFill>
              <a:schemeClr val="bg1"/>
            </a:solidFill>
            <a:ln w="6350">
              <a:solidFill>
                <a:schemeClr val="accent5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0" name="Group 69"/>
            <p:cNvGrpSpPr/>
            <p:nvPr/>
          </p:nvGrpSpPr>
          <p:grpSpPr>
            <a:xfrm>
              <a:off x="4594971" y="1374567"/>
              <a:ext cx="1330868" cy="1332137"/>
              <a:chOff x="4400077" y="1716349"/>
              <a:chExt cx="1086589" cy="1087625"/>
            </a:xfrm>
          </p:grpSpPr>
          <p:sp>
            <p:nvSpPr>
              <p:cNvPr id="35" name="Freeform: Shape 86"/>
              <p:cNvSpPr>
                <a:spLocks/>
              </p:cNvSpPr>
              <p:nvPr/>
            </p:nvSpPr>
            <p:spPr bwMode="auto">
              <a:xfrm rot="16200000">
                <a:off x="4401115" y="1724772"/>
                <a:ext cx="1078164" cy="1080239"/>
              </a:xfrm>
              <a:custGeom>
                <a:avLst/>
                <a:gdLst>
                  <a:gd name="T0" fmla="*/ 604 w 604"/>
                  <a:gd name="T1" fmla="*/ 0 h 605"/>
                  <a:gd name="T2" fmla="*/ 0 w 604"/>
                  <a:gd name="T3" fmla="*/ 605 h 605"/>
                  <a:gd name="T4" fmla="*/ 56 w 604"/>
                  <a:gd name="T5" fmla="*/ 56 h 605"/>
                  <a:gd name="T6" fmla="*/ 604 w 604"/>
                  <a:gd name="T7" fmla="*/ 0 h 6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04" h="605">
                    <a:moveTo>
                      <a:pt x="604" y="0"/>
                    </a:moveTo>
                    <a:cubicBezTo>
                      <a:pt x="591" y="328"/>
                      <a:pt x="328" y="591"/>
                      <a:pt x="0" y="605"/>
                    </a:cubicBezTo>
                    <a:cubicBezTo>
                      <a:pt x="56" y="56"/>
                      <a:pt x="56" y="56"/>
                      <a:pt x="56" y="56"/>
                    </a:cubicBezTo>
                    <a:lnTo>
                      <a:pt x="604" y="0"/>
                    </a:lnTo>
                    <a:close/>
                  </a:path>
                </a:pathLst>
              </a:custGeom>
              <a:blipFill dpi="0"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6350" cap="rnd" cmpd="sng" algn="ctr">
                <a:noFill/>
                <a:prstDash val="solid"/>
              </a:ln>
              <a:effectLst/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" name="Freeform: Shape 87"/>
              <p:cNvSpPr>
                <a:spLocks/>
              </p:cNvSpPr>
              <p:nvPr/>
            </p:nvSpPr>
            <p:spPr bwMode="auto">
              <a:xfrm rot="16200000">
                <a:off x="3915598" y="2207177"/>
                <a:ext cx="1081276" cy="99619"/>
              </a:xfrm>
              <a:custGeom>
                <a:avLst/>
                <a:gdLst>
                  <a:gd name="T0" fmla="*/ 96 w 1042"/>
                  <a:gd name="T1" fmla="*/ 96 h 96"/>
                  <a:gd name="T2" fmla="*/ 1042 w 1042"/>
                  <a:gd name="T3" fmla="*/ 0 h 96"/>
                  <a:gd name="T4" fmla="*/ 0 w 1042"/>
                  <a:gd name="T5" fmla="*/ 0 h 96"/>
                  <a:gd name="T6" fmla="*/ 96 w 1042"/>
                  <a:gd name="T7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42" h="96">
                    <a:moveTo>
                      <a:pt x="96" y="96"/>
                    </a:moveTo>
                    <a:lnTo>
                      <a:pt x="1042" y="0"/>
                    </a:lnTo>
                    <a:lnTo>
                      <a:pt x="0" y="0"/>
                    </a:lnTo>
                    <a:lnTo>
                      <a:pt x="96" y="96"/>
                    </a:ln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 w="6350" cap="rnd">
                <a:noFill/>
                <a:prstDash val="solid"/>
                <a:round/>
                <a:headEnd/>
                <a:tailEnd/>
              </a:ln>
              <a:effectLst/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7" name="Freeform: Shape 88"/>
              <p:cNvSpPr>
                <a:spLocks/>
              </p:cNvSpPr>
              <p:nvPr/>
            </p:nvSpPr>
            <p:spPr bwMode="auto">
              <a:xfrm rot="16200000">
                <a:off x="4896737" y="2207694"/>
                <a:ext cx="99619" cy="1080239"/>
              </a:xfrm>
              <a:custGeom>
                <a:avLst/>
                <a:gdLst>
                  <a:gd name="T0" fmla="*/ 0 w 96"/>
                  <a:gd name="T1" fmla="*/ 0 h 1041"/>
                  <a:gd name="T2" fmla="*/ 0 w 96"/>
                  <a:gd name="T3" fmla="*/ 1041 h 1041"/>
                  <a:gd name="T4" fmla="*/ 96 w 96"/>
                  <a:gd name="T5" fmla="*/ 96 h 1041"/>
                  <a:gd name="T6" fmla="*/ 0 w 96"/>
                  <a:gd name="T7" fmla="*/ 0 h 1041"/>
                  <a:gd name="T8" fmla="*/ 0 w 96"/>
                  <a:gd name="T9" fmla="*/ 0 h 10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6" h="1041">
                    <a:moveTo>
                      <a:pt x="0" y="0"/>
                    </a:moveTo>
                    <a:lnTo>
                      <a:pt x="0" y="1041"/>
                    </a:lnTo>
                    <a:lnTo>
                      <a:pt x="96" y="9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 w="6350" cap="rnd">
                <a:noFill/>
                <a:round/>
                <a:headEnd/>
                <a:tailEnd/>
              </a:ln>
              <a:effectLst/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1" name="Group 71"/>
            <p:cNvGrpSpPr>
              <a:grpSpLocks/>
            </p:cNvGrpSpPr>
            <p:nvPr/>
          </p:nvGrpSpPr>
          <p:grpSpPr bwMode="auto">
            <a:xfrm>
              <a:off x="4964472" y="1824761"/>
              <a:ext cx="312269" cy="312269"/>
              <a:chOff x="0" y="0"/>
              <a:chExt cx="571" cy="576"/>
            </a:xfrm>
            <a:solidFill>
              <a:srgbClr val="FFFFFF"/>
            </a:solidFill>
          </p:grpSpPr>
          <p:sp>
            <p:nvSpPr>
              <p:cNvPr id="32" name="Freeform: Shape 78"/>
              <p:cNvSpPr>
                <a:spLocks/>
              </p:cNvSpPr>
              <p:nvPr/>
            </p:nvSpPr>
            <p:spPr bwMode="auto">
              <a:xfrm>
                <a:off x="88" y="368"/>
                <a:ext cx="182" cy="20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4113" y="5025"/>
                    </a:lnTo>
                    <a:lnTo>
                      <a:pt x="4113" y="18406"/>
                    </a:lnTo>
                    <a:cubicBezTo>
                      <a:pt x="4113" y="20169"/>
                      <a:pt x="5748" y="21600"/>
                      <a:pt x="7763" y="21600"/>
                    </a:cubicBezTo>
                    <a:lnTo>
                      <a:pt x="17951" y="21600"/>
                    </a:lnTo>
                    <a:cubicBezTo>
                      <a:pt x="19966" y="21600"/>
                      <a:pt x="21600" y="20169"/>
                      <a:pt x="21600" y="18406"/>
                    </a:cubicBezTo>
                    <a:lnTo>
                      <a:pt x="17434" y="5025"/>
                    </a:lnTo>
                    <a:lnTo>
                      <a:pt x="19779" y="1821"/>
                    </a:lnTo>
                    <a:cubicBezTo>
                      <a:pt x="14571" y="906"/>
                      <a:pt x="9477" y="313"/>
                      <a:pt x="5095" y="313"/>
                    </a:cubicBezTo>
                    <a:cubicBezTo>
                      <a:pt x="3263" y="313"/>
                      <a:pt x="1571" y="201"/>
                      <a:pt x="0" y="0"/>
                    </a:cubicBezTo>
                    <a:close/>
                    <a:moveTo>
                      <a:pt x="0" y="0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Freeform: Shape 79"/>
              <p:cNvSpPr>
                <a:spLocks/>
              </p:cNvSpPr>
              <p:nvPr/>
            </p:nvSpPr>
            <p:spPr bwMode="auto">
              <a:xfrm>
                <a:off x="176" y="0"/>
                <a:ext cx="395" cy="437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1600" h="21600">
                    <a:moveTo>
                      <a:pt x="0" y="15750"/>
                    </a:moveTo>
                    <a:cubicBezTo>
                      <a:pt x="8522" y="16492"/>
                      <a:pt x="20175" y="20356"/>
                      <a:pt x="21600" y="21600"/>
                    </a:cubicBezTo>
                    <a:lnTo>
                      <a:pt x="21600" y="0"/>
                    </a:lnTo>
                    <a:cubicBezTo>
                      <a:pt x="19877" y="1348"/>
                      <a:pt x="8354" y="5075"/>
                      <a:pt x="0" y="5783"/>
                    </a:cubicBezTo>
                    <a:lnTo>
                      <a:pt x="0" y="15750"/>
                    </a:lnTo>
                    <a:close/>
                    <a:moveTo>
                      <a:pt x="0" y="15750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Freeform: Shape 85"/>
              <p:cNvSpPr>
                <a:spLocks/>
              </p:cNvSpPr>
              <p:nvPr/>
            </p:nvSpPr>
            <p:spPr bwMode="auto">
              <a:xfrm>
                <a:off x="0" y="120"/>
                <a:ext cx="114" cy="195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21600" y="21600"/>
                    </a:moveTo>
                    <a:lnTo>
                      <a:pt x="21600" y="0"/>
                    </a:lnTo>
                    <a:cubicBezTo>
                      <a:pt x="4123" y="761"/>
                      <a:pt x="0" y="7019"/>
                      <a:pt x="0" y="10870"/>
                    </a:cubicBezTo>
                    <a:cubicBezTo>
                      <a:pt x="0" y="15025"/>
                      <a:pt x="3935" y="20934"/>
                      <a:pt x="21600" y="21600"/>
                    </a:cubicBezTo>
                    <a:close/>
                    <a:moveTo>
                      <a:pt x="21600" y="21600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2" name="TextBox 76"/>
            <p:cNvSpPr txBox="1">
              <a:spLocks/>
            </p:cNvSpPr>
            <p:nvPr/>
          </p:nvSpPr>
          <p:spPr>
            <a:xfrm>
              <a:off x="4733672" y="2180194"/>
              <a:ext cx="1030916" cy="350050"/>
            </a:xfrm>
            <a:prstGeom prst="rect">
              <a:avLst/>
            </a:prstGeom>
          </p:spPr>
          <p:txBody>
            <a:bodyPr vert="horz" wrap="none">
              <a:normAutofit lnSpcReduction="10000"/>
            </a:bodyPr>
            <a:lstStyle/>
            <a:p>
              <a:pPr lvl="0" algn="r">
                <a:spcBef>
                  <a:spcPct val="0"/>
                </a:spcBef>
              </a:pPr>
              <a:r>
                <a:rPr lang="zh-CN" altLang="en-US" b="1">
                  <a:solidFill>
                    <a:srgbClr val="FFFFFF"/>
                  </a:solidFill>
                </a:rPr>
                <a:t>标题文本预设</a:t>
              </a:r>
            </a:p>
          </p:txBody>
        </p:sp>
        <p:sp>
          <p:nvSpPr>
            <p:cNvPr id="13" name="TextBox 77"/>
            <p:cNvSpPr txBox="1"/>
            <p:nvPr/>
          </p:nvSpPr>
          <p:spPr>
            <a:xfrm>
              <a:off x="5874926" y="1203454"/>
              <a:ext cx="1902151" cy="989315"/>
            </a:xfrm>
            <a:prstGeom prst="rect">
              <a:avLst/>
            </a:prstGeom>
            <a:noFill/>
          </p:spPr>
          <p:txBody>
            <a:bodyPr wrap="square" lIns="0" tIns="0" rIns="0" bIns="0" anchor="t" anchorCtr="0">
              <a:normAutofit/>
            </a:bodyPr>
            <a:lstStyle/>
            <a:p>
              <a:pPr>
                <a:lnSpc>
                  <a:spcPct val="120000"/>
                </a:lnSpc>
                <a:buClr>
                  <a:schemeClr val="accent5"/>
                </a:buClr>
              </a:pPr>
              <a:r>
                <a:rPr lang="zh-CN" altLang="en-US" sz="1200" dirty="0"/>
                <a:t>此部分内容作为文字排版占位显示</a:t>
              </a:r>
              <a:br>
                <a:rPr lang="zh-CN" altLang="en-US" sz="1200" dirty="0"/>
              </a:br>
              <a:r>
                <a:rPr lang="zh-CN" altLang="en-US" sz="1200" dirty="0"/>
                <a:t>（建议使用主题字体）</a:t>
              </a: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4607477" y="2749452"/>
            <a:ext cx="3169600" cy="1737564"/>
            <a:chOff x="4607477" y="2749452"/>
            <a:chExt cx="3169600" cy="1737564"/>
          </a:xfrm>
        </p:grpSpPr>
        <p:sp>
          <p:nvSpPr>
            <p:cNvPr id="14" name="Rectangle: Rounded Corners 90"/>
            <p:cNvSpPr/>
            <p:nvPr/>
          </p:nvSpPr>
          <p:spPr>
            <a:xfrm>
              <a:off x="4944441" y="3013369"/>
              <a:ext cx="2832636" cy="1473647"/>
            </a:xfrm>
            <a:prstGeom prst="roundRect">
              <a:avLst>
                <a:gd name="adj" fmla="val 3410"/>
              </a:avLst>
            </a:prstGeom>
            <a:solidFill>
              <a:schemeClr val="bg1"/>
            </a:solidFill>
            <a:ln w="6350">
              <a:solidFill>
                <a:schemeClr val="accent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5" name="Group 92"/>
            <p:cNvGrpSpPr/>
            <p:nvPr/>
          </p:nvGrpSpPr>
          <p:grpSpPr>
            <a:xfrm rot="16200000">
              <a:off x="4607769" y="2749160"/>
              <a:ext cx="1326685" cy="1327269"/>
              <a:chOff x="3571044" y="2850399"/>
              <a:chExt cx="1657078" cy="1657810"/>
            </a:xfrm>
          </p:grpSpPr>
          <p:sp>
            <p:nvSpPr>
              <p:cNvPr id="29" name="Freeform: Shape 104"/>
              <p:cNvSpPr>
                <a:spLocks/>
              </p:cNvSpPr>
              <p:nvPr/>
            </p:nvSpPr>
            <p:spPr bwMode="auto">
              <a:xfrm>
                <a:off x="3571044" y="2850399"/>
                <a:ext cx="1652588" cy="1652587"/>
              </a:xfrm>
              <a:custGeom>
                <a:avLst/>
                <a:gdLst>
                  <a:gd name="T0" fmla="*/ 605 w 605"/>
                  <a:gd name="T1" fmla="*/ 605 h 605"/>
                  <a:gd name="T2" fmla="*/ 0 w 605"/>
                  <a:gd name="T3" fmla="*/ 0 h 605"/>
                  <a:gd name="T4" fmla="*/ 550 w 605"/>
                  <a:gd name="T5" fmla="*/ 56 h 605"/>
                  <a:gd name="T6" fmla="*/ 605 w 605"/>
                  <a:gd name="T7" fmla="*/ 605 h 6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05" h="605">
                    <a:moveTo>
                      <a:pt x="605" y="605"/>
                    </a:moveTo>
                    <a:cubicBezTo>
                      <a:pt x="277" y="592"/>
                      <a:pt x="13" y="329"/>
                      <a:pt x="0" y="0"/>
                    </a:cubicBezTo>
                    <a:cubicBezTo>
                      <a:pt x="550" y="56"/>
                      <a:pt x="550" y="56"/>
                      <a:pt x="550" y="56"/>
                    </a:cubicBezTo>
                    <a:lnTo>
                      <a:pt x="605" y="605"/>
                    </a:lnTo>
                    <a:close/>
                  </a:path>
                </a:pathLst>
              </a:custGeom>
              <a:blipFill dpi="0" rotWithShape="1"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6350" cap="rnd" cmpd="sng" algn="ctr">
                <a:noFill/>
                <a:prstDash val="solid"/>
              </a:ln>
              <a:effectLst/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" name="Freeform: Shape 108"/>
              <p:cNvSpPr>
                <a:spLocks/>
              </p:cNvSpPr>
              <p:nvPr/>
            </p:nvSpPr>
            <p:spPr bwMode="auto">
              <a:xfrm>
                <a:off x="3575533" y="2855622"/>
                <a:ext cx="1652589" cy="152399"/>
              </a:xfrm>
              <a:custGeom>
                <a:avLst/>
                <a:gdLst>
                  <a:gd name="T0" fmla="*/ 946 w 1041"/>
                  <a:gd name="T1" fmla="*/ 96 h 96"/>
                  <a:gd name="T2" fmla="*/ 0 w 1041"/>
                  <a:gd name="T3" fmla="*/ 0 h 96"/>
                  <a:gd name="T4" fmla="*/ 1041 w 1041"/>
                  <a:gd name="T5" fmla="*/ 0 h 96"/>
                  <a:gd name="T6" fmla="*/ 946 w 1041"/>
                  <a:gd name="T7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41" h="96">
                    <a:moveTo>
                      <a:pt x="946" y="96"/>
                    </a:moveTo>
                    <a:lnTo>
                      <a:pt x="0" y="0"/>
                    </a:lnTo>
                    <a:lnTo>
                      <a:pt x="1041" y="0"/>
                    </a:lnTo>
                    <a:lnTo>
                      <a:pt x="946" y="96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6350" cap="rnd">
                <a:noFill/>
                <a:prstDash val="solid"/>
                <a:round/>
                <a:headEnd/>
                <a:tailEnd/>
              </a:ln>
              <a:effectLst/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Freeform: Shape 109"/>
              <p:cNvSpPr>
                <a:spLocks/>
              </p:cNvSpPr>
              <p:nvPr/>
            </p:nvSpPr>
            <p:spPr bwMode="auto">
              <a:xfrm>
                <a:off x="5067593" y="2855621"/>
                <a:ext cx="150813" cy="1652588"/>
              </a:xfrm>
              <a:custGeom>
                <a:avLst/>
                <a:gdLst>
                  <a:gd name="T0" fmla="*/ 95 w 95"/>
                  <a:gd name="T1" fmla="*/ 0 h 1041"/>
                  <a:gd name="T2" fmla="*/ 95 w 95"/>
                  <a:gd name="T3" fmla="*/ 1041 h 1041"/>
                  <a:gd name="T4" fmla="*/ 0 w 95"/>
                  <a:gd name="T5" fmla="*/ 96 h 1041"/>
                  <a:gd name="T6" fmla="*/ 95 w 95"/>
                  <a:gd name="T7" fmla="*/ 0 h 1041"/>
                  <a:gd name="T8" fmla="*/ 95 w 95"/>
                  <a:gd name="T9" fmla="*/ 0 h 10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5" h="1041">
                    <a:moveTo>
                      <a:pt x="95" y="0"/>
                    </a:moveTo>
                    <a:lnTo>
                      <a:pt x="95" y="1041"/>
                    </a:lnTo>
                    <a:lnTo>
                      <a:pt x="0" y="96"/>
                    </a:lnTo>
                    <a:lnTo>
                      <a:pt x="95" y="0"/>
                    </a:lnTo>
                    <a:lnTo>
                      <a:pt x="95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6350" cap="rnd">
                <a:noFill/>
                <a:round/>
                <a:headEnd/>
                <a:tailEnd/>
              </a:ln>
              <a:effectLst/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6" name="Group 93"/>
            <p:cNvGrpSpPr>
              <a:grpSpLocks/>
            </p:cNvGrpSpPr>
            <p:nvPr/>
          </p:nvGrpSpPr>
          <p:grpSpPr bwMode="auto">
            <a:xfrm>
              <a:off x="4896322" y="3292387"/>
              <a:ext cx="314408" cy="235272"/>
              <a:chOff x="0" y="0"/>
              <a:chExt cx="575" cy="431"/>
            </a:xfrm>
            <a:solidFill>
              <a:schemeClr val="bg1"/>
            </a:solidFill>
          </p:grpSpPr>
          <p:sp>
            <p:nvSpPr>
              <p:cNvPr id="27" name="Freeform: Shape 97"/>
              <p:cNvSpPr>
                <a:spLocks/>
              </p:cNvSpPr>
              <p:nvPr/>
            </p:nvSpPr>
            <p:spPr bwMode="auto">
              <a:xfrm>
                <a:off x="0" y="0"/>
                <a:ext cx="575" cy="431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  <a:moveTo>
                      <a:pt x="19798" y="19200"/>
                    </a:moveTo>
                    <a:lnTo>
                      <a:pt x="1802" y="19200"/>
                    </a:lnTo>
                    <a:lnTo>
                      <a:pt x="1802" y="2400"/>
                    </a:lnTo>
                    <a:lnTo>
                      <a:pt x="19798" y="2400"/>
                    </a:lnTo>
                    <a:lnTo>
                      <a:pt x="19798" y="19200"/>
                    </a:lnTo>
                    <a:close/>
                    <a:moveTo>
                      <a:pt x="19798" y="19200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" name="Freeform: Shape 98"/>
              <p:cNvSpPr>
                <a:spLocks/>
              </p:cNvSpPr>
              <p:nvPr/>
            </p:nvSpPr>
            <p:spPr bwMode="auto">
              <a:xfrm>
                <a:off x="88" y="80"/>
                <a:ext cx="402" cy="279"/>
              </a:xfrm>
              <a:custGeom>
                <a:avLst/>
                <a:gdLst>
                  <a:gd name="T0" fmla="*/ 0 w 21263"/>
                  <a:gd name="T1" fmla="*/ 0 h 21544"/>
                  <a:gd name="T2" fmla="*/ 0 w 21263"/>
                  <a:gd name="T3" fmla="*/ 0 h 21544"/>
                  <a:gd name="T4" fmla="*/ 0 w 21263"/>
                  <a:gd name="T5" fmla="*/ 0 h 21544"/>
                  <a:gd name="T6" fmla="*/ 0 w 21263"/>
                  <a:gd name="T7" fmla="*/ 0 h 21544"/>
                  <a:gd name="T8" fmla="*/ 0 w 21263"/>
                  <a:gd name="T9" fmla="*/ 0 h 21544"/>
                  <a:gd name="T10" fmla="*/ 0 w 21263"/>
                  <a:gd name="T11" fmla="*/ 0 h 21544"/>
                  <a:gd name="T12" fmla="*/ 0 w 21263"/>
                  <a:gd name="T13" fmla="*/ 0 h 21544"/>
                  <a:gd name="T14" fmla="*/ 0 w 21263"/>
                  <a:gd name="T15" fmla="*/ 0 h 21544"/>
                  <a:gd name="T16" fmla="*/ 0 w 21263"/>
                  <a:gd name="T17" fmla="*/ 0 h 21544"/>
                  <a:gd name="T18" fmla="*/ 0 w 21263"/>
                  <a:gd name="T19" fmla="*/ 0 h 21544"/>
                  <a:gd name="T20" fmla="*/ 0 w 21263"/>
                  <a:gd name="T21" fmla="*/ 0 h 21544"/>
                  <a:gd name="T22" fmla="*/ 0 w 21263"/>
                  <a:gd name="T23" fmla="*/ 0 h 21544"/>
                  <a:gd name="T24" fmla="*/ 0 w 21263"/>
                  <a:gd name="T25" fmla="*/ 0 h 21544"/>
                  <a:gd name="T26" fmla="*/ 0 w 21263"/>
                  <a:gd name="T27" fmla="*/ 0 h 21544"/>
                  <a:gd name="T28" fmla="*/ 0 w 21263"/>
                  <a:gd name="T29" fmla="*/ 0 h 21544"/>
                  <a:gd name="T30" fmla="*/ 0 w 21263"/>
                  <a:gd name="T31" fmla="*/ 0 h 21544"/>
                  <a:gd name="T32" fmla="*/ 0 w 21263"/>
                  <a:gd name="T33" fmla="*/ 0 h 21544"/>
                  <a:gd name="T34" fmla="*/ 0 w 21263"/>
                  <a:gd name="T35" fmla="*/ 0 h 21544"/>
                  <a:gd name="T36" fmla="*/ 0 w 21263"/>
                  <a:gd name="T37" fmla="*/ 0 h 21544"/>
                  <a:gd name="T38" fmla="*/ 0 w 21263"/>
                  <a:gd name="T39" fmla="*/ 0 h 21544"/>
                  <a:gd name="T40" fmla="*/ 0 w 21263"/>
                  <a:gd name="T41" fmla="*/ 0 h 21544"/>
                  <a:gd name="T42" fmla="*/ 0 w 21263"/>
                  <a:gd name="T43" fmla="*/ 0 h 21544"/>
                  <a:gd name="T44" fmla="*/ 0 w 21263"/>
                  <a:gd name="T45" fmla="*/ 0 h 21544"/>
                  <a:gd name="T46" fmla="*/ 0 w 21263"/>
                  <a:gd name="T47" fmla="*/ 0 h 21544"/>
                  <a:gd name="T48" fmla="*/ 0 w 21263"/>
                  <a:gd name="T49" fmla="*/ 0 h 21544"/>
                  <a:gd name="T50" fmla="*/ 0 w 21263"/>
                  <a:gd name="T51" fmla="*/ 0 h 21544"/>
                  <a:gd name="T52" fmla="*/ 0 w 21263"/>
                  <a:gd name="T53" fmla="*/ 0 h 21544"/>
                  <a:gd name="T54" fmla="*/ 0 w 21263"/>
                  <a:gd name="T55" fmla="*/ 0 h 21544"/>
                  <a:gd name="T56" fmla="*/ 0 w 21263"/>
                  <a:gd name="T57" fmla="*/ 0 h 21544"/>
                  <a:gd name="T58" fmla="*/ 0 w 21263"/>
                  <a:gd name="T59" fmla="*/ 0 h 21544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0" t="0" r="r" b="b"/>
                <a:pathLst>
                  <a:path w="21263" h="21544">
                    <a:moveTo>
                      <a:pt x="468" y="16899"/>
                    </a:moveTo>
                    <a:cubicBezTo>
                      <a:pt x="1011" y="17543"/>
                      <a:pt x="1809" y="17423"/>
                      <a:pt x="2251" y="16628"/>
                    </a:cubicBezTo>
                    <a:lnTo>
                      <a:pt x="2251" y="16626"/>
                    </a:lnTo>
                    <a:lnTo>
                      <a:pt x="3543" y="14300"/>
                    </a:lnTo>
                    <a:lnTo>
                      <a:pt x="5600" y="18371"/>
                    </a:lnTo>
                    <a:cubicBezTo>
                      <a:pt x="5873" y="18913"/>
                      <a:pt x="6328" y="19195"/>
                      <a:pt x="6786" y="19106"/>
                    </a:cubicBezTo>
                    <a:cubicBezTo>
                      <a:pt x="7242" y="19020"/>
                      <a:pt x="7630" y="18574"/>
                      <a:pt x="7798" y="17946"/>
                    </a:cubicBezTo>
                    <a:lnTo>
                      <a:pt x="9754" y="10654"/>
                    </a:lnTo>
                    <a:lnTo>
                      <a:pt x="12588" y="20415"/>
                    </a:lnTo>
                    <a:cubicBezTo>
                      <a:pt x="12787" y="21104"/>
                      <a:pt x="13246" y="21544"/>
                      <a:pt x="13755" y="21544"/>
                    </a:cubicBezTo>
                    <a:cubicBezTo>
                      <a:pt x="13778" y="21544"/>
                      <a:pt x="13801" y="21543"/>
                      <a:pt x="13826" y="21542"/>
                    </a:cubicBezTo>
                    <a:cubicBezTo>
                      <a:pt x="14360" y="21496"/>
                      <a:pt x="14816" y="20968"/>
                      <a:pt x="14968" y="20219"/>
                    </a:cubicBezTo>
                    <a:lnTo>
                      <a:pt x="17667" y="6945"/>
                    </a:lnTo>
                    <a:lnTo>
                      <a:pt x="18857" y="10519"/>
                    </a:lnTo>
                    <a:cubicBezTo>
                      <a:pt x="19162" y="11439"/>
                      <a:pt x="19921" y="11821"/>
                      <a:pt x="20550" y="11373"/>
                    </a:cubicBezTo>
                    <a:cubicBezTo>
                      <a:pt x="21179" y="10927"/>
                      <a:pt x="21442" y="9817"/>
                      <a:pt x="21135" y="8898"/>
                    </a:cubicBezTo>
                    <a:lnTo>
                      <a:pt x="18521" y="1042"/>
                    </a:lnTo>
                    <a:cubicBezTo>
                      <a:pt x="18292" y="352"/>
                      <a:pt x="17800" y="-56"/>
                      <a:pt x="17278" y="6"/>
                    </a:cubicBezTo>
                    <a:cubicBezTo>
                      <a:pt x="16755" y="69"/>
                      <a:pt x="16317" y="589"/>
                      <a:pt x="16167" y="1324"/>
                    </a:cubicBezTo>
                    <a:lnTo>
                      <a:pt x="13543" y="14225"/>
                    </a:lnTo>
                    <a:lnTo>
                      <a:pt x="10874" y="5027"/>
                    </a:lnTo>
                    <a:cubicBezTo>
                      <a:pt x="10672" y="4332"/>
                      <a:pt x="10206" y="3887"/>
                      <a:pt x="9689" y="3898"/>
                    </a:cubicBezTo>
                    <a:cubicBezTo>
                      <a:pt x="9173" y="3908"/>
                      <a:pt x="8715" y="4371"/>
                      <a:pt x="8527" y="5075"/>
                    </a:cubicBezTo>
                    <a:lnTo>
                      <a:pt x="6276" y="13475"/>
                    </a:lnTo>
                    <a:lnTo>
                      <a:pt x="4609" y="10174"/>
                    </a:lnTo>
                    <a:cubicBezTo>
                      <a:pt x="4375" y="9712"/>
                      <a:pt x="4012" y="9437"/>
                      <a:pt x="3619" y="9423"/>
                    </a:cubicBezTo>
                    <a:cubicBezTo>
                      <a:pt x="3225" y="9410"/>
                      <a:pt x="2854" y="9660"/>
                      <a:pt x="2606" y="10108"/>
                    </a:cubicBezTo>
                    <a:lnTo>
                      <a:pt x="284" y="14290"/>
                    </a:lnTo>
                    <a:cubicBezTo>
                      <a:pt x="-158" y="15086"/>
                      <a:pt x="-75" y="16253"/>
                      <a:pt x="468" y="16899"/>
                    </a:cubicBezTo>
                    <a:close/>
                    <a:moveTo>
                      <a:pt x="468" y="16899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7" name="TextBox 95"/>
            <p:cNvSpPr txBox="1">
              <a:spLocks/>
            </p:cNvSpPr>
            <p:nvPr/>
          </p:nvSpPr>
          <p:spPr>
            <a:xfrm>
              <a:off x="4733672" y="2901307"/>
              <a:ext cx="1030916" cy="350050"/>
            </a:xfrm>
            <a:prstGeom prst="rect">
              <a:avLst/>
            </a:prstGeom>
          </p:spPr>
          <p:txBody>
            <a:bodyPr vert="horz" wrap="none">
              <a:normAutofit lnSpcReduction="10000"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b="1">
                  <a:solidFill>
                    <a:srgbClr val="FFFFFF"/>
                  </a:solidFill>
                </a:rPr>
                <a:t>标题文本预设</a:t>
              </a:r>
            </a:p>
          </p:txBody>
        </p:sp>
        <p:sp>
          <p:nvSpPr>
            <p:cNvPr id="18" name="TextBox 96"/>
            <p:cNvSpPr txBox="1"/>
            <p:nvPr/>
          </p:nvSpPr>
          <p:spPr>
            <a:xfrm>
              <a:off x="5874927" y="3250501"/>
              <a:ext cx="1902150" cy="989315"/>
            </a:xfrm>
            <a:prstGeom prst="rect">
              <a:avLst/>
            </a:prstGeom>
            <a:noFill/>
          </p:spPr>
          <p:txBody>
            <a:bodyPr wrap="square" lIns="0" tIns="0" rIns="0" bIns="0" anchor="t" anchorCtr="0">
              <a:normAutofit/>
            </a:bodyPr>
            <a:lstStyle/>
            <a:p>
              <a:pPr>
                <a:lnSpc>
                  <a:spcPct val="120000"/>
                </a:lnSpc>
                <a:buClr>
                  <a:schemeClr val="accent1"/>
                </a:buClr>
              </a:pPr>
              <a:r>
                <a:rPr lang="zh-CN" altLang="en-US" sz="1200"/>
                <a:t>此部分内容作为文字排版占位显示</a:t>
              </a:r>
              <a:br>
                <a:rPr lang="zh-CN" altLang="en-US" sz="1200"/>
              </a:br>
              <a:r>
                <a:rPr lang="zh-CN" altLang="en-US" sz="1200"/>
                <a:t>（建议使用主题字体）</a:t>
              </a: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1366926" y="2742280"/>
            <a:ext cx="3192466" cy="1744736"/>
            <a:chOff x="1366926" y="2742280"/>
            <a:chExt cx="3192466" cy="1744736"/>
          </a:xfrm>
        </p:grpSpPr>
        <p:sp>
          <p:nvSpPr>
            <p:cNvPr id="19" name="Rectangle: Rounded Corners 111"/>
            <p:cNvSpPr/>
            <p:nvPr/>
          </p:nvSpPr>
          <p:spPr>
            <a:xfrm>
              <a:off x="1366926" y="3013369"/>
              <a:ext cx="2832636" cy="1473647"/>
            </a:xfrm>
            <a:prstGeom prst="roundRect">
              <a:avLst>
                <a:gd name="adj" fmla="val 3410"/>
              </a:avLst>
            </a:prstGeom>
            <a:solidFill>
              <a:schemeClr val="bg1"/>
            </a:solidFill>
            <a:ln w="6350">
              <a:solidFill>
                <a:schemeClr val="accent2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0" name="Group 113"/>
            <p:cNvGrpSpPr/>
            <p:nvPr/>
          </p:nvGrpSpPr>
          <p:grpSpPr>
            <a:xfrm>
              <a:off x="3227890" y="2742280"/>
              <a:ext cx="1331502" cy="1330868"/>
              <a:chOff x="3283921" y="2833020"/>
              <a:chExt cx="1087107" cy="1086589"/>
            </a:xfrm>
          </p:grpSpPr>
          <p:sp>
            <p:nvSpPr>
              <p:cNvPr id="24" name="Freeform: Shape 121"/>
              <p:cNvSpPr>
                <a:spLocks/>
              </p:cNvSpPr>
              <p:nvPr/>
            </p:nvSpPr>
            <p:spPr bwMode="auto">
              <a:xfrm flipH="1">
                <a:off x="3292865" y="2833020"/>
                <a:ext cx="1078163" cy="1080239"/>
              </a:xfrm>
              <a:custGeom>
                <a:avLst/>
                <a:gdLst>
                  <a:gd name="T0" fmla="*/ 604 w 604"/>
                  <a:gd name="T1" fmla="*/ 0 h 605"/>
                  <a:gd name="T2" fmla="*/ 0 w 604"/>
                  <a:gd name="T3" fmla="*/ 605 h 605"/>
                  <a:gd name="T4" fmla="*/ 56 w 604"/>
                  <a:gd name="T5" fmla="*/ 56 h 605"/>
                  <a:gd name="T6" fmla="*/ 604 w 604"/>
                  <a:gd name="T7" fmla="*/ 0 h 6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04" h="605">
                    <a:moveTo>
                      <a:pt x="604" y="0"/>
                    </a:moveTo>
                    <a:cubicBezTo>
                      <a:pt x="591" y="328"/>
                      <a:pt x="328" y="591"/>
                      <a:pt x="0" y="605"/>
                    </a:cubicBezTo>
                    <a:cubicBezTo>
                      <a:pt x="56" y="56"/>
                      <a:pt x="56" y="56"/>
                      <a:pt x="56" y="56"/>
                    </a:cubicBezTo>
                    <a:lnTo>
                      <a:pt x="604" y="0"/>
                    </a:lnTo>
                    <a:close/>
                  </a:path>
                </a:pathLst>
              </a:custGeom>
              <a:blipFill dpi="0"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6350" cap="rnd" cmpd="sng" algn="ctr">
                <a:noFill/>
                <a:prstDash val="solid"/>
              </a:ln>
              <a:effectLst/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" name="Freeform: Shape 122"/>
              <p:cNvSpPr>
                <a:spLocks/>
              </p:cNvSpPr>
              <p:nvPr/>
            </p:nvSpPr>
            <p:spPr bwMode="auto">
              <a:xfrm flipH="1">
                <a:off x="3283921" y="2838853"/>
                <a:ext cx="1081276" cy="99619"/>
              </a:xfrm>
              <a:custGeom>
                <a:avLst/>
                <a:gdLst>
                  <a:gd name="T0" fmla="*/ 96 w 1042"/>
                  <a:gd name="T1" fmla="*/ 96 h 96"/>
                  <a:gd name="T2" fmla="*/ 1042 w 1042"/>
                  <a:gd name="T3" fmla="*/ 0 h 96"/>
                  <a:gd name="T4" fmla="*/ 0 w 1042"/>
                  <a:gd name="T5" fmla="*/ 0 h 96"/>
                  <a:gd name="T6" fmla="*/ 96 w 1042"/>
                  <a:gd name="T7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42" h="96">
                    <a:moveTo>
                      <a:pt x="96" y="96"/>
                    </a:moveTo>
                    <a:lnTo>
                      <a:pt x="1042" y="0"/>
                    </a:lnTo>
                    <a:lnTo>
                      <a:pt x="0" y="0"/>
                    </a:lnTo>
                    <a:lnTo>
                      <a:pt x="96" y="9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6350" cap="rnd">
                <a:noFill/>
                <a:prstDash val="solid"/>
                <a:round/>
                <a:headEnd/>
                <a:tailEnd/>
              </a:ln>
              <a:effectLst/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" name="Freeform: Shape 124"/>
              <p:cNvSpPr>
                <a:spLocks/>
              </p:cNvSpPr>
              <p:nvPr/>
            </p:nvSpPr>
            <p:spPr bwMode="auto">
              <a:xfrm flipH="1">
                <a:off x="4265061" y="2839370"/>
                <a:ext cx="99619" cy="1080239"/>
              </a:xfrm>
              <a:custGeom>
                <a:avLst/>
                <a:gdLst>
                  <a:gd name="T0" fmla="*/ 0 w 96"/>
                  <a:gd name="T1" fmla="*/ 0 h 1041"/>
                  <a:gd name="T2" fmla="*/ 0 w 96"/>
                  <a:gd name="T3" fmla="*/ 1041 h 1041"/>
                  <a:gd name="T4" fmla="*/ 96 w 96"/>
                  <a:gd name="T5" fmla="*/ 96 h 1041"/>
                  <a:gd name="T6" fmla="*/ 0 w 96"/>
                  <a:gd name="T7" fmla="*/ 0 h 1041"/>
                  <a:gd name="T8" fmla="*/ 0 w 96"/>
                  <a:gd name="T9" fmla="*/ 0 h 10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6" h="1041">
                    <a:moveTo>
                      <a:pt x="0" y="0"/>
                    </a:moveTo>
                    <a:lnTo>
                      <a:pt x="0" y="1041"/>
                    </a:lnTo>
                    <a:lnTo>
                      <a:pt x="96" y="9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6350" cap="rnd">
                <a:noFill/>
                <a:round/>
                <a:headEnd/>
                <a:tailEnd/>
              </a:ln>
              <a:effectLst/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21" name="Freeform: Shape 114"/>
            <p:cNvSpPr>
              <a:spLocks/>
            </p:cNvSpPr>
            <p:nvPr/>
          </p:nvSpPr>
          <p:spPr bwMode="auto">
            <a:xfrm>
              <a:off x="3850185" y="3303944"/>
              <a:ext cx="349376" cy="243271"/>
            </a:xfrm>
            <a:custGeom>
              <a:avLst/>
              <a:gdLst>
                <a:gd name="T0" fmla="*/ 184333998 w 21600"/>
                <a:gd name="T1" fmla="*/ 22089549 h 21600"/>
                <a:gd name="T2" fmla="*/ 184450163 w 21600"/>
                <a:gd name="T3" fmla="*/ 21158039 h 21600"/>
                <a:gd name="T4" fmla="*/ 121612724 w 21600"/>
                <a:gd name="T5" fmla="*/ 0 h 21600"/>
                <a:gd name="T6" fmla="*/ 65675853 w 21600"/>
                <a:gd name="T7" fmla="*/ 11547279 h 21600"/>
                <a:gd name="T8" fmla="*/ 48891592 w 21600"/>
                <a:gd name="T9" fmla="*/ 9786155 h 21600"/>
                <a:gd name="T10" fmla="*/ 19120609 w 21600"/>
                <a:gd name="T11" fmla="*/ 19809425 h 21600"/>
                <a:gd name="T12" fmla="*/ 20148166 w 21600"/>
                <a:gd name="T13" fmla="*/ 22431474 h 21600"/>
                <a:gd name="T14" fmla="*/ 0 w 21600"/>
                <a:gd name="T15" fmla="*/ 34682412 h 21600"/>
                <a:gd name="T16" fmla="*/ 40954616 w 21600"/>
                <a:gd name="T17" fmla="*/ 49140884 h 21600"/>
                <a:gd name="T18" fmla="*/ 40954616 w 21600"/>
                <a:gd name="T19" fmla="*/ 49165941 h 21600"/>
                <a:gd name="T20" fmla="*/ 42872977 w 21600"/>
                <a:gd name="T21" fmla="*/ 49165941 h 21600"/>
                <a:gd name="T22" fmla="*/ 43038066 w 21600"/>
                <a:gd name="T23" fmla="*/ 49167945 h 21600"/>
                <a:gd name="T24" fmla="*/ 43203057 w 21600"/>
                <a:gd name="T25" fmla="*/ 49165941 h 21600"/>
                <a:gd name="T26" fmla="*/ 165018960 w 21600"/>
                <a:gd name="T27" fmla="*/ 49165941 h 21600"/>
                <a:gd name="T28" fmla="*/ 167228318 w 21600"/>
                <a:gd name="T29" fmla="*/ 49204553 h 21600"/>
                <a:gd name="T30" fmla="*/ 209326746 w 21600"/>
                <a:gd name="T31" fmla="*/ 35035557 h 21600"/>
                <a:gd name="T32" fmla="*/ 184333998 w 21600"/>
                <a:gd name="T33" fmla="*/ 22089549 h 21600"/>
                <a:gd name="T34" fmla="*/ 167228318 w 21600"/>
                <a:gd name="T35" fmla="*/ 44377553 h 21600"/>
                <a:gd name="T36" fmla="*/ 166589520 w 21600"/>
                <a:gd name="T37" fmla="*/ 44363708 h 21600"/>
                <a:gd name="T38" fmla="*/ 165687981 w 21600"/>
                <a:gd name="T39" fmla="*/ 44343286 h 21600"/>
                <a:gd name="T40" fmla="*/ 165387140 w 21600"/>
                <a:gd name="T41" fmla="*/ 44338651 h 21600"/>
                <a:gd name="T42" fmla="*/ 165009217 w 21600"/>
                <a:gd name="T43" fmla="*/ 44338651 h 21600"/>
                <a:gd name="T44" fmla="*/ 43203057 w 21600"/>
                <a:gd name="T45" fmla="*/ 44338651 h 21600"/>
                <a:gd name="T46" fmla="*/ 42872977 w 21600"/>
                <a:gd name="T47" fmla="*/ 44338651 h 21600"/>
                <a:gd name="T48" fmla="*/ 42592605 w 21600"/>
                <a:gd name="T49" fmla="*/ 44338651 h 21600"/>
                <a:gd name="T50" fmla="*/ 42592605 w 21600"/>
                <a:gd name="T51" fmla="*/ 44329732 h 21600"/>
                <a:gd name="T52" fmla="*/ 14332631 w 21600"/>
                <a:gd name="T53" fmla="*/ 34680077 h 21600"/>
                <a:gd name="T54" fmla="*/ 28424081 w 21600"/>
                <a:gd name="T55" fmla="*/ 26379035 h 21600"/>
                <a:gd name="T56" fmla="*/ 37184432 w 21600"/>
                <a:gd name="T57" fmla="*/ 24627168 h 21600"/>
                <a:gd name="T58" fmla="*/ 34151699 w 21600"/>
                <a:gd name="T59" fmla="*/ 21353911 h 21600"/>
                <a:gd name="T60" fmla="*/ 33453240 w 21600"/>
                <a:gd name="T61" fmla="*/ 19807090 h 21600"/>
                <a:gd name="T62" fmla="*/ 48891592 w 21600"/>
                <a:gd name="T63" fmla="*/ 14613155 h 21600"/>
                <a:gd name="T64" fmla="*/ 58301476 w 21600"/>
                <a:gd name="T65" fmla="*/ 15704556 h 21600"/>
                <a:gd name="T66" fmla="*/ 70948265 w 21600"/>
                <a:gd name="T67" fmla="*/ 19005206 h 21600"/>
                <a:gd name="T68" fmla="*/ 77847951 w 21600"/>
                <a:gd name="T69" fmla="*/ 14141646 h 21600"/>
                <a:gd name="T70" fmla="*/ 121602980 w 21600"/>
                <a:gd name="T71" fmla="*/ 4826952 h 21600"/>
                <a:gd name="T72" fmla="*/ 170126293 w 21600"/>
                <a:gd name="T73" fmla="*/ 21158039 h 21600"/>
                <a:gd name="T74" fmla="*/ 170029624 w 21600"/>
                <a:gd name="T75" fmla="*/ 21779886 h 21600"/>
                <a:gd name="T76" fmla="*/ 169961302 w 21600"/>
                <a:gd name="T77" fmla="*/ 22139663 h 21600"/>
                <a:gd name="T78" fmla="*/ 169419172 w 21600"/>
                <a:gd name="T79" fmla="*/ 25219709 h 21600"/>
                <a:gd name="T80" fmla="*/ 177879674 w 21600"/>
                <a:gd name="T81" fmla="*/ 26406428 h 21600"/>
                <a:gd name="T82" fmla="*/ 194994115 w 21600"/>
                <a:gd name="T83" fmla="*/ 35035557 h 21600"/>
                <a:gd name="T84" fmla="*/ 167228318 w 21600"/>
                <a:gd name="T85" fmla="*/ 44377553 h 21600"/>
                <a:gd name="T86" fmla="*/ 167228318 w 21600"/>
                <a:gd name="T87" fmla="*/ 44377553 h 21600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21600" h="21600">
                  <a:moveTo>
                    <a:pt x="19021" y="9697"/>
                  </a:moveTo>
                  <a:cubicBezTo>
                    <a:pt x="19027" y="9566"/>
                    <a:pt x="19033" y="9430"/>
                    <a:pt x="19033" y="9288"/>
                  </a:cubicBezTo>
                  <a:cubicBezTo>
                    <a:pt x="19033" y="4159"/>
                    <a:pt x="16130" y="2"/>
                    <a:pt x="12549" y="0"/>
                  </a:cubicBezTo>
                  <a:cubicBezTo>
                    <a:pt x="10029" y="2"/>
                    <a:pt x="7851" y="2063"/>
                    <a:pt x="6777" y="5069"/>
                  </a:cubicBezTo>
                  <a:cubicBezTo>
                    <a:pt x="6284" y="4584"/>
                    <a:pt x="5687" y="4296"/>
                    <a:pt x="5045" y="4296"/>
                  </a:cubicBezTo>
                  <a:cubicBezTo>
                    <a:pt x="3348" y="4297"/>
                    <a:pt x="1973" y="6266"/>
                    <a:pt x="1973" y="8696"/>
                  </a:cubicBezTo>
                  <a:cubicBezTo>
                    <a:pt x="1973" y="9094"/>
                    <a:pt x="2010" y="9479"/>
                    <a:pt x="2079" y="9847"/>
                  </a:cubicBezTo>
                  <a:cubicBezTo>
                    <a:pt x="832" y="10972"/>
                    <a:pt x="0" y="12957"/>
                    <a:pt x="0" y="15225"/>
                  </a:cubicBezTo>
                  <a:cubicBezTo>
                    <a:pt x="0" y="18634"/>
                    <a:pt x="1874" y="21411"/>
                    <a:pt x="4226" y="21572"/>
                  </a:cubicBezTo>
                  <a:lnTo>
                    <a:pt x="4226" y="21583"/>
                  </a:lnTo>
                  <a:lnTo>
                    <a:pt x="4424" y="21583"/>
                  </a:lnTo>
                  <a:cubicBezTo>
                    <a:pt x="4424" y="21582"/>
                    <a:pt x="4424" y="21583"/>
                    <a:pt x="4441" y="21584"/>
                  </a:cubicBezTo>
                  <a:cubicBezTo>
                    <a:pt x="4458" y="21583"/>
                    <a:pt x="4458" y="21582"/>
                    <a:pt x="4458" y="21583"/>
                  </a:cubicBezTo>
                  <a:lnTo>
                    <a:pt x="17028" y="21583"/>
                  </a:lnTo>
                  <a:cubicBezTo>
                    <a:pt x="17091" y="21588"/>
                    <a:pt x="17169" y="21600"/>
                    <a:pt x="17256" y="21600"/>
                  </a:cubicBezTo>
                  <a:cubicBezTo>
                    <a:pt x="19655" y="21600"/>
                    <a:pt x="21599" y="18815"/>
                    <a:pt x="21600" y="15380"/>
                  </a:cubicBezTo>
                  <a:cubicBezTo>
                    <a:pt x="21599" y="12845"/>
                    <a:pt x="20540" y="10665"/>
                    <a:pt x="19021" y="9697"/>
                  </a:cubicBezTo>
                  <a:close/>
                  <a:moveTo>
                    <a:pt x="17256" y="19481"/>
                  </a:moveTo>
                  <a:cubicBezTo>
                    <a:pt x="17241" y="19481"/>
                    <a:pt x="17218" y="19478"/>
                    <a:pt x="17190" y="19475"/>
                  </a:cubicBezTo>
                  <a:lnTo>
                    <a:pt x="17097" y="19466"/>
                  </a:lnTo>
                  <a:lnTo>
                    <a:pt x="17066" y="19464"/>
                  </a:lnTo>
                  <a:lnTo>
                    <a:pt x="17027" y="19464"/>
                  </a:lnTo>
                  <a:lnTo>
                    <a:pt x="4458" y="19464"/>
                  </a:lnTo>
                  <a:lnTo>
                    <a:pt x="4424" y="19464"/>
                  </a:lnTo>
                  <a:lnTo>
                    <a:pt x="4395" y="19464"/>
                  </a:lnTo>
                  <a:lnTo>
                    <a:pt x="4395" y="19460"/>
                  </a:lnTo>
                  <a:cubicBezTo>
                    <a:pt x="2788" y="19426"/>
                    <a:pt x="1479" y="17521"/>
                    <a:pt x="1479" y="15224"/>
                  </a:cubicBezTo>
                  <a:cubicBezTo>
                    <a:pt x="1479" y="13716"/>
                    <a:pt x="2021" y="12359"/>
                    <a:pt x="2933" y="11580"/>
                  </a:cubicBezTo>
                  <a:lnTo>
                    <a:pt x="3837" y="10811"/>
                  </a:lnTo>
                  <a:lnTo>
                    <a:pt x="3524" y="9374"/>
                  </a:lnTo>
                  <a:cubicBezTo>
                    <a:pt x="3475" y="9156"/>
                    <a:pt x="3452" y="8927"/>
                    <a:pt x="3452" y="8695"/>
                  </a:cubicBezTo>
                  <a:cubicBezTo>
                    <a:pt x="3454" y="7438"/>
                    <a:pt x="4166" y="6417"/>
                    <a:pt x="5045" y="6415"/>
                  </a:cubicBezTo>
                  <a:cubicBezTo>
                    <a:pt x="5399" y="6415"/>
                    <a:pt x="5732" y="6578"/>
                    <a:pt x="6016" y="6894"/>
                  </a:cubicBezTo>
                  <a:lnTo>
                    <a:pt x="7321" y="8343"/>
                  </a:lnTo>
                  <a:lnTo>
                    <a:pt x="8033" y="6208"/>
                  </a:lnTo>
                  <a:cubicBezTo>
                    <a:pt x="8861" y="3726"/>
                    <a:pt x="10635" y="2118"/>
                    <a:pt x="12548" y="2119"/>
                  </a:cubicBezTo>
                  <a:cubicBezTo>
                    <a:pt x="15308" y="2127"/>
                    <a:pt x="17549" y="5335"/>
                    <a:pt x="17555" y="9288"/>
                  </a:cubicBezTo>
                  <a:cubicBezTo>
                    <a:pt x="17555" y="9373"/>
                    <a:pt x="17549" y="9463"/>
                    <a:pt x="17545" y="9561"/>
                  </a:cubicBezTo>
                  <a:lnTo>
                    <a:pt x="17538" y="9719"/>
                  </a:lnTo>
                  <a:lnTo>
                    <a:pt x="17482" y="11071"/>
                  </a:lnTo>
                  <a:lnTo>
                    <a:pt x="18355" y="11592"/>
                  </a:lnTo>
                  <a:cubicBezTo>
                    <a:pt x="19428" y="12231"/>
                    <a:pt x="20120" y="13716"/>
                    <a:pt x="20121" y="15380"/>
                  </a:cubicBezTo>
                  <a:cubicBezTo>
                    <a:pt x="20117" y="17640"/>
                    <a:pt x="18835" y="19477"/>
                    <a:pt x="17256" y="19481"/>
                  </a:cubicBezTo>
                  <a:close/>
                  <a:moveTo>
                    <a:pt x="17256" y="19481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TextBox 116"/>
            <p:cNvSpPr txBox="1">
              <a:spLocks/>
            </p:cNvSpPr>
            <p:nvPr/>
          </p:nvSpPr>
          <p:spPr>
            <a:xfrm>
              <a:off x="3398687" y="2901307"/>
              <a:ext cx="1030916" cy="350051"/>
            </a:xfrm>
            <a:prstGeom prst="rect">
              <a:avLst/>
            </a:prstGeom>
          </p:spPr>
          <p:txBody>
            <a:bodyPr vert="horz" wrap="none">
              <a:normAutofit lnSpcReduction="10000"/>
            </a:bodyPr>
            <a:lstStyle/>
            <a:p>
              <a:pPr lvl="0" algn="r">
                <a:spcBef>
                  <a:spcPct val="0"/>
                </a:spcBef>
              </a:pPr>
              <a:r>
                <a:rPr lang="zh-CN" altLang="en-US" b="1">
                  <a:solidFill>
                    <a:srgbClr val="FFFFFF"/>
                  </a:solidFill>
                </a:rPr>
                <a:t>标题文本预设</a:t>
              </a:r>
            </a:p>
          </p:txBody>
        </p:sp>
        <p:sp>
          <p:nvSpPr>
            <p:cNvPr id="23" name="TextBox 118"/>
            <p:cNvSpPr txBox="1"/>
            <p:nvPr/>
          </p:nvSpPr>
          <p:spPr>
            <a:xfrm>
              <a:off x="1568604" y="3250501"/>
              <a:ext cx="1902150" cy="989315"/>
            </a:xfrm>
            <a:prstGeom prst="rect">
              <a:avLst/>
            </a:prstGeom>
            <a:noFill/>
          </p:spPr>
          <p:txBody>
            <a:bodyPr wrap="square" lIns="0" tIns="0" rIns="0" bIns="0" anchor="t" anchorCtr="0">
              <a:normAutofit/>
            </a:bodyPr>
            <a:lstStyle/>
            <a:p>
              <a:pPr algn="r">
                <a:lnSpc>
                  <a:spcPct val="120000"/>
                </a:lnSpc>
                <a:buClr>
                  <a:schemeClr val="accent2"/>
                </a:buClr>
              </a:pPr>
              <a:r>
                <a:rPr lang="zh-CN" altLang="en-US" sz="1200" dirty="0"/>
                <a:t>此部分内容作为文字排版占位显示</a:t>
              </a:r>
              <a:br>
                <a:rPr lang="zh-CN" altLang="en-US" sz="1200" dirty="0"/>
              </a:br>
              <a:r>
                <a:rPr lang="zh-CN" altLang="en-US" sz="1200" dirty="0"/>
                <a:t>（建议使用主题字体）</a:t>
              </a:r>
            </a:p>
          </p:txBody>
        </p:sp>
      </p:grpSp>
      <p:sp>
        <p:nvSpPr>
          <p:cNvPr id="41" name="Title 1"/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103495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click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11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12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15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16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19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20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6048664a-32dc-45f0-8894-22a0bafdb272"/>
          <p:cNvGrpSpPr>
            <a:grpSpLocks noChangeAspect="1"/>
          </p:cNvGrpSpPr>
          <p:nvPr/>
        </p:nvGrpSpPr>
        <p:grpSpPr>
          <a:xfrm>
            <a:off x="1027198" y="1418864"/>
            <a:ext cx="7089605" cy="2525844"/>
            <a:chOff x="1369597" y="1891819"/>
            <a:chExt cx="9452807" cy="3367792"/>
          </a:xfrm>
        </p:grpSpPr>
        <p:sp>
          <p:nvSpPr>
            <p:cNvPr id="4" name="Oval 5"/>
            <p:cNvSpPr/>
            <p:nvPr/>
          </p:nvSpPr>
          <p:spPr>
            <a:xfrm>
              <a:off x="5093439" y="2574906"/>
              <a:ext cx="2005124" cy="2005124"/>
            </a:xfrm>
            <a:prstGeom prst="ellipse">
              <a:avLst/>
            </a:prstGeom>
            <a:noFill/>
            <a:ln w="28575">
              <a:solidFill>
                <a:schemeClr val="bg1">
                  <a:lumMod val="75000"/>
                </a:schemeClr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anchor="b" anchorCtr="1">
              <a:norm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此部分内容作为文字排</a:t>
              </a:r>
              <a:br>
                <a:rPr lang="zh-CN" altLang="en-US" sz="1000">
                  <a:solidFill>
                    <a:schemeClr val="tx1">
                      <a:lumMod val="75000"/>
                      <a:lumOff val="25000"/>
                    </a:schemeClr>
                  </a:solidFill>
                </a:rPr>
              </a:br>
              <a:r>
                <a:rPr lang="zh-CN" altLang="en-US" sz="100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版占位显示（建议使</a:t>
              </a:r>
              <a:br>
                <a:rPr lang="zh-CN" altLang="en-US" sz="1000">
                  <a:solidFill>
                    <a:schemeClr val="tx1">
                      <a:lumMod val="75000"/>
                      <a:lumOff val="25000"/>
                    </a:schemeClr>
                  </a:solidFill>
                </a:rPr>
              </a:br>
              <a:r>
                <a:rPr lang="zh-CN" altLang="en-US" sz="100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用主题字体）。</a:t>
              </a:r>
            </a:p>
          </p:txBody>
        </p:sp>
        <p:sp>
          <p:nvSpPr>
            <p:cNvPr id="5" name="Isosceles Triangle 7"/>
            <p:cNvSpPr/>
            <p:nvPr/>
          </p:nvSpPr>
          <p:spPr>
            <a:xfrm rot="14400000" flipH="1" flipV="1">
              <a:off x="5319689" y="1936839"/>
              <a:ext cx="652791" cy="562751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6" name="Group 2"/>
            <p:cNvGrpSpPr/>
            <p:nvPr/>
          </p:nvGrpSpPr>
          <p:grpSpPr>
            <a:xfrm>
              <a:off x="4507373" y="1988840"/>
              <a:ext cx="3177256" cy="3177256"/>
              <a:chOff x="4711001" y="1988840"/>
              <a:chExt cx="3177256" cy="3177256"/>
            </a:xfrm>
          </p:grpSpPr>
          <p:sp>
            <p:nvSpPr>
              <p:cNvPr id="23" name="Block Arc 6"/>
              <p:cNvSpPr/>
              <p:nvPr/>
            </p:nvSpPr>
            <p:spPr>
              <a:xfrm rot="17100000" flipH="1" flipV="1">
                <a:off x="4711001" y="1988840"/>
                <a:ext cx="3177256" cy="3177256"/>
              </a:xfrm>
              <a:prstGeom prst="blockArc">
                <a:avLst>
                  <a:gd name="adj1" fmla="val 21599999"/>
                  <a:gd name="adj2" fmla="val 8180671"/>
                  <a:gd name="adj3" fmla="val 11913"/>
                </a:avLst>
              </a:prstGeom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" name="Block Arc 8"/>
              <p:cNvSpPr/>
              <p:nvPr/>
            </p:nvSpPr>
            <p:spPr>
              <a:xfrm rot="17100000">
                <a:off x="4711001" y="1988840"/>
                <a:ext cx="3177256" cy="3177256"/>
              </a:xfrm>
              <a:prstGeom prst="blockArc">
                <a:avLst>
                  <a:gd name="adj1" fmla="val 21599999"/>
                  <a:gd name="adj2" fmla="val 8180671"/>
                  <a:gd name="adj3" fmla="val 11913"/>
                </a:avLst>
              </a:prstGeom>
              <a:blipFill dpi="0"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7" name="Isosceles Triangle 9"/>
            <p:cNvSpPr/>
            <p:nvPr/>
          </p:nvSpPr>
          <p:spPr>
            <a:xfrm rot="3600000" flipV="1">
              <a:off x="6237385" y="4651840"/>
              <a:ext cx="652791" cy="562751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Oval 13"/>
            <p:cNvSpPr/>
            <p:nvPr/>
          </p:nvSpPr>
          <p:spPr>
            <a:xfrm>
              <a:off x="1998721" y="3872348"/>
              <a:ext cx="1081372" cy="1081372"/>
            </a:xfrm>
            <a:prstGeom prst="ellipse">
              <a:avLst/>
            </a:prstGeom>
            <a:blipFill dpi="0"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Oval 14"/>
            <p:cNvSpPr/>
            <p:nvPr/>
          </p:nvSpPr>
          <p:spPr>
            <a:xfrm>
              <a:off x="3191959" y="3872348"/>
              <a:ext cx="1081372" cy="1081372"/>
            </a:xfrm>
            <a:prstGeom prst="ellipse">
              <a:avLst/>
            </a:prstGeom>
            <a:blipFill dpi="0"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Oval 15"/>
            <p:cNvSpPr/>
            <p:nvPr/>
          </p:nvSpPr>
          <p:spPr>
            <a:xfrm>
              <a:off x="8041667" y="3872348"/>
              <a:ext cx="1081372" cy="1081372"/>
            </a:xfrm>
            <a:prstGeom prst="ellipse">
              <a:avLst/>
            </a:prstGeom>
            <a:blipFill dpi="0"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Oval 16"/>
            <p:cNvSpPr/>
            <p:nvPr/>
          </p:nvSpPr>
          <p:spPr>
            <a:xfrm>
              <a:off x="9234905" y="3872348"/>
              <a:ext cx="1081372" cy="1081372"/>
            </a:xfrm>
            <a:prstGeom prst="ellipse">
              <a:avLst/>
            </a:prstGeom>
            <a:blipFill dpi="0"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Freeform: Shape 20"/>
            <p:cNvSpPr>
              <a:spLocks/>
            </p:cNvSpPr>
            <p:nvPr/>
          </p:nvSpPr>
          <p:spPr bwMode="auto">
            <a:xfrm>
              <a:off x="2264906" y="4139028"/>
              <a:ext cx="548999" cy="548007"/>
            </a:xfrm>
            <a:custGeom>
              <a:avLst/>
              <a:gdLst>
                <a:gd name="T0" fmla="*/ 616 w 1108"/>
                <a:gd name="T1" fmla="*/ 812 h 1105"/>
                <a:gd name="T2" fmla="*/ 660 w 1108"/>
                <a:gd name="T3" fmla="*/ 767 h 1105"/>
                <a:gd name="T4" fmla="*/ 766 w 1108"/>
                <a:gd name="T5" fmla="*/ 654 h 1105"/>
                <a:gd name="T6" fmla="*/ 879 w 1108"/>
                <a:gd name="T7" fmla="*/ 449 h 1105"/>
                <a:gd name="T8" fmla="*/ 856 w 1108"/>
                <a:gd name="T9" fmla="*/ 277 h 1105"/>
                <a:gd name="T10" fmla="*/ 749 w 1108"/>
                <a:gd name="T11" fmla="*/ 142 h 1105"/>
                <a:gd name="T12" fmla="*/ 588 w 1108"/>
                <a:gd name="T13" fmla="*/ 80 h 1105"/>
                <a:gd name="T14" fmla="*/ 427 w 1108"/>
                <a:gd name="T15" fmla="*/ 104 h 1105"/>
                <a:gd name="T16" fmla="*/ 292 w 1108"/>
                <a:gd name="T17" fmla="*/ 209 h 1105"/>
                <a:gd name="T18" fmla="*/ 229 w 1108"/>
                <a:gd name="T19" fmla="*/ 371 h 1105"/>
                <a:gd name="T20" fmla="*/ 273 w 1108"/>
                <a:gd name="T21" fmla="*/ 571 h 1105"/>
                <a:gd name="T22" fmla="*/ 420 w 1108"/>
                <a:gd name="T23" fmla="*/ 708 h 1105"/>
                <a:gd name="T24" fmla="*/ 623 w 1108"/>
                <a:gd name="T25" fmla="*/ 1079 h 1105"/>
                <a:gd name="T26" fmla="*/ 506 w 1108"/>
                <a:gd name="T27" fmla="*/ 1098 h 1105"/>
                <a:gd name="T28" fmla="*/ 424 w 1108"/>
                <a:gd name="T29" fmla="*/ 1055 h 1105"/>
                <a:gd name="T30" fmla="*/ 373 w 1108"/>
                <a:gd name="T31" fmla="*/ 989 h 1105"/>
                <a:gd name="T32" fmla="*/ 292 w 1108"/>
                <a:gd name="T33" fmla="*/ 714 h 1105"/>
                <a:gd name="T34" fmla="*/ 153 w 1108"/>
                <a:gd name="T35" fmla="*/ 459 h 1105"/>
                <a:gd name="T36" fmla="*/ 181 w 1108"/>
                <a:gd name="T37" fmla="*/ 247 h 1105"/>
                <a:gd name="T38" fmla="*/ 312 w 1108"/>
                <a:gd name="T39" fmla="*/ 81 h 1105"/>
                <a:gd name="T40" fmla="*/ 513 w 1108"/>
                <a:gd name="T41" fmla="*/ 2 h 1105"/>
                <a:gd name="T42" fmla="*/ 712 w 1108"/>
                <a:gd name="T43" fmla="*/ 32 h 1105"/>
                <a:gd name="T44" fmla="*/ 879 w 1108"/>
                <a:gd name="T45" fmla="*/ 163 h 1105"/>
                <a:gd name="T46" fmla="*/ 956 w 1108"/>
                <a:gd name="T47" fmla="*/ 363 h 1105"/>
                <a:gd name="T48" fmla="*/ 903 w 1108"/>
                <a:gd name="T49" fmla="*/ 611 h 1105"/>
                <a:gd name="T50" fmla="*/ 739 w 1108"/>
                <a:gd name="T51" fmla="*/ 770 h 1105"/>
                <a:gd name="T52" fmla="*/ 716 w 1108"/>
                <a:gd name="T53" fmla="*/ 1032 h 1105"/>
                <a:gd name="T54" fmla="*/ 631 w 1108"/>
                <a:gd name="T55" fmla="*/ 1062 h 1105"/>
                <a:gd name="T56" fmla="*/ 939 w 1108"/>
                <a:gd name="T57" fmla="*/ 623 h 1105"/>
                <a:gd name="T58" fmla="*/ 1029 w 1108"/>
                <a:gd name="T59" fmla="*/ 646 h 1105"/>
                <a:gd name="T60" fmla="*/ 1023 w 1108"/>
                <a:gd name="T61" fmla="*/ 688 h 1105"/>
                <a:gd name="T62" fmla="*/ 965 w 1108"/>
                <a:gd name="T63" fmla="*/ 191 h 1105"/>
                <a:gd name="T64" fmla="*/ 937 w 1108"/>
                <a:gd name="T65" fmla="*/ 159 h 1105"/>
                <a:gd name="T66" fmla="*/ 1023 w 1108"/>
                <a:gd name="T67" fmla="*/ 113 h 1105"/>
                <a:gd name="T68" fmla="*/ 1029 w 1108"/>
                <a:gd name="T69" fmla="*/ 156 h 1105"/>
                <a:gd name="T70" fmla="*/ 1002 w 1108"/>
                <a:gd name="T71" fmla="*/ 411 h 1105"/>
                <a:gd name="T72" fmla="*/ 1025 w 1108"/>
                <a:gd name="T73" fmla="*/ 375 h 1105"/>
                <a:gd name="T74" fmla="*/ 1108 w 1108"/>
                <a:gd name="T75" fmla="*/ 401 h 1105"/>
                <a:gd name="T76" fmla="*/ 160 w 1108"/>
                <a:gd name="T77" fmla="*/ 143 h 1105"/>
                <a:gd name="T78" fmla="*/ 166 w 1108"/>
                <a:gd name="T79" fmla="*/ 182 h 1105"/>
                <a:gd name="T80" fmla="*/ 76 w 1108"/>
                <a:gd name="T81" fmla="*/ 152 h 1105"/>
                <a:gd name="T82" fmla="*/ 90 w 1108"/>
                <a:gd name="T83" fmla="*/ 112 h 1105"/>
                <a:gd name="T84" fmla="*/ 148 w 1108"/>
                <a:gd name="T85" fmla="*/ 610 h 1105"/>
                <a:gd name="T86" fmla="*/ 169 w 1108"/>
                <a:gd name="T87" fmla="*/ 648 h 1105"/>
                <a:gd name="T88" fmla="*/ 81 w 1108"/>
                <a:gd name="T89" fmla="*/ 686 h 1105"/>
                <a:gd name="T90" fmla="*/ 84 w 1108"/>
                <a:gd name="T91" fmla="*/ 643 h 1105"/>
                <a:gd name="T92" fmla="*/ 109 w 1108"/>
                <a:gd name="T93" fmla="*/ 396 h 1105"/>
                <a:gd name="T94" fmla="*/ 26 w 1108"/>
                <a:gd name="T95" fmla="*/ 427 h 1105"/>
                <a:gd name="T96" fmla="*/ 0 w 1108"/>
                <a:gd name="T97" fmla="*/ 396 h 1105"/>
                <a:gd name="T98" fmla="*/ 359 w 1108"/>
                <a:gd name="T99" fmla="*/ 286 h 1105"/>
                <a:gd name="T100" fmla="*/ 387 w 1108"/>
                <a:gd name="T101" fmla="*/ 253 h 1105"/>
                <a:gd name="T102" fmla="*/ 479 w 1108"/>
                <a:gd name="T103" fmla="*/ 306 h 1105"/>
                <a:gd name="T104" fmla="*/ 540 w 1108"/>
                <a:gd name="T105" fmla="*/ 238 h 1105"/>
                <a:gd name="T106" fmla="*/ 579 w 1108"/>
                <a:gd name="T107" fmla="*/ 254 h 1105"/>
                <a:gd name="T108" fmla="*/ 700 w 1108"/>
                <a:gd name="T109" fmla="*/ 272 h 1105"/>
                <a:gd name="T110" fmla="*/ 737 w 1108"/>
                <a:gd name="T111" fmla="*/ 256 h 1105"/>
                <a:gd name="T112" fmla="*/ 649 w 1108"/>
                <a:gd name="T113" fmla="*/ 620 h 1105"/>
                <a:gd name="T114" fmla="*/ 607 w 1108"/>
                <a:gd name="T115" fmla="*/ 616 h 1105"/>
                <a:gd name="T116" fmla="*/ 600 w 1108"/>
                <a:gd name="T117" fmla="*/ 353 h 1105"/>
                <a:gd name="T118" fmla="*/ 554 w 1108"/>
                <a:gd name="T119" fmla="*/ 440 h 1105"/>
                <a:gd name="T120" fmla="*/ 528 w 1108"/>
                <a:gd name="T121" fmla="*/ 350 h 1105"/>
                <a:gd name="T122" fmla="*/ 505 w 1108"/>
                <a:gd name="T123" fmla="*/ 607 h 1105"/>
                <a:gd name="T124" fmla="*/ 467 w 1108"/>
                <a:gd name="T125" fmla="*/ 626 h 1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08" h="1105">
                  <a:moveTo>
                    <a:pt x="451" y="781"/>
                  </a:moveTo>
                  <a:lnTo>
                    <a:pt x="451" y="781"/>
                  </a:lnTo>
                  <a:lnTo>
                    <a:pt x="453" y="787"/>
                  </a:lnTo>
                  <a:lnTo>
                    <a:pt x="455" y="794"/>
                  </a:lnTo>
                  <a:lnTo>
                    <a:pt x="459" y="799"/>
                  </a:lnTo>
                  <a:lnTo>
                    <a:pt x="465" y="803"/>
                  </a:lnTo>
                  <a:lnTo>
                    <a:pt x="471" y="808"/>
                  </a:lnTo>
                  <a:lnTo>
                    <a:pt x="478" y="810"/>
                  </a:lnTo>
                  <a:lnTo>
                    <a:pt x="485" y="812"/>
                  </a:lnTo>
                  <a:lnTo>
                    <a:pt x="493" y="812"/>
                  </a:lnTo>
                  <a:lnTo>
                    <a:pt x="616" y="812"/>
                  </a:lnTo>
                  <a:lnTo>
                    <a:pt x="616" y="812"/>
                  </a:lnTo>
                  <a:lnTo>
                    <a:pt x="623" y="812"/>
                  </a:lnTo>
                  <a:lnTo>
                    <a:pt x="631" y="810"/>
                  </a:lnTo>
                  <a:lnTo>
                    <a:pt x="637" y="806"/>
                  </a:lnTo>
                  <a:lnTo>
                    <a:pt x="644" y="803"/>
                  </a:lnTo>
                  <a:lnTo>
                    <a:pt x="649" y="799"/>
                  </a:lnTo>
                  <a:lnTo>
                    <a:pt x="654" y="794"/>
                  </a:lnTo>
                  <a:lnTo>
                    <a:pt x="656" y="787"/>
                  </a:lnTo>
                  <a:lnTo>
                    <a:pt x="658" y="781"/>
                  </a:lnTo>
                  <a:lnTo>
                    <a:pt x="658" y="781"/>
                  </a:lnTo>
                  <a:lnTo>
                    <a:pt x="660" y="767"/>
                  </a:lnTo>
                  <a:lnTo>
                    <a:pt x="663" y="754"/>
                  </a:lnTo>
                  <a:lnTo>
                    <a:pt x="668" y="741"/>
                  </a:lnTo>
                  <a:lnTo>
                    <a:pt x="674" y="729"/>
                  </a:lnTo>
                  <a:lnTo>
                    <a:pt x="680" y="718"/>
                  </a:lnTo>
                  <a:lnTo>
                    <a:pt x="689" y="708"/>
                  </a:lnTo>
                  <a:lnTo>
                    <a:pt x="700" y="700"/>
                  </a:lnTo>
                  <a:lnTo>
                    <a:pt x="712" y="692"/>
                  </a:lnTo>
                  <a:lnTo>
                    <a:pt x="712" y="692"/>
                  </a:lnTo>
                  <a:lnTo>
                    <a:pt x="731" y="680"/>
                  </a:lnTo>
                  <a:lnTo>
                    <a:pt x="748" y="668"/>
                  </a:lnTo>
                  <a:lnTo>
                    <a:pt x="766" y="654"/>
                  </a:lnTo>
                  <a:lnTo>
                    <a:pt x="782" y="639"/>
                  </a:lnTo>
                  <a:lnTo>
                    <a:pt x="797" y="624"/>
                  </a:lnTo>
                  <a:lnTo>
                    <a:pt x="811" y="607"/>
                  </a:lnTo>
                  <a:lnTo>
                    <a:pt x="824" y="590"/>
                  </a:lnTo>
                  <a:lnTo>
                    <a:pt x="836" y="571"/>
                  </a:lnTo>
                  <a:lnTo>
                    <a:pt x="846" y="553"/>
                  </a:lnTo>
                  <a:lnTo>
                    <a:pt x="855" y="533"/>
                  </a:lnTo>
                  <a:lnTo>
                    <a:pt x="863" y="513"/>
                  </a:lnTo>
                  <a:lnTo>
                    <a:pt x="869" y="492"/>
                  </a:lnTo>
                  <a:lnTo>
                    <a:pt x="875" y="471"/>
                  </a:lnTo>
                  <a:lnTo>
                    <a:pt x="879" y="449"/>
                  </a:lnTo>
                  <a:lnTo>
                    <a:pt x="881" y="427"/>
                  </a:lnTo>
                  <a:lnTo>
                    <a:pt x="881" y="404"/>
                  </a:lnTo>
                  <a:lnTo>
                    <a:pt x="881" y="404"/>
                  </a:lnTo>
                  <a:lnTo>
                    <a:pt x="881" y="388"/>
                  </a:lnTo>
                  <a:lnTo>
                    <a:pt x="880" y="371"/>
                  </a:lnTo>
                  <a:lnTo>
                    <a:pt x="878" y="355"/>
                  </a:lnTo>
                  <a:lnTo>
                    <a:pt x="875" y="339"/>
                  </a:lnTo>
                  <a:lnTo>
                    <a:pt x="871" y="323"/>
                  </a:lnTo>
                  <a:lnTo>
                    <a:pt x="867" y="307"/>
                  </a:lnTo>
                  <a:lnTo>
                    <a:pt x="862" y="292"/>
                  </a:lnTo>
                  <a:lnTo>
                    <a:pt x="856" y="277"/>
                  </a:lnTo>
                  <a:lnTo>
                    <a:pt x="849" y="263"/>
                  </a:lnTo>
                  <a:lnTo>
                    <a:pt x="842" y="249"/>
                  </a:lnTo>
                  <a:lnTo>
                    <a:pt x="834" y="235"/>
                  </a:lnTo>
                  <a:lnTo>
                    <a:pt x="826" y="222"/>
                  </a:lnTo>
                  <a:lnTo>
                    <a:pt x="816" y="209"/>
                  </a:lnTo>
                  <a:lnTo>
                    <a:pt x="807" y="196"/>
                  </a:lnTo>
                  <a:lnTo>
                    <a:pt x="797" y="184"/>
                  </a:lnTo>
                  <a:lnTo>
                    <a:pt x="785" y="174"/>
                  </a:lnTo>
                  <a:lnTo>
                    <a:pt x="774" y="163"/>
                  </a:lnTo>
                  <a:lnTo>
                    <a:pt x="762" y="152"/>
                  </a:lnTo>
                  <a:lnTo>
                    <a:pt x="749" y="142"/>
                  </a:lnTo>
                  <a:lnTo>
                    <a:pt x="738" y="134"/>
                  </a:lnTo>
                  <a:lnTo>
                    <a:pt x="724" y="125"/>
                  </a:lnTo>
                  <a:lnTo>
                    <a:pt x="711" y="118"/>
                  </a:lnTo>
                  <a:lnTo>
                    <a:pt x="697" y="110"/>
                  </a:lnTo>
                  <a:lnTo>
                    <a:pt x="682" y="104"/>
                  </a:lnTo>
                  <a:lnTo>
                    <a:pt x="666" y="97"/>
                  </a:lnTo>
                  <a:lnTo>
                    <a:pt x="651" y="93"/>
                  </a:lnTo>
                  <a:lnTo>
                    <a:pt x="636" y="88"/>
                  </a:lnTo>
                  <a:lnTo>
                    <a:pt x="620" y="84"/>
                  </a:lnTo>
                  <a:lnTo>
                    <a:pt x="604" y="82"/>
                  </a:lnTo>
                  <a:lnTo>
                    <a:pt x="588" y="80"/>
                  </a:lnTo>
                  <a:lnTo>
                    <a:pt x="572" y="78"/>
                  </a:lnTo>
                  <a:lnTo>
                    <a:pt x="554" y="78"/>
                  </a:lnTo>
                  <a:lnTo>
                    <a:pt x="554" y="78"/>
                  </a:lnTo>
                  <a:lnTo>
                    <a:pt x="537" y="78"/>
                  </a:lnTo>
                  <a:lnTo>
                    <a:pt x="521" y="80"/>
                  </a:lnTo>
                  <a:lnTo>
                    <a:pt x="505" y="82"/>
                  </a:lnTo>
                  <a:lnTo>
                    <a:pt x="489" y="84"/>
                  </a:lnTo>
                  <a:lnTo>
                    <a:pt x="472" y="88"/>
                  </a:lnTo>
                  <a:lnTo>
                    <a:pt x="457" y="93"/>
                  </a:lnTo>
                  <a:lnTo>
                    <a:pt x="442" y="97"/>
                  </a:lnTo>
                  <a:lnTo>
                    <a:pt x="427" y="104"/>
                  </a:lnTo>
                  <a:lnTo>
                    <a:pt x="412" y="110"/>
                  </a:lnTo>
                  <a:lnTo>
                    <a:pt x="398" y="118"/>
                  </a:lnTo>
                  <a:lnTo>
                    <a:pt x="385" y="125"/>
                  </a:lnTo>
                  <a:lnTo>
                    <a:pt x="371" y="134"/>
                  </a:lnTo>
                  <a:lnTo>
                    <a:pt x="359" y="142"/>
                  </a:lnTo>
                  <a:lnTo>
                    <a:pt x="346" y="152"/>
                  </a:lnTo>
                  <a:lnTo>
                    <a:pt x="334" y="163"/>
                  </a:lnTo>
                  <a:lnTo>
                    <a:pt x="324" y="174"/>
                  </a:lnTo>
                  <a:lnTo>
                    <a:pt x="312" y="184"/>
                  </a:lnTo>
                  <a:lnTo>
                    <a:pt x="302" y="196"/>
                  </a:lnTo>
                  <a:lnTo>
                    <a:pt x="292" y="209"/>
                  </a:lnTo>
                  <a:lnTo>
                    <a:pt x="283" y="222"/>
                  </a:lnTo>
                  <a:lnTo>
                    <a:pt x="275" y="235"/>
                  </a:lnTo>
                  <a:lnTo>
                    <a:pt x="266" y="249"/>
                  </a:lnTo>
                  <a:lnTo>
                    <a:pt x="260" y="263"/>
                  </a:lnTo>
                  <a:lnTo>
                    <a:pt x="252" y="277"/>
                  </a:lnTo>
                  <a:lnTo>
                    <a:pt x="247" y="292"/>
                  </a:lnTo>
                  <a:lnTo>
                    <a:pt x="242" y="307"/>
                  </a:lnTo>
                  <a:lnTo>
                    <a:pt x="237" y="323"/>
                  </a:lnTo>
                  <a:lnTo>
                    <a:pt x="234" y="339"/>
                  </a:lnTo>
                  <a:lnTo>
                    <a:pt x="231" y="355"/>
                  </a:lnTo>
                  <a:lnTo>
                    <a:pt x="229" y="371"/>
                  </a:lnTo>
                  <a:lnTo>
                    <a:pt x="228" y="388"/>
                  </a:lnTo>
                  <a:lnTo>
                    <a:pt x="228" y="404"/>
                  </a:lnTo>
                  <a:lnTo>
                    <a:pt x="228" y="404"/>
                  </a:lnTo>
                  <a:lnTo>
                    <a:pt x="228" y="427"/>
                  </a:lnTo>
                  <a:lnTo>
                    <a:pt x="230" y="449"/>
                  </a:lnTo>
                  <a:lnTo>
                    <a:pt x="234" y="471"/>
                  </a:lnTo>
                  <a:lnTo>
                    <a:pt x="240" y="492"/>
                  </a:lnTo>
                  <a:lnTo>
                    <a:pt x="246" y="513"/>
                  </a:lnTo>
                  <a:lnTo>
                    <a:pt x="254" y="533"/>
                  </a:lnTo>
                  <a:lnTo>
                    <a:pt x="262" y="553"/>
                  </a:lnTo>
                  <a:lnTo>
                    <a:pt x="273" y="571"/>
                  </a:lnTo>
                  <a:lnTo>
                    <a:pt x="285" y="590"/>
                  </a:lnTo>
                  <a:lnTo>
                    <a:pt x="298" y="607"/>
                  </a:lnTo>
                  <a:lnTo>
                    <a:pt x="312" y="624"/>
                  </a:lnTo>
                  <a:lnTo>
                    <a:pt x="327" y="639"/>
                  </a:lnTo>
                  <a:lnTo>
                    <a:pt x="343" y="654"/>
                  </a:lnTo>
                  <a:lnTo>
                    <a:pt x="360" y="668"/>
                  </a:lnTo>
                  <a:lnTo>
                    <a:pt x="379" y="680"/>
                  </a:lnTo>
                  <a:lnTo>
                    <a:pt x="397" y="692"/>
                  </a:lnTo>
                  <a:lnTo>
                    <a:pt x="397" y="692"/>
                  </a:lnTo>
                  <a:lnTo>
                    <a:pt x="409" y="700"/>
                  </a:lnTo>
                  <a:lnTo>
                    <a:pt x="420" y="708"/>
                  </a:lnTo>
                  <a:lnTo>
                    <a:pt x="428" y="718"/>
                  </a:lnTo>
                  <a:lnTo>
                    <a:pt x="435" y="729"/>
                  </a:lnTo>
                  <a:lnTo>
                    <a:pt x="441" y="741"/>
                  </a:lnTo>
                  <a:lnTo>
                    <a:pt x="445" y="754"/>
                  </a:lnTo>
                  <a:lnTo>
                    <a:pt x="449" y="767"/>
                  </a:lnTo>
                  <a:lnTo>
                    <a:pt x="451" y="781"/>
                  </a:lnTo>
                  <a:lnTo>
                    <a:pt x="451" y="781"/>
                  </a:lnTo>
                  <a:close/>
                  <a:moveTo>
                    <a:pt x="631" y="1062"/>
                  </a:moveTo>
                  <a:lnTo>
                    <a:pt x="631" y="1062"/>
                  </a:lnTo>
                  <a:lnTo>
                    <a:pt x="628" y="1071"/>
                  </a:lnTo>
                  <a:lnTo>
                    <a:pt x="623" y="1079"/>
                  </a:lnTo>
                  <a:lnTo>
                    <a:pt x="618" y="1087"/>
                  </a:lnTo>
                  <a:lnTo>
                    <a:pt x="610" y="1093"/>
                  </a:lnTo>
                  <a:lnTo>
                    <a:pt x="603" y="1098"/>
                  </a:lnTo>
                  <a:lnTo>
                    <a:pt x="594" y="1102"/>
                  </a:lnTo>
                  <a:lnTo>
                    <a:pt x="586" y="1104"/>
                  </a:lnTo>
                  <a:lnTo>
                    <a:pt x="576" y="1105"/>
                  </a:lnTo>
                  <a:lnTo>
                    <a:pt x="533" y="1105"/>
                  </a:lnTo>
                  <a:lnTo>
                    <a:pt x="533" y="1105"/>
                  </a:lnTo>
                  <a:lnTo>
                    <a:pt x="523" y="1104"/>
                  </a:lnTo>
                  <a:lnTo>
                    <a:pt x="513" y="1102"/>
                  </a:lnTo>
                  <a:lnTo>
                    <a:pt x="506" y="1098"/>
                  </a:lnTo>
                  <a:lnTo>
                    <a:pt x="497" y="1093"/>
                  </a:lnTo>
                  <a:lnTo>
                    <a:pt x="491" y="1087"/>
                  </a:lnTo>
                  <a:lnTo>
                    <a:pt x="485" y="1079"/>
                  </a:lnTo>
                  <a:lnTo>
                    <a:pt x="481" y="1071"/>
                  </a:lnTo>
                  <a:lnTo>
                    <a:pt x="478" y="1062"/>
                  </a:lnTo>
                  <a:lnTo>
                    <a:pt x="456" y="1062"/>
                  </a:lnTo>
                  <a:lnTo>
                    <a:pt x="456" y="1062"/>
                  </a:lnTo>
                  <a:lnTo>
                    <a:pt x="448" y="1062"/>
                  </a:lnTo>
                  <a:lnTo>
                    <a:pt x="439" y="1060"/>
                  </a:lnTo>
                  <a:lnTo>
                    <a:pt x="431" y="1059"/>
                  </a:lnTo>
                  <a:lnTo>
                    <a:pt x="424" y="1055"/>
                  </a:lnTo>
                  <a:lnTo>
                    <a:pt x="416" y="1052"/>
                  </a:lnTo>
                  <a:lnTo>
                    <a:pt x="410" y="1048"/>
                  </a:lnTo>
                  <a:lnTo>
                    <a:pt x="403" y="1044"/>
                  </a:lnTo>
                  <a:lnTo>
                    <a:pt x="398" y="1038"/>
                  </a:lnTo>
                  <a:lnTo>
                    <a:pt x="393" y="1032"/>
                  </a:lnTo>
                  <a:lnTo>
                    <a:pt x="387" y="1025"/>
                  </a:lnTo>
                  <a:lnTo>
                    <a:pt x="383" y="1019"/>
                  </a:lnTo>
                  <a:lnTo>
                    <a:pt x="380" y="1012"/>
                  </a:lnTo>
                  <a:lnTo>
                    <a:pt x="378" y="1005"/>
                  </a:lnTo>
                  <a:lnTo>
                    <a:pt x="375" y="996"/>
                  </a:lnTo>
                  <a:lnTo>
                    <a:pt x="373" y="989"/>
                  </a:lnTo>
                  <a:lnTo>
                    <a:pt x="373" y="980"/>
                  </a:lnTo>
                  <a:lnTo>
                    <a:pt x="374" y="783"/>
                  </a:lnTo>
                  <a:lnTo>
                    <a:pt x="374" y="783"/>
                  </a:lnTo>
                  <a:lnTo>
                    <a:pt x="373" y="775"/>
                  </a:lnTo>
                  <a:lnTo>
                    <a:pt x="370" y="770"/>
                  </a:lnTo>
                  <a:lnTo>
                    <a:pt x="366" y="764"/>
                  </a:lnTo>
                  <a:lnTo>
                    <a:pt x="360" y="760"/>
                  </a:lnTo>
                  <a:lnTo>
                    <a:pt x="360" y="760"/>
                  </a:lnTo>
                  <a:lnTo>
                    <a:pt x="337" y="746"/>
                  </a:lnTo>
                  <a:lnTo>
                    <a:pt x="314" y="730"/>
                  </a:lnTo>
                  <a:lnTo>
                    <a:pt x="292" y="714"/>
                  </a:lnTo>
                  <a:lnTo>
                    <a:pt x="273" y="695"/>
                  </a:lnTo>
                  <a:lnTo>
                    <a:pt x="254" y="676"/>
                  </a:lnTo>
                  <a:lnTo>
                    <a:pt x="236" y="656"/>
                  </a:lnTo>
                  <a:lnTo>
                    <a:pt x="221" y="634"/>
                  </a:lnTo>
                  <a:lnTo>
                    <a:pt x="206" y="611"/>
                  </a:lnTo>
                  <a:lnTo>
                    <a:pt x="193" y="588"/>
                  </a:lnTo>
                  <a:lnTo>
                    <a:pt x="182" y="564"/>
                  </a:lnTo>
                  <a:lnTo>
                    <a:pt x="173" y="538"/>
                  </a:lnTo>
                  <a:lnTo>
                    <a:pt x="164" y="512"/>
                  </a:lnTo>
                  <a:lnTo>
                    <a:pt x="158" y="486"/>
                  </a:lnTo>
                  <a:lnTo>
                    <a:pt x="153" y="459"/>
                  </a:lnTo>
                  <a:lnTo>
                    <a:pt x="151" y="432"/>
                  </a:lnTo>
                  <a:lnTo>
                    <a:pt x="150" y="404"/>
                  </a:lnTo>
                  <a:lnTo>
                    <a:pt x="150" y="404"/>
                  </a:lnTo>
                  <a:lnTo>
                    <a:pt x="150" y="384"/>
                  </a:lnTo>
                  <a:lnTo>
                    <a:pt x="152" y="363"/>
                  </a:lnTo>
                  <a:lnTo>
                    <a:pt x="154" y="343"/>
                  </a:lnTo>
                  <a:lnTo>
                    <a:pt x="158" y="323"/>
                  </a:lnTo>
                  <a:lnTo>
                    <a:pt x="162" y="304"/>
                  </a:lnTo>
                  <a:lnTo>
                    <a:pt x="168" y="285"/>
                  </a:lnTo>
                  <a:lnTo>
                    <a:pt x="174" y="265"/>
                  </a:lnTo>
                  <a:lnTo>
                    <a:pt x="181" y="247"/>
                  </a:lnTo>
                  <a:lnTo>
                    <a:pt x="190" y="230"/>
                  </a:lnTo>
                  <a:lnTo>
                    <a:pt x="199" y="211"/>
                  </a:lnTo>
                  <a:lnTo>
                    <a:pt x="208" y="195"/>
                  </a:lnTo>
                  <a:lnTo>
                    <a:pt x="219" y="179"/>
                  </a:lnTo>
                  <a:lnTo>
                    <a:pt x="230" y="163"/>
                  </a:lnTo>
                  <a:lnTo>
                    <a:pt x="242" y="148"/>
                  </a:lnTo>
                  <a:lnTo>
                    <a:pt x="255" y="133"/>
                  </a:lnTo>
                  <a:lnTo>
                    <a:pt x="269" y="119"/>
                  </a:lnTo>
                  <a:lnTo>
                    <a:pt x="283" y="106"/>
                  </a:lnTo>
                  <a:lnTo>
                    <a:pt x="297" y="93"/>
                  </a:lnTo>
                  <a:lnTo>
                    <a:pt x="312" y="81"/>
                  </a:lnTo>
                  <a:lnTo>
                    <a:pt x="328" y="69"/>
                  </a:lnTo>
                  <a:lnTo>
                    <a:pt x="344" y="58"/>
                  </a:lnTo>
                  <a:lnTo>
                    <a:pt x="361" y="49"/>
                  </a:lnTo>
                  <a:lnTo>
                    <a:pt x="379" y="40"/>
                  </a:lnTo>
                  <a:lnTo>
                    <a:pt x="397" y="32"/>
                  </a:lnTo>
                  <a:lnTo>
                    <a:pt x="415" y="25"/>
                  </a:lnTo>
                  <a:lnTo>
                    <a:pt x="434" y="18"/>
                  </a:lnTo>
                  <a:lnTo>
                    <a:pt x="453" y="13"/>
                  </a:lnTo>
                  <a:lnTo>
                    <a:pt x="472" y="9"/>
                  </a:lnTo>
                  <a:lnTo>
                    <a:pt x="493" y="4"/>
                  </a:lnTo>
                  <a:lnTo>
                    <a:pt x="513" y="2"/>
                  </a:lnTo>
                  <a:lnTo>
                    <a:pt x="534" y="1"/>
                  </a:lnTo>
                  <a:lnTo>
                    <a:pt x="554" y="0"/>
                  </a:lnTo>
                  <a:lnTo>
                    <a:pt x="554" y="0"/>
                  </a:lnTo>
                  <a:lnTo>
                    <a:pt x="575" y="1"/>
                  </a:lnTo>
                  <a:lnTo>
                    <a:pt x="595" y="2"/>
                  </a:lnTo>
                  <a:lnTo>
                    <a:pt x="616" y="4"/>
                  </a:lnTo>
                  <a:lnTo>
                    <a:pt x="636" y="9"/>
                  </a:lnTo>
                  <a:lnTo>
                    <a:pt x="656" y="13"/>
                  </a:lnTo>
                  <a:lnTo>
                    <a:pt x="675" y="18"/>
                  </a:lnTo>
                  <a:lnTo>
                    <a:pt x="693" y="25"/>
                  </a:lnTo>
                  <a:lnTo>
                    <a:pt x="712" y="32"/>
                  </a:lnTo>
                  <a:lnTo>
                    <a:pt x="730" y="40"/>
                  </a:lnTo>
                  <a:lnTo>
                    <a:pt x="747" y="49"/>
                  </a:lnTo>
                  <a:lnTo>
                    <a:pt x="765" y="58"/>
                  </a:lnTo>
                  <a:lnTo>
                    <a:pt x="781" y="69"/>
                  </a:lnTo>
                  <a:lnTo>
                    <a:pt x="797" y="81"/>
                  </a:lnTo>
                  <a:lnTo>
                    <a:pt x="812" y="93"/>
                  </a:lnTo>
                  <a:lnTo>
                    <a:pt x="826" y="106"/>
                  </a:lnTo>
                  <a:lnTo>
                    <a:pt x="840" y="119"/>
                  </a:lnTo>
                  <a:lnTo>
                    <a:pt x="854" y="133"/>
                  </a:lnTo>
                  <a:lnTo>
                    <a:pt x="867" y="148"/>
                  </a:lnTo>
                  <a:lnTo>
                    <a:pt x="879" y="163"/>
                  </a:lnTo>
                  <a:lnTo>
                    <a:pt x="890" y="179"/>
                  </a:lnTo>
                  <a:lnTo>
                    <a:pt x="900" y="195"/>
                  </a:lnTo>
                  <a:lnTo>
                    <a:pt x="910" y="211"/>
                  </a:lnTo>
                  <a:lnTo>
                    <a:pt x="919" y="230"/>
                  </a:lnTo>
                  <a:lnTo>
                    <a:pt x="927" y="247"/>
                  </a:lnTo>
                  <a:lnTo>
                    <a:pt x="935" y="265"/>
                  </a:lnTo>
                  <a:lnTo>
                    <a:pt x="940" y="285"/>
                  </a:lnTo>
                  <a:lnTo>
                    <a:pt x="947" y="304"/>
                  </a:lnTo>
                  <a:lnTo>
                    <a:pt x="951" y="323"/>
                  </a:lnTo>
                  <a:lnTo>
                    <a:pt x="954" y="343"/>
                  </a:lnTo>
                  <a:lnTo>
                    <a:pt x="956" y="363"/>
                  </a:lnTo>
                  <a:lnTo>
                    <a:pt x="959" y="384"/>
                  </a:lnTo>
                  <a:lnTo>
                    <a:pt x="959" y="404"/>
                  </a:lnTo>
                  <a:lnTo>
                    <a:pt x="959" y="404"/>
                  </a:lnTo>
                  <a:lnTo>
                    <a:pt x="958" y="432"/>
                  </a:lnTo>
                  <a:lnTo>
                    <a:pt x="955" y="459"/>
                  </a:lnTo>
                  <a:lnTo>
                    <a:pt x="951" y="486"/>
                  </a:lnTo>
                  <a:lnTo>
                    <a:pt x="945" y="512"/>
                  </a:lnTo>
                  <a:lnTo>
                    <a:pt x="936" y="538"/>
                  </a:lnTo>
                  <a:lnTo>
                    <a:pt x="926" y="564"/>
                  </a:lnTo>
                  <a:lnTo>
                    <a:pt x="915" y="588"/>
                  </a:lnTo>
                  <a:lnTo>
                    <a:pt x="903" y="611"/>
                  </a:lnTo>
                  <a:lnTo>
                    <a:pt x="887" y="634"/>
                  </a:lnTo>
                  <a:lnTo>
                    <a:pt x="872" y="656"/>
                  </a:lnTo>
                  <a:lnTo>
                    <a:pt x="855" y="676"/>
                  </a:lnTo>
                  <a:lnTo>
                    <a:pt x="836" y="695"/>
                  </a:lnTo>
                  <a:lnTo>
                    <a:pt x="816" y="714"/>
                  </a:lnTo>
                  <a:lnTo>
                    <a:pt x="795" y="730"/>
                  </a:lnTo>
                  <a:lnTo>
                    <a:pt x="772" y="746"/>
                  </a:lnTo>
                  <a:lnTo>
                    <a:pt x="748" y="760"/>
                  </a:lnTo>
                  <a:lnTo>
                    <a:pt x="748" y="760"/>
                  </a:lnTo>
                  <a:lnTo>
                    <a:pt x="743" y="764"/>
                  </a:lnTo>
                  <a:lnTo>
                    <a:pt x="739" y="770"/>
                  </a:lnTo>
                  <a:lnTo>
                    <a:pt x="735" y="775"/>
                  </a:lnTo>
                  <a:lnTo>
                    <a:pt x="735" y="783"/>
                  </a:lnTo>
                  <a:lnTo>
                    <a:pt x="735" y="980"/>
                  </a:lnTo>
                  <a:lnTo>
                    <a:pt x="735" y="980"/>
                  </a:lnTo>
                  <a:lnTo>
                    <a:pt x="735" y="989"/>
                  </a:lnTo>
                  <a:lnTo>
                    <a:pt x="733" y="996"/>
                  </a:lnTo>
                  <a:lnTo>
                    <a:pt x="732" y="1005"/>
                  </a:lnTo>
                  <a:lnTo>
                    <a:pt x="729" y="1012"/>
                  </a:lnTo>
                  <a:lnTo>
                    <a:pt x="726" y="1019"/>
                  </a:lnTo>
                  <a:lnTo>
                    <a:pt x="721" y="1025"/>
                  </a:lnTo>
                  <a:lnTo>
                    <a:pt x="716" y="1032"/>
                  </a:lnTo>
                  <a:lnTo>
                    <a:pt x="711" y="1038"/>
                  </a:lnTo>
                  <a:lnTo>
                    <a:pt x="705" y="1044"/>
                  </a:lnTo>
                  <a:lnTo>
                    <a:pt x="699" y="1048"/>
                  </a:lnTo>
                  <a:lnTo>
                    <a:pt x="692" y="1052"/>
                  </a:lnTo>
                  <a:lnTo>
                    <a:pt x="685" y="1055"/>
                  </a:lnTo>
                  <a:lnTo>
                    <a:pt x="677" y="1059"/>
                  </a:lnTo>
                  <a:lnTo>
                    <a:pt x="670" y="1060"/>
                  </a:lnTo>
                  <a:lnTo>
                    <a:pt x="661" y="1062"/>
                  </a:lnTo>
                  <a:lnTo>
                    <a:pt x="652" y="1062"/>
                  </a:lnTo>
                  <a:lnTo>
                    <a:pt x="631" y="1062"/>
                  </a:lnTo>
                  <a:lnTo>
                    <a:pt x="631" y="1062"/>
                  </a:lnTo>
                  <a:close/>
                  <a:moveTo>
                    <a:pt x="949" y="659"/>
                  </a:moveTo>
                  <a:lnTo>
                    <a:pt x="949" y="659"/>
                  </a:lnTo>
                  <a:lnTo>
                    <a:pt x="945" y="656"/>
                  </a:lnTo>
                  <a:lnTo>
                    <a:pt x="941" y="651"/>
                  </a:lnTo>
                  <a:lnTo>
                    <a:pt x="939" y="648"/>
                  </a:lnTo>
                  <a:lnTo>
                    <a:pt x="937" y="643"/>
                  </a:lnTo>
                  <a:lnTo>
                    <a:pt x="936" y="638"/>
                  </a:lnTo>
                  <a:lnTo>
                    <a:pt x="936" y="633"/>
                  </a:lnTo>
                  <a:lnTo>
                    <a:pt x="937" y="627"/>
                  </a:lnTo>
                  <a:lnTo>
                    <a:pt x="939" y="623"/>
                  </a:lnTo>
                  <a:lnTo>
                    <a:pt x="939" y="623"/>
                  </a:lnTo>
                  <a:lnTo>
                    <a:pt x="942" y="619"/>
                  </a:lnTo>
                  <a:lnTo>
                    <a:pt x="947" y="616"/>
                  </a:lnTo>
                  <a:lnTo>
                    <a:pt x="951" y="613"/>
                  </a:lnTo>
                  <a:lnTo>
                    <a:pt x="955" y="611"/>
                  </a:lnTo>
                  <a:lnTo>
                    <a:pt x="961" y="610"/>
                  </a:lnTo>
                  <a:lnTo>
                    <a:pt x="965" y="610"/>
                  </a:lnTo>
                  <a:lnTo>
                    <a:pt x="970" y="611"/>
                  </a:lnTo>
                  <a:lnTo>
                    <a:pt x="975" y="613"/>
                  </a:lnTo>
                  <a:lnTo>
                    <a:pt x="1024" y="643"/>
                  </a:lnTo>
                  <a:lnTo>
                    <a:pt x="1024" y="643"/>
                  </a:lnTo>
                  <a:lnTo>
                    <a:pt x="1029" y="646"/>
                  </a:lnTo>
                  <a:lnTo>
                    <a:pt x="1033" y="649"/>
                  </a:lnTo>
                  <a:lnTo>
                    <a:pt x="1035" y="653"/>
                  </a:lnTo>
                  <a:lnTo>
                    <a:pt x="1037" y="659"/>
                  </a:lnTo>
                  <a:lnTo>
                    <a:pt x="1037" y="663"/>
                  </a:lnTo>
                  <a:lnTo>
                    <a:pt x="1037" y="668"/>
                  </a:lnTo>
                  <a:lnTo>
                    <a:pt x="1036" y="673"/>
                  </a:lnTo>
                  <a:lnTo>
                    <a:pt x="1034" y="678"/>
                  </a:lnTo>
                  <a:lnTo>
                    <a:pt x="1034" y="678"/>
                  </a:lnTo>
                  <a:lnTo>
                    <a:pt x="1031" y="682"/>
                  </a:lnTo>
                  <a:lnTo>
                    <a:pt x="1028" y="686"/>
                  </a:lnTo>
                  <a:lnTo>
                    <a:pt x="1023" y="688"/>
                  </a:lnTo>
                  <a:lnTo>
                    <a:pt x="1019" y="690"/>
                  </a:lnTo>
                  <a:lnTo>
                    <a:pt x="1014" y="691"/>
                  </a:lnTo>
                  <a:lnTo>
                    <a:pt x="1008" y="691"/>
                  </a:lnTo>
                  <a:lnTo>
                    <a:pt x="1004" y="690"/>
                  </a:lnTo>
                  <a:lnTo>
                    <a:pt x="999" y="688"/>
                  </a:lnTo>
                  <a:lnTo>
                    <a:pt x="949" y="659"/>
                  </a:lnTo>
                  <a:lnTo>
                    <a:pt x="949" y="659"/>
                  </a:lnTo>
                  <a:close/>
                  <a:moveTo>
                    <a:pt x="975" y="188"/>
                  </a:moveTo>
                  <a:lnTo>
                    <a:pt x="975" y="188"/>
                  </a:lnTo>
                  <a:lnTo>
                    <a:pt x="970" y="190"/>
                  </a:lnTo>
                  <a:lnTo>
                    <a:pt x="965" y="191"/>
                  </a:lnTo>
                  <a:lnTo>
                    <a:pt x="961" y="191"/>
                  </a:lnTo>
                  <a:lnTo>
                    <a:pt x="955" y="191"/>
                  </a:lnTo>
                  <a:lnTo>
                    <a:pt x="951" y="189"/>
                  </a:lnTo>
                  <a:lnTo>
                    <a:pt x="947" y="187"/>
                  </a:lnTo>
                  <a:lnTo>
                    <a:pt x="942" y="182"/>
                  </a:lnTo>
                  <a:lnTo>
                    <a:pt x="939" y="178"/>
                  </a:lnTo>
                  <a:lnTo>
                    <a:pt x="939" y="178"/>
                  </a:lnTo>
                  <a:lnTo>
                    <a:pt x="937" y="174"/>
                  </a:lnTo>
                  <a:lnTo>
                    <a:pt x="936" y="168"/>
                  </a:lnTo>
                  <a:lnTo>
                    <a:pt x="936" y="164"/>
                  </a:lnTo>
                  <a:lnTo>
                    <a:pt x="937" y="159"/>
                  </a:lnTo>
                  <a:lnTo>
                    <a:pt x="939" y="154"/>
                  </a:lnTo>
                  <a:lnTo>
                    <a:pt x="941" y="150"/>
                  </a:lnTo>
                  <a:lnTo>
                    <a:pt x="945" y="147"/>
                  </a:lnTo>
                  <a:lnTo>
                    <a:pt x="949" y="143"/>
                  </a:lnTo>
                  <a:lnTo>
                    <a:pt x="999" y="114"/>
                  </a:lnTo>
                  <a:lnTo>
                    <a:pt x="999" y="114"/>
                  </a:lnTo>
                  <a:lnTo>
                    <a:pt x="1004" y="112"/>
                  </a:lnTo>
                  <a:lnTo>
                    <a:pt x="1008" y="111"/>
                  </a:lnTo>
                  <a:lnTo>
                    <a:pt x="1014" y="111"/>
                  </a:lnTo>
                  <a:lnTo>
                    <a:pt x="1019" y="112"/>
                  </a:lnTo>
                  <a:lnTo>
                    <a:pt x="1023" y="113"/>
                  </a:lnTo>
                  <a:lnTo>
                    <a:pt x="1028" y="116"/>
                  </a:lnTo>
                  <a:lnTo>
                    <a:pt x="1031" y="120"/>
                  </a:lnTo>
                  <a:lnTo>
                    <a:pt x="1034" y="124"/>
                  </a:lnTo>
                  <a:lnTo>
                    <a:pt x="1034" y="124"/>
                  </a:lnTo>
                  <a:lnTo>
                    <a:pt x="1036" y="128"/>
                  </a:lnTo>
                  <a:lnTo>
                    <a:pt x="1037" y="134"/>
                  </a:lnTo>
                  <a:lnTo>
                    <a:pt x="1037" y="138"/>
                  </a:lnTo>
                  <a:lnTo>
                    <a:pt x="1037" y="143"/>
                  </a:lnTo>
                  <a:lnTo>
                    <a:pt x="1035" y="148"/>
                  </a:lnTo>
                  <a:lnTo>
                    <a:pt x="1033" y="152"/>
                  </a:lnTo>
                  <a:lnTo>
                    <a:pt x="1029" y="156"/>
                  </a:lnTo>
                  <a:lnTo>
                    <a:pt x="1024" y="159"/>
                  </a:lnTo>
                  <a:lnTo>
                    <a:pt x="975" y="188"/>
                  </a:lnTo>
                  <a:lnTo>
                    <a:pt x="975" y="188"/>
                  </a:lnTo>
                  <a:close/>
                  <a:moveTo>
                    <a:pt x="1025" y="427"/>
                  </a:moveTo>
                  <a:lnTo>
                    <a:pt x="1025" y="427"/>
                  </a:lnTo>
                  <a:lnTo>
                    <a:pt x="1020" y="426"/>
                  </a:lnTo>
                  <a:lnTo>
                    <a:pt x="1015" y="425"/>
                  </a:lnTo>
                  <a:lnTo>
                    <a:pt x="1010" y="423"/>
                  </a:lnTo>
                  <a:lnTo>
                    <a:pt x="1007" y="419"/>
                  </a:lnTo>
                  <a:lnTo>
                    <a:pt x="1004" y="415"/>
                  </a:lnTo>
                  <a:lnTo>
                    <a:pt x="1002" y="411"/>
                  </a:lnTo>
                  <a:lnTo>
                    <a:pt x="1000" y="406"/>
                  </a:lnTo>
                  <a:lnTo>
                    <a:pt x="1000" y="401"/>
                  </a:lnTo>
                  <a:lnTo>
                    <a:pt x="1000" y="401"/>
                  </a:lnTo>
                  <a:lnTo>
                    <a:pt x="1000" y="396"/>
                  </a:lnTo>
                  <a:lnTo>
                    <a:pt x="1002" y="390"/>
                  </a:lnTo>
                  <a:lnTo>
                    <a:pt x="1004" y="386"/>
                  </a:lnTo>
                  <a:lnTo>
                    <a:pt x="1007" y="383"/>
                  </a:lnTo>
                  <a:lnTo>
                    <a:pt x="1010" y="380"/>
                  </a:lnTo>
                  <a:lnTo>
                    <a:pt x="1015" y="377"/>
                  </a:lnTo>
                  <a:lnTo>
                    <a:pt x="1020" y="375"/>
                  </a:lnTo>
                  <a:lnTo>
                    <a:pt x="1025" y="375"/>
                  </a:lnTo>
                  <a:lnTo>
                    <a:pt x="1083" y="375"/>
                  </a:lnTo>
                  <a:lnTo>
                    <a:pt x="1083" y="375"/>
                  </a:lnTo>
                  <a:lnTo>
                    <a:pt x="1088" y="375"/>
                  </a:lnTo>
                  <a:lnTo>
                    <a:pt x="1092" y="377"/>
                  </a:lnTo>
                  <a:lnTo>
                    <a:pt x="1097" y="380"/>
                  </a:lnTo>
                  <a:lnTo>
                    <a:pt x="1101" y="383"/>
                  </a:lnTo>
                  <a:lnTo>
                    <a:pt x="1104" y="386"/>
                  </a:lnTo>
                  <a:lnTo>
                    <a:pt x="1106" y="390"/>
                  </a:lnTo>
                  <a:lnTo>
                    <a:pt x="1108" y="396"/>
                  </a:lnTo>
                  <a:lnTo>
                    <a:pt x="1108" y="401"/>
                  </a:lnTo>
                  <a:lnTo>
                    <a:pt x="1108" y="401"/>
                  </a:lnTo>
                  <a:lnTo>
                    <a:pt x="1108" y="406"/>
                  </a:lnTo>
                  <a:lnTo>
                    <a:pt x="1106" y="411"/>
                  </a:lnTo>
                  <a:lnTo>
                    <a:pt x="1104" y="415"/>
                  </a:lnTo>
                  <a:lnTo>
                    <a:pt x="1101" y="419"/>
                  </a:lnTo>
                  <a:lnTo>
                    <a:pt x="1097" y="423"/>
                  </a:lnTo>
                  <a:lnTo>
                    <a:pt x="1092" y="425"/>
                  </a:lnTo>
                  <a:lnTo>
                    <a:pt x="1088" y="426"/>
                  </a:lnTo>
                  <a:lnTo>
                    <a:pt x="1083" y="427"/>
                  </a:lnTo>
                  <a:lnTo>
                    <a:pt x="1025" y="427"/>
                  </a:lnTo>
                  <a:lnTo>
                    <a:pt x="1025" y="427"/>
                  </a:lnTo>
                  <a:close/>
                  <a:moveTo>
                    <a:pt x="160" y="143"/>
                  </a:moveTo>
                  <a:lnTo>
                    <a:pt x="160" y="143"/>
                  </a:lnTo>
                  <a:lnTo>
                    <a:pt x="164" y="147"/>
                  </a:lnTo>
                  <a:lnTo>
                    <a:pt x="167" y="150"/>
                  </a:lnTo>
                  <a:lnTo>
                    <a:pt x="169" y="154"/>
                  </a:lnTo>
                  <a:lnTo>
                    <a:pt x="172" y="159"/>
                  </a:lnTo>
                  <a:lnTo>
                    <a:pt x="173" y="164"/>
                  </a:lnTo>
                  <a:lnTo>
                    <a:pt x="173" y="168"/>
                  </a:lnTo>
                  <a:lnTo>
                    <a:pt x="172" y="174"/>
                  </a:lnTo>
                  <a:lnTo>
                    <a:pt x="169" y="178"/>
                  </a:lnTo>
                  <a:lnTo>
                    <a:pt x="169" y="178"/>
                  </a:lnTo>
                  <a:lnTo>
                    <a:pt x="166" y="182"/>
                  </a:lnTo>
                  <a:lnTo>
                    <a:pt x="162" y="187"/>
                  </a:lnTo>
                  <a:lnTo>
                    <a:pt x="158" y="189"/>
                  </a:lnTo>
                  <a:lnTo>
                    <a:pt x="153" y="191"/>
                  </a:lnTo>
                  <a:lnTo>
                    <a:pt x="148" y="191"/>
                  </a:lnTo>
                  <a:lnTo>
                    <a:pt x="144" y="191"/>
                  </a:lnTo>
                  <a:lnTo>
                    <a:pt x="138" y="190"/>
                  </a:lnTo>
                  <a:lnTo>
                    <a:pt x="134" y="188"/>
                  </a:lnTo>
                  <a:lnTo>
                    <a:pt x="84" y="159"/>
                  </a:lnTo>
                  <a:lnTo>
                    <a:pt x="84" y="159"/>
                  </a:lnTo>
                  <a:lnTo>
                    <a:pt x="80" y="156"/>
                  </a:lnTo>
                  <a:lnTo>
                    <a:pt x="76" y="152"/>
                  </a:lnTo>
                  <a:lnTo>
                    <a:pt x="74" y="148"/>
                  </a:lnTo>
                  <a:lnTo>
                    <a:pt x="71" y="143"/>
                  </a:lnTo>
                  <a:lnTo>
                    <a:pt x="71" y="138"/>
                  </a:lnTo>
                  <a:lnTo>
                    <a:pt x="71" y="134"/>
                  </a:lnTo>
                  <a:lnTo>
                    <a:pt x="72" y="128"/>
                  </a:lnTo>
                  <a:lnTo>
                    <a:pt x="75" y="124"/>
                  </a:lnTo>
                  <a:lnTo>
                    <a:pt x="75" y="124"/>
                  </a:lnTo>
                  <a:lnTo>
                    <a:pt x="78" y="120"/>
                  </a:lnTo>
                  <a:lnTo>
                    <a:pt x="81" y="116"/>
                  </a:lnTo>
                  <a:lnTo>
                    <a:pt x="85" y="113"/>
                  </a:lnTo>
                  <a:lnTo>
                    <a:pt x="90" y="112"/>
                  </a:lnTo>
                  <a:lnTo>
                    <a:pt x="95" y="111"/>
                  </a:lnTo>
                  <a:lnTo>
                    <a:pt x="100" y="111"/>
                  </a:lnTo>
                  <a:lnTo>
                    <a:pt x="105" y="112"/>
                  </a:lnTo>
                  <a:lnTo>
                    <a:pt x="110" y="114"/>
                  </a:lnTo>
                  <a:lnTo>
                    <a:pt x="160" y="143"/>
                  </a:lnTo>
                  <a:lnTo>
                    <a:pt x="160" y="143"/>
                  </a:lnTo>
                  <a:close/>
                  <a:moveTo>
                    <a:pt x="134" y="613"/>
                  </a:moveTo>
                  <a:lnTo>
                    <a:pt x="134" y="613"/>
                  </a:lnTo>
                  <a:lnTo>
                    <a:pt x="138" y="611"/>
                  </a:lnTo>
                  <a:lnTo>
                    <a:pt x="144" y="610"/>
                  </a:lnTo>
                  <a:lnTo>
                    <a:pt x="148" y="610"/>
                  </a:lnTo>
                  <a:lnTo>
                    <a:pt x="153" y="611"/>
                  </a:lnTo>
                  <a:lnTo>
                    <a:pt x="158" y="613"/>
                  </a:lnTo>
                  <a:lnTo>
                    <a:pt x="162" y="616"/>
                  </a:lnTo>
                  <a:lnTo>
                    <a:pt x="166" y="619"/>
                  </a:lnTo>
                  <a:lnTo>
                    <a:pt x="169" y="623"/>
                  </a:lnTo>
                  <a:lnTo>
                    <a:pt x="169" y="623"/>
                  </a:lnTo>
                  <a:lnTo>
                    <a:pt x="172" y="627"/>
                  </a:lnTo>
                  <a:lnTo>
                    <a:pt x="173" y="633"/>
                  </a:lnTo>
                  <a:lnTo>
                    <a:pt x="173" y="638"/>
                  </a:lnTo>
                  <a:lnTo>
                    <a:pt x="172" y="643"/>
                  </a:lnTo>
                  <a:lnTo>
                    <a:pt x="169" y="648"/>
                  </a:lnTo>
                  <a:lnTo>
                    <a:pt x="167" y="651"/>
                  </a:lnTo>
                  <a:lnTo>
                    <a:pt x="164" y="656"/>
                  </a:lnTo>
                  <a:lnTo>
                    <a:pt x="160" y="659"/>
                  </a:lnTo>
                  <a:lnTo>
                    <a:pt x="110" y="688"/>
                  </a:lnTo>
                  <a:lnTo>
                    <a:pt x="110" y="688"/>
                  </a:lnTo>
                  <a:lnTo>
                    <a:pt x="105" y="690"/>
                  </a:lnTo>
                  <a:lnTo>
                    <a:pt x="100" y="691"/>
                  </a:lnTo>
                  <a:lnTo>
                    <a:pt x="95" y="691"/>
                  </a:lnTo>
                  <a:lnTo>
                    <a:pt x="90" y="690"/>
                  </a:lnTo>
                  <a:lnTo>
                    <a:pt x="85" y="688"/>
                  </a:lnTo>
                  <a:lnTo>
                    <a:pt x="81" y="686"/>
                  </a:lnTo>
                  <a:lnTo>
                    <a:pt x="78" y="682"/>
                  </a:lnTo>
                  <a:lnTo>
                    <a:pt x="75" y="678"/>
                  </a:lnTo>
                  <a:lnTo>
                    <a:pt x="75" y="678"/>
                  </a:lnTo>
                  <a:lnTo>
                    <a:pt x="72" y="673"/>
                  </a:lnTo>
                  <a:lnTo>
                    <a:pt x="71" y="668"/>
                  </a:lnTo>
                  <a:lnTo>
                    <a:pt x="71" y="663"/>
                  </a:lnTo>
                  <a:lnTo>
                    <a:pt x="71" y="659"/>
                  </a:lnTo>
                  <a:lnTo>
                    <a:pt x="74" y="653"/>
                  </a:lnTo>
                  <a:lnTo>
                    <a:pt x="76" y="649"/>
                  </a:lnTo>
                  <a:lnTo>
                    <a:pt x="80" y="646"/>
                  </a:lnTo>
                  <a:lnTo>
                    <a:pt x="84" y="643"/>
                  </a:lnTo>
                  <a:lnTo>
                    <a:pt x="134" y="613"/>
                  </a:lnTo>
                  <a:lnTo>
                    <a:pt x="134" y="613"/>
                  </a:lnTo>
                  <a:close/>
                  <a:moveTo>
                    <a:pt x="83" y="375"/>
                  </a:moveTo>
                  <a:lnTo>
                    <a:pt x="83" y="375"/>
                  </a:lnTo>
                  <a:lnTo>
                    <a:pt x="89" y="375"/>
                  </a:lnTo>
                  <a:lnTo>
                    <a:pt x="94" y="377"/>
                  </a:lnTo>
                  <a:lnTo>
                    <a:pt x="98" y="380"/>
                  </a:lnTo>
                  <a:lnTo>
                    <a:pt x="102" y="383"/>
                  </a:lnTo>
                  <a:lnTo>
                    <a:pt x="105" y="386"/>
                  </a:lnTo>
                  <a:lnTo>
                    <a:pt x="107" y="390"/>
                  </a:lnTo>
                  <a:lnTo>
                    <a:pt x="109" y="396"/>
                  </a:lnTo>
                  <a:lnTo>
                    <a:pt x="109" y="401"/>
                  </a:lnTo>
                  <a:lnTo>
                    <a:pt x="109" y="401"/>
                  </a:lnTo>
                  <a:lnTo>
                    <a:pt x="109" y="406"/>
                  </a:lnTo>
                  <a:lnTo>
                    <a:pt x="107" y="411"/>
                  </a:lnTo>
                  <a:lnTo>
                    <a:pt x="105" y="415"/>
                  </a:lnTo>
                  <a:lnTo>
                    <a:pt x="102" y="419"/>
                  </a:lnTo>
                  <a:lnTo>
                    <a:pt x="98" y="423"/>
                  </a:lnTo>
                  <a:lnTo>
                    <a:pt x="94" y="425"/>
                  </a:lnTo>
                  <a:lnTo>
                    <a:pt x="89" y="426"/>
                  </a:lnTo>
                  <a:lnTo>
                    <a:pt x="83" y="427"/>
                  </a:lnTo>
                  <a:lnTo>
                    <a:pt x="26" y="427"/>
                  </a:lnTo>
                  <a:lnTo>
                    <a:pt x="26" y="427"/>
                  </a:lnTo>
                  <a:lnTo>
                    <a:pt x="21" y="426"/>
                  </a:lnTo>
                  <a:lnTo>
                    <a:pt x="16" y="425"/>
                  </a:lnTo>
                  <a:lnTo>
                    <a:pt x="12" y="423"/>
                  </a:lnTo>
                  <a:lnTo>
                    <a:pt x="8" y="419"/>
                  </a:lnTo>
                  <a:lnTo>
                    <a:pt x="5" y="415"/>
                  </a:lnTo>
                  <a:lnTo>
                    <a:pt x="2" y="411"/>
                  </a:lnTo>
                  <a:lnTo>
                    <a:pt x="0" y="406"/>
                  </a:lnTo>
                  <a:lnTo>
                    <a:pt x="0" y="401"/>
                  </a:lnTo>
                  <a:lnTo>
                    <a:pt x="0" y="401"/>
                  </a:lnTo>
                  <a:lnTo>
                    <a:pt x="0" y="396"/>
                  </a:lnTo>
                  <a:lnTo>
                    <a:pt x="2" y="390"/>
                  </a:lnTo>
                  <a:lnTo>
                    <a:pt x="5" y="386"/>
                  </a:lnTo>
                  <a:lnTo>
                    <a:pt x="8" y="383"/>
                  </a:lnTo>
                  <a:lnTo>
                    <a:pt x="12" y="380"/>
                  </a:lnTo>
                  <a:lnTo>
                    <a:pt x="16" y="377"/>
                  </a:lnTo>
                  <a:lnTo>
                    <a:pt x="21" y="375"/>
                  </a:lnTo>
                  <a:lnTo>
                    <a:pt x="26" y="375"/>
                  </a:lnTo>
                  <a:lnTo>
                    <a:pt x="83" y="375"/>
                  </a:lnTo>
                  <a:lnTo>
                    <a:pt x="83" y="375"/>
                  </a:lnTo>
                  <a:close/>
                  <a:moveTo>
                    <a:pt x="359" y="286"/>
                  </a:moveTo>
                  <a:lnTo>
                    <a:pt x="359" y="286"/>
                  </a:lnTo>
                  <a:lnTo>
                    <a:pt x="359" y="280"/>
                  </a:lnTo>
                  <a:lnTo>
                    <a:pt x="359" y="276"/>
                  </a:lnTo>
                  <a:lnTo>
                    <a:pt x="360" y="271"/>
                  </a:lnTo>
                  <a:lnTo>
                    <a:pt x="361" y="266"/>
                  </a:lnTo>
                  <a:lnTo>
                    <a:pt x="365" y="262"/>
                  </a:lnTo>
                  <a:lnTo>
                    <a:pt x="368" y="259"/>
                  </a:lnTo>
                  <a:lnTo>
                    <a:pt x="372" y="256"/>
                  </a:lnTo>
                  <a:lnTo>
                    <a:pt x="378" y="253"/>
                  </a:lnTo>
                  <a:lnTo>
                    <a:pt x="378" y="253"/>
                  </a:lnTo>
                  <a:lnTo>
                    <a:pt x="383" y="253"/>
                  </a:lnTo>
                  <a:lnTo>
                    <a:pt x="387" y="253"/>
                  </a:lnTo>
                  <a:lnTo>
                    <a:pt x="393" y="254"/>
                  </a:lnTo>
                  <a:lnTo>
                    <a:pt x="397" y="256"/>
                  </a:lnTo>
                  <a:lnTo>
                    <a:pt x="401" y="259"/>
                  </a:lnTo>
                  <a:lnTo>
                    <a:pt x="404" y="262"/>
                  </a:lnTo>
                  <a:lnTo>
                    <a:pt x="408" y="266"/>
                  </a:lnTo>
                  <a:lnTo>
                    <a:pt x="409" y="272"/>
                  </a:lnTo>
                  <a:lnTo>
                    <a:pt x="424" y="322"/>
                  </a:lnTo>
                  <a:lnTo>
                    <a:pt x="424" y="322"/>
                  </a:lnTo>
                  <a:lnTo>
                    <a:pt x="451" y="313"/>
                  </a:lnTo>
                  <a:lnTo>
                    <a:pt x="479" y="306"/>
                  </a:lnTo>
                  <a:lnTo>
                    <a:pt x="479" y="306"/>
                  </a:lnTo>
                  <a:lnTo>
                    <a:pt x="480" y="305"/>
                  </a:lnTo>
                  <a:lnTo>
                    <a:pt x="480" y="305"/>
                  </a:lnTo>
                  <a:lnTo>
                    <a:pt x="504" y="301"/>
                  </a:lnTo>
                  <a:lnTo>
                    <a:pt x="528" y="299"/>
                  </a:lnTo>
                  <a:lnTo>
                    <a:pt x="528" y="260"/>
                  </a:lnTo>
                  <a:lnTo>
                    <a:pt x="528" y="260"/>
                  </a:lnTo>
                  <a:lnTo>
                    <a:pt x="528" y="254"/>
                  </a:lnTo>
                  <a:lnTo>
                    <a:pt x="531" y="249"/>
                  </a:lnTo>
                  <a:lnTo>
                    <a:pt x="533" y="245"/>
                  </a:lnTo>
                  <a:lnTo>
                    <a:pt x="536" y="242"/>
                  </a:lnTo>
                  <a:lnTo>
                    <a:pt x="540" y="238"/>
                  </a:lnTo>
                  <a:lnTo>
                    <a:pt x="545" y="236"/>
                  </a:lnTo>
                  <a:lnTo>
                    <a:pt x="549" y="234"/>
                  </a:lnTo>
                  <a:lnTo>
                    <a:pt x="554" y="234"/>
                  </a:lnTo>
                  <a:lnTo>
                    <a:pt x="554" y="234"/>
                  </a:lnTo>
                  <a:lnTo>
                    <a:pt x="560" y="234"/>
                  </a:lnTo>
                  <a:lnTo>
                    <a:pt x="564" y="236"/>
                  </a:lnTo>
                  <a:lnTo>
                    <a:pt x="568" y="238"/>
                  </a:lnTo>
                  <a:lnTo>
                    <a:pt x="573" y="242"/>
                  </a:lnTo>
                  <a:lnTo>
                    <a:pt x="576" y="245"/>
                  </a:lnTo>
                  <a:lnTo>
                    <a:pt x="578" y="249"/>
                  </a:lnTo>
                  <a:lnTo>
                    <a:pt x="579" y="254"/>
                  </a:lnTo>
                  <a:lnTo>
                    <a:pt x="580" y="260"/>
                  </a:lnTo>
                  <a:lnTo>
                    <a:pt x="580" y="299"/>
                  </a:lnTo>
                  <a:lnTo>
                    <a:pt x="580" y="299"/>
                  </a:lnTo>
                  <a:lnTo>
                    <a:pt x="605" y="301"/>
                  </a:lnTo>
                  <a:lnTo>
                    <a:pt x="630" y="306"/>
                  </a:lnTo>
                  <a:lnTo>
                    <a:pt x="630" y="306"/>
                  </a:lnTo>
                  <a:lnTo>
                    <a:pt x="630" y="306"/>
                  </a:lnTo>
                  <a:lnTo>
                    <a:pt x="630" y="306"/>
                  </a:lnTo>
                  <a:lnTo>
                    <a:pt x="658" y="313"/>
                  </a:lnTo>
                  <a:lnTo>
                    <a:pt x="685" y="322"/>
                  </a:lnTo>
                  <a:lnTo>
                    <a:pt x="700" y="272"/>
                  </a:lnTo>
                  <a:lnTo>
                    <a:pt x="700" y="272"/>
                  </a:lnTo>
                  <a:lnTo>
                    <a:pt x="701" y="266"/>
                  </a:lnTo>
                  <a:lnTo>
                    <a:pt x="704" y="262"/>
                  </a:lnTo>
                  <a:lnTo>
                    <a:pt x="707" y="259"/>
                  </a:lnTo>
                  <a:lnTo>
                    <a:pt x="712" y="256"/>
                  </a:lnTo>
                  <a:lnTo>
                    <a:pt x="716" y="254"/>
                  </a:lnTo>
                  <a:lnTo>
                    <a:pt x="721" y="253"/>
                  </a:lnTo>
                  <a:lnTo>
                    <a:pt x="726" y="253"/>
                  </a:lnTo>
                  <a:lnTo>
                    <a:pt x="731" y="253"/>
                  </a:lnTo>
                  <a:lnTo>
                    <a:pt x="731" y="253"/>
                  </a:lnTo>
                  <a:lnTo>
                    <a:pt x="737" y="256"/>
                  </a:lnTo>
                  <a:lnTo>
                    <a:pt x="741" y="259"/>
                  </a:lnTo>
                  <a:lnTo>
                    <a:pt x="744" y="262"/>
                  </a:lnTo>
                  <a:lnTo>
                    <a:pt x="746" y="266"/>
                  </a:lnTo>
                  <a:lnTo>
                    <a:pt x="748" y="271"/>
                  </a:lnTo>
                  <a:lnTo>
                    <a:pt x="749" y="276"/>
                  </a:lnTo>
                  <a:lnTo>
                    <a:pt x="749" y="280"/>
                  </a:lnTo>
                  <a:lnTo>
                    <a:pt x="748" y="286"/>
                  </a:lnTo>
                  <a:lnTo>
                    <a:pt x="655" y="610"/>
                  </a:lnTo>
                  <a:lnTo>
                    <a:pt x="655" y="610"/>
                  </a:lnTo>
                  <a:lnTo>
                    <a:pt x="652" y="616"/>
                  </a:lnTo>
                  <a:lnTo>
                    <a:pt x="649" y="620"/>
                  </a:lnTo>
                  <a:lnTo>
                    <a:pt x="646" y="623"/>
                  </a:lnTo>
                  <a:lnTo>
                    <a:pt x="642" y="626"/>
                  </a:lnTo>
                  <a:lnTo>
                    <a:pt x="637" y="627"/>
                  </a:lnTo>
                  <a:lnTo>
                    <a:pt x="632" y="629"/>
                  </a:lnTo>
                  <a:lnTo>
                    <a:pt x="628" y="630"/>
                  </a:lnTo>
                  <a:lnTo>
                    <a:pt x="622" y="629"/>
                  </a:lnTo>
                  <a:lnTo>
                    <a:pt x="622" y="629"/>
                  </a:lnTo>
                  <a:lnTo>
                    <a:pt x="617" y="626"/>
                  </a:lnTo>
                  <a:lnTo>
                    <a:pt x="613" y="623"/>
                  </a:lnTo>
                  <a:lnTo>
                    <a:pt x="609" y="620"/>
                  </a:lnTo>
                  <a:lnTo>
                    <a:pt x="607" y="616"/>
                  </a:lnTo>
                  <a:lnTo>
                    <a:pt x="605" y="611"/>
                  </a:lnTo>
                  <a:lnTo>
                    <a:pt x="604" y="607"/>
                  </a:lnTo>
                  <a:lnTo>
                    <a:pt x="604" y="602"/>
                  </a:lnTo>
                  <a:lnTo>
                    <a:pt x="605" y="596"/>
                  </a:lnTo>
                  <a:lnTo>
                    <a:pt x="670" y="372"/>
                  </a:lnTo>
                  <a:lnTo>
                    <a:pt x="670" y="372"/>
                  </a:lnTo>
                  <a:lnTo>
                    <a:pt x="645" y="363"/>
                  </a:lnTo>
                  <a:lnTo>
                    <a:pt x="619" y="356"/>
                  </a:lnTo>
                  <a:lnTo>
                    <a:pt x="619" y="356"/>
                  </a:lnTo>
                  <a:lnTo>
                    <a:pt x="619" y="356"/>
                  </a:lnTo>
                  <a:lnTo>
                    <a:pt x="600" y="353"/>
                  </a:lnTo>
                  <a:lnTo>
                    <a:pt x="580" y="350"/>
                  </a:lnTo>
                  <a:lnTo>
                    <a:pt x="580" y="414"/>
                  </a:lnTo>
                  <a:lnTo>
                    <a:pt x="580" y="414"/>
                  </a:lnTo>
                  <a:lnTo>
                    <a:pt x="579" y="418"/>
                  </a:lnTo>
                  <a:lnTo>
                    <a:pt x="578" y="424"/>
                  </a:lnTo>
                  <a:lnTo>
                    <a:pt x="576" y="428"/>
                  </a:lnTo>
                  <a:lnTo>
                    <a:pt x="573" y="431"/>
                  </a:lnTo>
                  <a:lnTo>
                    <a:pt x="568" y="434"/>
                  </a:lnTo>
                  <a:lnTo>
                    <a:pt x="564" y="438"/>
                  </a:lnTo>
                  <a:lnTo>
                    <a:pt x="560" y="439"/>
                  </a:lnTo>
                  <a:lnTo>
                    <a:pt x="554" y="440"/>
                  </a:lnTo>
                  <a:lnTo>
                    <a:pt x="554" y="440"/>
                  </a:lnTo>
                  <a:lnTo>
                    <a:pt x="549" y="439"/>
                  </a:lnTo>
                  <a:lnTo>
                    <a:pt x="545" y="438"/>
                  </a:lnTo>
                  <a:lnTo>
                    <a:pt x="540" y="434"/>
                  </a:lnTo>
                  <a:lnTo>
                    <a:pt x="536" y="431"/>
                  </a:lnTo>
                  <a:lnTo>
                    <a:pt x="533" y="428"/>
                  </a:lnTo>
                  <a:lnTo>
                    <a:pt x="531" y="424"/>
                  </a:lnTo>
                  <a:lnTo>
                    <a:pt x="528" y="418"/>
                  </a:lnTo>
                  <a:lnTo>
                    <a:pt x="528" y="414"/>
                  </a:lnTo>
                  <a:lnTo>
                    <a:pt x="528" y="350"/>
                  </a:lnTo>
                  <a:lnTo>
                    <a:pt x="528" y="350"/>
                  </a:lnTo>
                  <a:lnTo>
                    <a:pt x="509" y="353"/>
                  </a:lnTo>
                  <a:lnTo>
                    <a:pt x="491" y="356"/>
                  </a:lnTo>
                  <a:lnTo>
                    <a:pt x="491" y="356"/>
                  </a:lnTo>
                  <a:lnTo>
                    <a:pt x="490" y="356"/>
                  </a:lnTo>
                  <a:lnTo>
                    <a:pt x="490" y="356"/>
                  </a:lnTo>
                  <a:lnTo>
                    <a:pt x="464" y="363"/>
                  </a:lnTo>
                  <a:lnTo>
                    <a:pt x="439" y="372"/>
                  </a:lnTo>
                  <a:lnTo>
                    <a:pt x="504" y="596"/>
                  </a:lnTo>
                  <a:lnTo>
                    <a:pt x="504" y="596"/>
                  </a:lnTo>
                  <a:lnTo>
                    <a:pt x="505" y="602"/>
                  </a:lnTo>
                  <a:lnTo>
                    <a:pt x="505" y="607"/>
                  </a:lnTo>
                  <a:lnTo>
                    <a:pt x="504" y="611"/>
                  </a:lnTo>
                  <a:lnTo>
                    <a:pt x="502" y="616"/>
                  </a:lnTo>
                  <a:lnTo>
                    <a:pt x="499" y="620"/>
                  </a:lnTo>
                  <a:lnTo>
                    <a:pt x="495" y="623"/>
                  </a:lnTo>
                  <a:lnTo>
                    <a:pt x="492" y="626"/>
                  </a:lnTo>
                  <a:lnTo>
                    <a:pt x="486" y="629"/>
                  </a:lnTo>
                  <a:lnTo>
                    <a:pt x="486" y="629"/>
                  </a:lnTo>
                  <a:lnTo>
                    <a:pt x="481" y="630"/>
                  </a:lnTo>
                  <a:lnTo>
                    <a:pt x="477" y="629"/>
                  </a:lnTo>
                  <a:lnTo>
                    <a:pt x="471" y="627"/>
                  </a:lnTo>
                  <a:lnTo>
                    <a:pt x="467" y="626"/>
                  </a:lnTo>
                  <a:lnTo>
                    <a:pt x="463" y="623"/>
                  </a:lnTo>
                  <a:lnTo>
                    <a:pt x="459" y="620"/>
                  </a:lnTo>
                  <a:lnTo>
                    <a:pt x="456" y="616"/>
                  </a:lnTo>
                  <a:lnTo>
                    <a:pt x="454" y="610"/>
                  </a:lnTo>
                  <a:lnTo>
                    <a:pt x="359" y="286"/>
                  </a:lnTo>
                  <a:lnTo>
                    <a:pt x="359" y="28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Freeform: Shape 21"/>
            <p:cNvSpPr>
              <a:spLocks/>
            </p:cNvSpPr>
            <p:nvPr/>
          </p:nvSpPr>
          <p:spPr bwMode="auto">
            <a:xfrm>
              <a:off x="3459135" y="4139524"/>
              <a:ext cx="547015" cy="547015"/>
            </a:xfrm>
            <a:custGeom>
              <a:avLst/>
              <a:gdLst>
                <a:gd name="T0" fmla="*/ 1040 w 1104"/>
                <a:gd name="T1" fmla="*/ 3 h 1104"/>
                <a:gd name="T2" fmla="*/ 800 w 1104"/>
                <a:gd name="T3" fmla="*/ 51 h 1104"/>
                <a:gd name="T4" fmla="*/ 817 w 1104"/>
                <a:gd name="T5" fmla="*/ 333 h 1104"/>
                <a:gd name="T6" fmla="*/ 1001 w 1104"/>
                <a:gd name="T7" fmla="*/ 207 h 1104"/>
                <a:gd name="T8" fmla="*/ 1048 w 1104"/>
                <a:gd name="T9" fmla="*/ 372 h 1104"/>
                <a:gd name="T10" fmla="*/ 695 w 1104"/>
                <a:gd name="T11" fmla="*/ 383 h 1104"/>
                <a:gd name="T12" fmla="*/ 673 w 1104"/>
                <a:gd name="T13" fmla="*/ 372 h 1104"/>
                <a:gd name="T14" fmla="*/ 670 w 1104"/>
                <a:gd name="T15" fmla="*/ 20 h 1104"/>
                <a:gd name="T16" fmla="*/ 689 w 1104"/>
                <a:gd name="T17" fmla="*/ 1 h 1104"/>
                <a:gd name="T18" fmla="*/ 332 w 1104"/>
                <a:gd name="T19" fmla="*/ 1063 h 1104"/>
                <a:gd name="T20" fmla="*/ 288 w 1104"/>
                <a:gd name="T21" fmla="*/ 1102 h 1104"/>
                <a:gd name="T22" fmla="*/ 239 w 1104"/>
                <a:gd name="T23" fmla="*/ 1093 h 1104"/>
                <a:gd name="T24" fmla="*/ 219 w 1104"/>
                <a:gd name="T25" fmla="*/ 1081 h 1104"/>
                <a:gd name="T26" fmla="*/ 201 w 1104"/>
                <a:gd name="T27" fmla="*/ 1093 h 1104"/>
                <a:gd name="T28" fmla="*/ 151 w 1104"/>
                <a:gd name="T29" fmla="*/ 1102 h 1104"/>
                <a:gd name="T30" fmla="*/ 107 w 1104"/>
                <a:gd name="T31" fmla="*/ 1063 h 1104"/>
                <a:gd name="T32" fmla="*/ 61 w 1104"/>
                <a:gd name="T33" fmla="*/ 690 h 1104"/>
                <a:gd name="T34" fmla="*/ 20 w 1104"/>
                <a:gd name="T35" fmla="*/ 650 h 1104"/>
                <a:gd name="T36" fmla="*/ 2 w 1104"/>
                <a:gd name="T37" fmla="*/ 471 h 1104"/>
                <a:gd name="T38" fmla="*/ 25 w 1104"/>
                <a:gd name="T39" fmla="*/ 331 h 1104"/>
                <a:gd name="T40" fmla="*/ 156 w 1104"/>
                <a:gd name="T41" fmla="*/ 300 h 1104"/>
                <a:gd name="T42" fmla="*/ 219 w 1104"/>
                <a:gd name="T43" fmla="*/ 380 h 1104"/>
                <a:gd name="T44" fmla="*/ 284 w 1104"/>
                <a:gd name="T45" fmla="*/ 300 h 1104"/>
                <a:gd name="T46" fmla="*/ 377 w 1104"/>
                <a:gd name="T47" fmla="*/ 318 h 1104"/>
                <a:gd name="T48" fmla="*/ 440 w 1104"/>
                <a:gd name="T49" fmla="*/ 392 h 1104"/>
                <a:gd name="T50" fmla="*/ 474 w 1104"/>
                <a:gd name="T51" fmla="*/ 405 h 1104"/>
                <a:gd name="T52" fmla="*/ 542 w 1104"/>
                <a:gd name="T53" fmla="*/ 354 h 1104"/>
                <a:gd name="T54" fmla="*/ 597 w 1104"/>
                <a:gd name="T55" fmla="*/ 353 h 1104"/>
                <a:gd name="T56" fmla="*/ 624 w 1104"/>
                <a:gd name="T57" fmla="*/ 402 h 1104"/>
                <a:gd name="T58" fmla="*/ 573 w 1104"/>
                <a:gd name="T59" fmla="*/ 461 h 1104"/>
                <a:gd name="T60" fmla="*/ 476 w 1104"/>
                <a:gd name="T61" fmla="*/ 521 h 1104"/>
                <a:gd name="T62" fmla="*/ 446 w 1104"/>
                <a:gd name="T63" fmla="*/ 525 h 1104"/>
                <a:gd name="T64" fmla="*/ 396 w 1104"/>
                <a:gd name="T65" fmla="*/ 493 h 1104"/>
                <a:gd name="T66" fmla="*/ 334 w 1104"/>
                <a:gd name="T67" fmla="*/ 1052 h 1104"/>
                <a:gd name="T68" fmla="*/ 257 w 1104"/>
                <a:gd name="T69" fmla="*/ 61 h 1104"/>
                <a:gd name="T70" fmla="*/ 297 w 1104"/>
                <a:gd name="T71" fmla="*/ 97 h 1104"/>
                <a:gd name="T72" fmla="*/ 312 w 1104"/>
                <a:gd name="T73" fmla="*/ 152 h 1104"/>
                <a:gd name="T74" fmla="*/ 300 w 1104"/>
                <a:gd name="T75" fmla="*/ 202 h 1104"/>
                <a:gd name="T76" fmla="*/ 261 w 1104"/>
                <a:gd name="T77" fmla="*/ 252 h 1104"/>
                <a:gd name="T78" fmla="*/ 217 w 1104"/>
                <a:gd name="T79" fmla="*/ 268 h 1104"/>
                <a:gd name="T80" fmla="*/ 166 w 1104"/>
                <a:gd name="T81" fmla="*/ 243 h 1104"/>
                <a:gd name="T82" fmla="*/ 134 w 1104"/>
                <a:gd name="T83" fmla="*/ 188 h 1104"/>
                <a:gd name="T84" fmla="*/ 129 w 1104"/>
                <a:gd name="T85" fmla="*/ 138 h 1104"/>
                <a:gd name="T86" fmla="*/ 150 w 1104"/>
                <a:gd name="T87" fmla="*/ 87 h 1104"/>
                <a:gd name="T88" fmla="*/ 195 w 1104"/>
                <a:gd name="T89" fmla="*/ 57 h 1104"/>
                <a:gd name="T90" fmla="*/ 817 w 1104"/>
                <a:gd name="T91" fmla="*/ 106 h 1104"/>
                <a:gd name="T92" fmla="*/ 791 w 1104"/>
                <a:gd name="T93" fmla="*/ 94 h 1104"/>
                <a:gd name="T94" fmla="*/ 769 w 1104"/>
                <a:gd name="T95" fmla="*/ 113 h 1104"/>
                <a:gd name="T96" fmla="*/ 784 w 1104"/>
                <a:gd name="T97" fmla="*/ 255 h 1104"/>
                <a:gd name="T98" fmla="*/ 821 w 1104"/>
                <a:gd name="T99" fmla="*/ 291 h 1104"/>
                <a:gd name="T100" fmla="*/ 875 w 1104"/>
                <a:gd name="T101" fmla="*/ 258 h 1104"/>
                <a:gd name="T102" fmla="*/ 1099 w 1104"/>
                <a:gd name="T103" fmla="*/ 50 h 1104"/>
                <a:gd name="T104" fmla="*/ 1097 w 1104"/>
                <a:gd name="T105" fmla="*/ 30 h 1104"/>
                <a:gd name="T106" fmla="*/ 1016 w 1104"/>
                <a:gd name="T107" fmla="*/ 75 h 1104"/>
                <a:gd name="T108" fmla="*/ 825 w 1104"/>
                <a:gd name="T109" fmla="*/ 142 h 1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104" h="1104">
                  <a:moveTo>
                    <a:pt x="695" y="0"/>
                  </a:moveTo>
                  <a:lnTo>
                    <a:pt x="1027" y="0"/>
                  </a:lnTo>
                  <a:lnTo>
                    <a:pt x="1027" y="0"/>
                  </a:lnTo>
                  <a:lnTo>
                    <a:pt x="1031" y="0"/>
                  </a:lnTo>
                  <a:lnTo>
                    <a:pt x="1035" y="2"/>
                  </a:lnTo>
                  <a:lnTo>
                    <a:pt x="1040" y="3"/>
                  </a:lnTo>
                  <a:lnTo>
                    <a:pt x="1043" y="6"/>
                  </a:lnTo>
                  <a:lnTo>
                    <a:pt x="1043" y="6"/>
                  </a:lnTo>
                  <a:lnTo>
                    <a:pt x="1008" y="29"/>
                  </a:lnTo>
                  <a:lnTo>
                    <a:pt x="973" y="51"/>
                  </a:lnTo>
                  <a:lnTo>
                    <a:pt x="800" y="51"/>
                  </a:lnTo>
                  <a:lnTo>
                    <a:pt x="800" y="51"/>
                  </a:lnTo>
                  <a:lnTo>
                    <a:pt x="791" y="51"/>
                  </a:lnTo>
                  <a:lnTo>
                    <a:pt x="721" y="51"/>
                  </a:lnTo>
                  <a:lnTo>
                    <a:pt x="721" y="332"/>
                  </a:lnTo>
                  <a:lnTo>
                    <a:pt x="808" y="332"/>
                  </a:lnTo>
                  <a:lnTo>
                    <a:pt x="808" y="332"/>
                  </a:lnTo>
                  <a:lnTo>
                    <a:pt x="817" y="333"/>
                  </a:lnTo>
                  <a:lnTo>
                    <a:pt x="825" y="334"/>
                  </a:lnTo>
                  <a:lnTo>
                    <a:pt x="833" y="334"/>
                  </a:lnTo>
                  <a:lnTo>
                    <a:pt x="841" y="332"/>
                  </a:lnTo>
                  <a:lnTo>
                    <a:pt x="1001" y="332"/>
                  </a:lnTo>
                  <a:lnTo>
                    <a:pt x="1001" y="207"/>
                  </a:lnTo>
                  <a:lnTo>
                    <a:pt x="1001" y="207"/>
                  </a:lnTo>
                  <a:lnTo>
                    <a:pt x="1053" y="156"/>
                  </a:lnTo>
                  <a:lnTo>
                    <a:pt x="1053" y="357"/>
                  </a:lnTo>
                  <a:lnTo>
                    <a:pt x="1053" y="357"/>
                  </a:lnTo>
                  <a:lnTo>
                    <a:pt x="1053" y="363"/>
                  </a:lnTo>
                  <a:lnTo>
                    <a:pt x="1050" y="367"/>
                  </a:lnTo>
                  <a:lnTo>
                    <a:pt x="1048" y="372"/>
                  </a:lnTo>
                  <a:lnTo>
                    <a:pt x="1045" y="376"/>
                  </a:lnTo>
                  <a:lnTo>
                    <a:pt x="1041" y="379"/>
                  </a:lnTo>
                  <a:lnTo>
                    <a:pt x="1036" y="381"/>
                  </a:lnTo>
                  <a:lnTo>
                    <a:pt x="1032" y="382"/>
                  </a:lnTo>
                  <a:lnTo>
                    <a:pt x="1027" y="383"/>
                  </a:lnTo>
                  <a:lnTo>
                    <a:pt x="695" y="383"/>
                  </a:lnTo>
                  <a:lnTo>
                    <a:pt x="695" y="383"/>
                  </a:lnTo>
                  <a:lnTo>
                    <a:pt x="689" y="382"/>
                  </a:lnTo>
                  <a:lnTo>
                    <a:pt x="685" y="381"/>
                  </a:lnTo>
                  <a:lnTo>
                    <a:pt x="681" y="379"/>
                  </a:lnTo>
                  <a:lnTo>
                    <a:pt x="676" y="376"/>
                  </a:lnTo>
                  <a:lnTo>
                    <a:pt x="673" y="372"/>
                  </a:lnTo>
                  <a:lnTo>
                    <a:pt x="671" y="367"/>
                  </a:lnTo>
                  <a:lnTo>
                    <a:pt x="670" y="363"/>
                  </a:lnTo>
                  <a:lnTo>
                    <a:pt x="669" y="357"/>
                  </a:lnTo>
                  <a:lnTo>
                    <a:pt x="669" y="25"/>
                  </a:lnTo>
                  <a:lnTo>
                    <a:pt x="669" y="25"/>
                  </a:lnTo>
                  <a:lnTo>
                    <a:pt x="670" y="20"/>
                  </a:lnTo>
                  <a:lnTo>
                    <a:pt x="671" y="16"/>
                  </a:lnTo>
                  <a:lnTo>
                    <a:pt x="673" y="11"/>
                  </a:lnTo>
                  <a:lnTo>
                    <a:pt x="676" y="7"/>
                  </a:lnTo>
                  <a:lnTo>
                    <a:pt x="681" y="4"/>
                  </a:lnTo>
                  <a:lnTo>
                    <a:pt x="685" y="2"/>
                  </a:lnTo>
                  <a:lnTo>
                    <a:pt x="689" y="1"/>
                  </a:lnTo>
                  <a:lnTo>
                    <a:pt x="695" y="0"/>
                  </a:lnTo>
                  <a:lnTo>
                    <a:pt x="695" y="0"/>
                  </a:lnTo>
                  <a:close/>
                  <a:moveTo>
                    <a:pt x="334" y="1052"/>
                  </a:moveTo>
                  <a:lnTo>
                    <a:pt x="334" y="1052"/>
                  </a:lnTo>
                  <a:lnTo>
                    <a:pt x="334" y="1057"/>
                  </a:lnTo>
                  <a:lnTo>
                    <a:pt x="332" y="1063"/>
                  </a:lnTo>
                  <a:lnTo>
                    <a:pt x="328" y="1072"/>
                  </a:lnTo>
                  <a:lnTo>
                    <a:pt x="323" y="1081"/>
                  </a:lnTo>
                  <a:lnTo>
                    <a:pt x="315" y="1088"/>
                  </a:lnTo>
                  <a:lnTo>
                    <a:pt x="307" y="1095"/>
                  </a:lnTo>
                  <a:lnTo>
                    <a:pt x="298" y="1099"/>
                  </a:lnTo>
                  <a:lnTo>
                    <a:pt x="288" y="1102"/>
                  </a:lnTo>
                  <a:lnTo>
                    <a:pt x="278" y="1104"/>
                  </a:lnTo>
                  <a:lnTo>
                    <a:pt x="278" y="1104"/>
                  </a:lnTo>
                  <a:lnTo>
                    <a:pt x="265" y="1102"/>
                  </a:lnTo>
                  <a:lnTo>
                    <a:pt x="251" y="1098"/>
                  </a:lnTo>
                  <a:lnTo>
                    <a:pt x="244" y="1096"/>
                  </a:lnTo>
                  <a:lnTo>
                    <a:pt x="239" y="1093"/>
                  </a:lnTo>
                  <a:lnTo>
                    <a:pt x="233" y="1090"/>
                  </a:lnTo>
                  <a:lnTo>
                    <a:pt x="229" y="1085"/>
                  </a:lnTo>
                  <a:lnTo>
                    <a:pt x="229" y="1085"/>
                  </a:lnTo>
                  <a:lnTo>
                    <a:pt x="228" y="1083"/>
                  </a:lnTo>
                  <a:lnTo>
                    <a:pt x="225" y="1082"/>
                  </a:lnTo>
                  <a:lnTo>
                    <a:pt x="219" y="1081"/>
                  </a:lnTo>
                  <a:lnTo>
                    <a:pt x="215" y="1082"/>
                  </a:lnTo>
                  <a:lnTo>
                    <a:pt x="212" y="1083"/>
                  </a:lnTo>
                  <a:lnTo>
                    <a:pt x="210" y="1085"/>
                  </a:lnTo>
                  <a:lnTo>
                    <a:pt x="210" y="1085"/>
                  </a:lnTo>
                  <a:lnTo>
                    <a:pt x="206" y="1090"/>
                  </a:lnTo>
                  <a:lnTo>
                    <a:pt x="201" y="1093"/>
                  </a:lnTo>
                  <a:lnTo>
                    <a:pt x="196" y="1096"/>
                  </a:lnTo>
                  <a:lnTo>
                    <a:pt x="189" y="1098"/>
                  </a:lnTo>
                  <a:lnTo>
                    <a:pt x="175" y="1102"/>
                  </a:lnTo>
                  <a:lnTo>
                    <a:pt x="161" y="1104"/>
                  </a:lnTo>
                  <a:lnTo>
                    <a:pt x="161" y="1104"/>
                  </a:lnTo>
                  <a:lnTo>
                    <a:pt x="151" y="1102"/>
                  </a:lnTo>
                  <a:lnTo>
                    <a:pt x="142" y="1099"/>
                  </a:lnTo>
                  <a:lnTo>
                    <a:pt x="133" y="1095"/>
                  </a:lnTo>
                  <a:lnTo>
                    <a:pt x="124" y="1088"/>
                  </a:lnTo>
                  <a:lnTo>
                    <a:pt x="117" y="1081"/>
                  </a:lnTo>
                  <a:lnTo>
                    <a:pt x="111" y="1072"/>
                  </a:lnTo>
                  <a:lnTo>
                    <a:pt x="107" y="1063"/>
                  </a:lnTo>
                  <a:lnTo>
                    <a:pt x="105" y="1052"/>
                  </a:lnTo>
                  <a:lnTo>
                    <a:pt x="94" y="696"/>
                  </a:lnTo>
                  <a:lnTo>
                    <a:pt x="80" y="695"/>
                  </a:lnTo>
                  <a:lnTo>
                    <a:pt x="80" y="695"/>
                  </a:lnTo>
                  <a:lnTo>
                    <a:pt x="71" y="693"/>
                  </a:lnTo>
                  <a:lnTo>
                    <a:pt x="61" y="690"/>
                  </a:lnTo>
                  <a:lnTo>
                    <a:pt x="51" y="685"/>
                  </a:lnTo>
                  <a:lnTo>
                    <a:pt x="42" y="680"/>
                  </a:lnTo>
                  <a:lnTo>
                    <a:pt x="34" y="674"/>
                  </a:lnTo>
                  <a:lnTo>
                    <a:pt x="27" y="667"/>
                  </a:lnTo>
                  <a:lnTo>
                    <a:pt x="23" y="658"/>
                  </a:lnTo>
                  <a:lnTo>
                    <a:pt x="20" y="650"/>
                  </a:lnTo>
                  <a:lnTo>
                    <a:pt x="20" y="650"/>
                  </a:lnTo>
                  <a:lnTo>
                    <a:pt x="10" y="600"/>
                  </a:lnTo>
                  <a:lnTo>
                    <a:pt x="5" y="561"/>
                  </a:lnTo>
                  <a:lnTo>
                    <a:pt x="2" y="529"/>
                  </a:lnTo>
                  <a:lnTo>
                    <a:pt x="0" y="500"/>
                  </a:lnTo>
                  <a:lnTo>
                    <a:pt x="2" y="471"/>
                  </a:lnTo>
                  <a:lnTo>
                    <a:pt x="6" y="438"/>
                  </a:lnTo>
                  <a:lnTo>
                    <a:pt x="18" y="346"/>
                  </a:lnTo>
                  <a:lnTo>
                    <a:pt x="18" y="346"/>
                  </a:lnTo>
                  <a:lnTo>
                    <a:pt x="19" y="341"/>
                  </a:lnTo>
                  <a:lnTo>
                    <a:pt x="22" y="336"/>
                  </a:lnTo>
                  <a:lnTo>
                    <a:pt x="25" y="331"/>
                  </a:lnTo>
                  <a:lnTo>
                    <a:pt x="30" y="325"/>
                  </a:lnTo>
                  <a:lnTo>
                    <a:pt x="35" y="321"/>
                  </a:lnTo>
                  <a:lnTo>
                    <a:pt x="41" y="317"/>
                  </a:lnTo>
                  <a:lnTo>
                    <a:pt x="48" y="313"/>
                  </a:lnTo>
                  <a:lnTo>
                    <a:pt x="57" y="312"/>
                  </a:lnTo>
                  <a:lnTo>
                    <a:pt x="156" y="300"/>
                  </a:lnTo>
                  <a:lnTo>
                    <a:pt x="156" y="300"/>
                  </a:lnTo>
                  <a:lnTo>
                    <a:pt x="160" y="300"/>
                  </a:lnTo>
                  <a:lnTo>
                    <a:pt x="164" y="301"/>
                  </a:lnTo>
                  <a:lnTo>
                    <a:pt x="168" y="304"/>
                  </a:lnTo>
                  <a:lnTo>
                    <a:pt x="171" y="307"/>
                  </a:lnTo>
                  <a:lnTo>
                    <a:pt x="219" y="380"/>
                  </a:lnTo>
                  <a:lnTo>
                    <a:pt x="269" y="307"/>
                  </a:lnTo>
                  <a:lnTo>
                    <a:pt x="269" y="307"/>
                  </a:lnTo>
                  <a:lnTo>
                    <a:pt x="271" y="304"/>
                  </a:lnTo>
                  <a:lnTo>
                    <a:pt x="275" y="301"/>
                  </a:lnTo>
                  <a:lnTo>
                    <a:pt x="280" y="300"/>
                  </a:lnTo>
                  <a:lnTo>
                    <a:pt x="284" y="300"/>
                  </a:lnTo>
                  <a:lnTo>
                    <a:pt x="340" y="307"/>
                  </a:lnTo>
                  <a:lnTo>
                    <a:pt x="340" y="307"/>
                  </a:lnTo>
                  <a:lnTo>
                    <a:pt x="358" y="310"/>
                  </a:lnTo>
                  <a:lnTo>
                    <a:pt x="366" y="312"/>
                  </a:lnTo>
                  <a:lnTo>
                    <a:pt x="371" y="314"/>
                  </a:lnTo>
                  <a:lnTo>
                    <a:pt x="377" y="318"/>
                  </a:lnTo>
                  <a:lnTo>
                    <a:pt x="381" y="321"/>
                  </a:lnTo>
                  <a:lnTo>
                    <a:pt x="389" y="329"/>
                  </a:lnTo>
                  <a:lnTo>
                    <a:pt x="389" y="329"/>
                  </a:lnTo>
                  <a:lnTo>
                    <a:pt x="417" y="364"/>
                  </a:lnTo>
                  <a:lnTo>
                    <a:pt x="440" y="392"/>
                  </a:lnTo>
                  <a:lnTo>
                    <a:pt x="440" y="392"/>
                  </a:lnTo>
                  <a:lnTo>
                    <a:pt x="451" y="403"/>
                  </a:lnTo>
                  <a:lnTo>
                    <a:pt x="451" y="403"/>
                  </a:lnTo>
                  <a:lnTo>
                    <a:pt x="456" y="406"/>
                  </a:lnTo>
                  <a:lnTo>
                    <a:pt x="462" y="408"/>
                  </a:lnTo>
                  <a:lnTo>
                    <a:pt x="467" y="407"/>
                  </a:lnTo>
                  <a:lnTo>
                    <a:pt x="474" y="405"/>
                  </a:lnTo>
                  <a:lnTo>
                    <a:pt x="474" y="405"/>
                  </a:lnTo>
                  <a:lnTo>
                    <a:pt x="482" y="398"/>
                  </a:lnTo>
                  <a:lnTo>
                    <a:pt x="482" y="398"/>
                  </a:lnTo>
                  <a:lnTo>
                    <a:pt x="511" y="378"/>
                  </a:lnTo>
                  <a:lnTo>
                    <a:pt x="542" y="354"/>
                  </a:lnTo>
                  <a:lnTo>
                    <a:pt x="542" y="354"/>
                  </a:lnTo>
                  <a:lnTo>
                    <a:pt x="551" y="349"/>
                  </a:lnTo>
                  <a:lnTo>
                    <a:pt x="561" y="346"/>
                  </a:lnTo>
                  <a:lnTo>
                    <a:pt x="571" y="345"/>
                  </a:lnTo>
                  <a:lnTo>
                    <a:pt x="579" y="346"/>
                  </a:lnTo>
                  <a:lnTo>
                    <a:pt x="589" y="349"/>
                  </a:lnTo>
                  <a:lnTo>
                    <a:pt x="597" y="353"/>
                  </a:lnTo>
                  <a:lnTo>
                    <a:pt x="604" y="360"/>
                  </a:lnTo>
                  <a:lnTo>
                    <a:pt x="612" y="366"/>
                  </a:lnTo>
                  <a:lnTo>
                    <a:pt x="616" y="375"/>
                  </a:lnTo>
                  <a:lnTo>
                    <a:pt x="620" y="383"/>
                  </a:lnTo>
                  <a:lnTo>
                    <a:pt x="623" y="392"/>
                  </a:lnTo>
                  <a:lnTo>
                    <a:pt x="624" y="402"/>
                  </a:lnTo>
                  <a:lnTo>
                    <a:pt x="623" y="410"/>
                  </a:lnTo>
                  <a:lnTo>
                    <a:pt x="619" y="420"/>
                  </a:lnTo>
                  <a:lnTo>
                    <a:pt x="613" y="429"/>
                  </a:lnTo>
                  <a:lnTo>
                    <a:pt x="605" y="436"/>
                  </a:lnTo>
                  <a:lnTo>
                    <a:pt x="605" y="436"/>
                  </a:lnTo>
                  <a:lnTo>
                    <a:pt x="573" y="461"/>
                  </a:lnTo>
                  <a:lnTo>
                    <a:pt x="542" y="484"/>
                  </a:lnTo>
                  <a:lnTo>
                    <a:pt x="542" y="484"/>
                  </a:lnTo>
                  <a:lnTo>
                    <a:pt x="522" y="495"/>
                  </a:lnTo>
                  <a:lnTo>
                    <a:pt x="505" y="506"/>
                  </a:lnTo>
                  <a:lnTo>
                    <a:pt x="490" y="515"/>
                  </a:lnTo>
                  <a:lnTo>
                    <a:pt x="476" y="521"/>
                  </a:lnTo>
                  <a:lnTo>
                    <a:pt x="476" y="521"/>
                  </a:lnTo>
                  <a:lnTo>
                    <a:pt x="470" y="524"/>
                  </a:lnTo>
                  <a:lnTo>
                    <a:pt x="464" y="525"/>
                  </a:lnTo>
                  <a:lnTo>
                    <a:pt x="458" y="526"/>
                  </a:lnTo>
                  <a:lnTo>
                    <a:pt x="452" y="526"/>
                  </a:lnTo>
                  <a:lnTo>
                    <a:pt x="446" y="525"/>
                  </a:lnTo>
                  <a:lnTo>
                    <a:pt x="439" y="524"/>
                  </a:lnTo>
                  <a:lnTo>
                    <a:pt x="433" y="520"/>
                  </a:lnTo>
                  <a:lnTo>
                    <a:pt x="427" y="517"/>
                  </a:lnTo>
                  <a:lnTo>
                    <a:pt x="427" y="517"/>
                  </a:lnTo>
                  <a:lnTo>
                    <a:pt x="411" y="506"/>
                  </a:lnTo>
                  <a:lnTo>
                    <a:pt x="396" y="493"/>
                  </a:lnTo>
                  <a:lnTo>
                    <a:pt x="380" y="478"/>
                  </a:lnTo>
                  <a:lnTo>
                    <a:pt x="365" y="461"/>
                  </a:lnTo>
                  <a:lnTo>
                    <a:pt x="365" y="461"/>
                  </a:lnTo>
                  <a:lnTo>
                    <a:pt x="352" y="447"/>
                  </a:lnTo>
                  <a:lnTo>
                    <a:pt x="334" y="1052"/>
                  </a:lnTo>
                  <a:lnTo>
                    <a:pt x="334" y="1052"/>
                  </a:lnTo>
                  <a:close/>
                  <a:moveTo>
                    <a:pt x="221" y="52"/>
                  </a:moveTo>
                  <a:lnTo>
                    <a:pt x="221" y="52"/>
                  </a:lnTo>
                  <a:lnTo>
                    <a:pt x="231" y="53"/>
                  </a:lnTo>
                  <a:lnTo>
                    <a:pt x="240" y="55"/>
                  </a:lnTo>
                  <a:lnTo>
                    <a:pt x="248" y="58"/>
                  </a:lnTo>
                  <a:lnTo>
                    <a:pt x="257" y="61"/>
                  </a:lnTo>
                  <a:lnTo>
                    <a:pt x="266" y="65"/>
                  </a:lnTo>
                  <a:lnTo>
                    <a:pt x="273" y="70"/>
                  </a:lnTo>
                  <a:lnTo>
                    <a:pt x="280" y="76"/>
                  </a:lnTo>
                  <a:lnTo>
                    <a:pt x="286" y="83"/>
                  </a:lnTo>
                  <a:lnTo>
                    <a:pt x="292" y="89"/>
                  </a:lnTo>
                  <a:lnTo>
                    <a:pt x="297" y="97"/>
                  </a:lnTo>
                  <a:lnTo>
                    <a:pt x="301" y="105"/>
                  </a:lnTo>
                  <a:lnTo>
                    <a:pt x="306" y="114"/>
                  </a:lnTo>
                  <a:lnTo>
                    <a:pt x="309" y="122"/>
                  </a:lnTo>
                  <a:lnTo>
                    <a:pt x="310" y="132"/>
                  </a:lnTo>
                  <a:lnTo>
                    <a:pt x="312" y="141"/>
                  </a:lnTo>
                  <a:lnTo>
                    <a:pt x="312" y="152"/>
                  </a:lnTo>
                  <a:lnTo>
                    <a:pt x="312" y="152"/>
                  </a:lnTo>
                  <a:lnTo>
                    <a:pt x="311" y="161"/>
                  </a:lnTo>
                  <a:lnTo>
                    <a:pt x="310" y="172"/>
                  </a:lnTo>
                  <a:lnTo>
                    <a:pt x="308" y="182"/>
                  </a:lnTo>
                  <a:lnTo>
                    <a:pt x="303" y="193"/>
                  </a:lnTo>
                  <a:lnTo>
                    <a:pt x="300" y="202"/>
                  </a:lnTo>
                  <a:lnTo>
                    <a:pt x="295" y="212"/>
                  </a:lnTo>
                  <a:lnTo>
                    <a:pt x="289" y="221"/>
                  </a:lnTo>
                  <a:lnTo>
                    <a:pt x="284" y="230"/>
                  </a:lnTo>
                  <a:lnTo>
                    <a:pt x="276" y="238"/>
                  </a:lnTo>
                  <a:lnTo>
                    <a:pt x="270" y="245"/>
                  </a:lnTo>
                  <a:lnTo>
                    <a:pt x="261" y="252"/>
                  </a:lnTo>
                  <a:lnTo>
                    <a:pt x="254" y="257"/>
                  </a:lnTo>
                  <a:lnTo>
                    <a:pt x="245" y="262"/>
                  </a:lnTo>
                  <a:lnTo>
                    <a:pt x="237" y="265"/>
                  </a:lnTo>
                  <a:lnTo>
                    <a:pt x="227" y="267"/>
                  </a:lnTo>
                  <a:lnTo>
                    <a:pt x="217" y="268"/>
                  </a:lnTo>
                  <a:lnTo>
                    <a:pt x="217" y="268"/>
                  </a:lnTo>
                  <a:lnTo>
                    <a:pt x="209" y="267"/>
                  </a:lnTo>
                  <a:lnTo>
                    <a:pt x="199" y="265"/>
                  </a:lnTo>
                  <a:lnTo>
                    <a:pt x="190" y="260"/>
                  </a:lnTo>
                  <a:lnTo>
                    <a:pt x="182" y="256"/>
                  </a:lnTo>
                  <a:lnTo>
                    <a:pt x="174" y="250"/>
                  </a:lnTo>
                  <a:lnTo>
                    <a:pt x="166" y="243"/>
                  </a:lnTo>
                  <a:lnTo>
                    <a:pt x="160" y="236"/>
                  </a:lnTo>
                  <a:lnTo>
                    <a:pt x="154" y="227"/>
                  </a:lnTo>
                  <a:lnTo>
                    <a:pt x="147" y="218"/>
                  </a:lnTo>
                  <a:lnTo>
                    <a:pt x="143" y="209"/>
                  </a:lnTo>
                  <a:lnTo>
                    <a:pt x="137" y="199"/>
                  </a:lnTo>
                  <a:lnTo>
                    <a:pt x="134" y="188"/>
                  </a:lnTo>
                  <a:lnTo>
                    <a:pt x="131" y="179"/>
                  </a:lnTo>
                  <a:lnTo>
                    <a:pt x="129" y="168"/>
                  </a:lnTo>
                  <a:lnTo>
                    <a:pt x="128" y="158"/>
                  </a:lnTo>
                  <a:lnTo>
                    <a:pt x="128" y="147"/>
                  </a:lnTo>
                  <a:lnTo>
                    <a:pt x="128" y="147"/>
                  </a:lnTo>
                  <a:lnTo>
                    <a:pt x="129" y="138"/>
                  </a:lnTo>
                  <a:lnTo>
                    <a:pt x="130" y="128"/>
                  </a:lnTo>
                  <a:lnTo>
                    <a:pt x="132" y="119"/>
                  </a:lnTo>
                  <a:lnTo>
                    <a:pt x="135" y="110"/>
                  </a:lnTo>
                  <a:lnTo>
                    <a:pt x="140" y="102"/>
                  </a:lnTo>
                  <a:lnTo>
                    <a:pt x="144" y="93"/>
                  </a:lnTo>
                  <a:lnTo>
                    <a:pt x="150" y="87"/>
                  </a:lnTo>
                  <a:lnTo>
                    <a:pt x="156" y="79"/>
                  </a:lnTo>
                  <a:lnTo>
                    <a:pt x="162" y="74"/>
                  </a:lnTo>
                  <a:lnTo>
                    <a:pt x="170" y="69"/>
                  </a:lnTo>
                  <a:lnTo>
                    <a:pt x="177" y="63"/>
                  </a:lnTo>
                  <a:lnTo>
                    <a:pt x="186" y="60"/>
                  </a:lnTo>
                  <a:lnTo>
                    <a:pt x="195" y="57"/>
                  </a:lnTo>
                  <a:lnTo>
                    <a:pt x="203" y="55"/>
                  </a:lnTo>
                  <a:lnTo>
                    <a:pt x="212" y="52"/>
                  </a:lnTo>
                  <a:lnTo>
                    <a:pt x="221" y="52"/>
                  </a:lnTo>
                  <a:lnTo>
                    <a:pt x="221" y="52"/>
                  </a:lnTo>
                  <a:close/>
                  <a:moveTo>
                    <a:pt x="817" y="106"/>
                  </a:moveTo>
                  <a:lnTo>
                    <a:pt x="817" y="106"/>
                  </a:lnTo>
                  <a:lnTo>
                    <a:pt x="814" y="103"/>
                  </a:lnTo>
                  <a:lnTo>
                    <a:pt x="812" y="101"/>
                  </a:lnTo>
                  <a:lnTo>
                    <a:pt x="810" y="98"/>
                  </a:lnTo>
                  <a:lnTo>
                    <a:pt x="807" y="97"/>
                  </a:lnTo>
                  <a:lnTo>
                    <a:pt x="799" y="94"/>
                  </a:lnTo>
                  <a:lnTo>
                    <a:pt x="791" y="94"/>
                  </a:lnTo>
                  <a:lnTo>
                    <a:pt x="783" y="97"/>
                  </a:lnTo>
                  <a:lnTo>
                    <a:pt x="776" y="100"/>
                  </a:lnTo>
                  <a:lnTo>
                    <a:pt x="773" y="102"/>
                  </a:lnTo>
                  <a:lnTo>
                    <a:pt x="771" y="105"/>
                  </a:lnTo>
                  <a:lnTo>
                    <a:pt x="770" y="108"/>
                  </a:lnTo>
                  <a:lnTo>
                    <a:pt x="769" y="113"/>
                  </a:lnTo>
                  <a:lnTo>
                    <a:pt x="769" y="113"/>
                  </a:lnTo>
                  <a:lnTo>
                    <a:pt x="770" y="154"/>
                  </a:lnTo>
                  <a:lnTo>
                    <a:pt x="773" y="186"/>
                  </a:lnTo>
                  <a:lnTo>
                    <a:pt x="778" y="218"/>
                  </a:lnTo>
                  <a:lnTo>
                    <a:pt x="784" y="255"/>
                  </a:lnTo>
                  <a:lnTo>
                    <a:pt x="784" y="255"/>
                  </a:lnTo>
                  <a:lnTo>
                    <a:pt x="787" y="263"/>
                  </a:lnTo>
                  <a:lnTo>
                    <a:pt x="792" y="270"/>
                  </a:lnTo>
                  <a:lnTo>
                    <a:pt x="797" y="278"/>
                  </a:lnTo>
                  <a:lnTo>
                    <a:pt x="805" y="283"/>
                  </a:lnTo>
                  <a:lnTo>
                    <a:pt x="812" y="287"/>
                  </a:lnTo>
                  <a:lnTo>
                    <a:pt x="821" y="291"/>
                  </a:lnTo>
                  <a:lnTo>
                    <a:pt x="824" y="291"/>
                  </a:lnTo>
                  <a:lnTo>
                    <a:pt x="828" y="291"/>
                  </a:lnTo>
                  <a:lnTo>
                    <a:pt x="832" y="290"/>
                  </a:lnTo>
                  <a:lnTo>
                    <a:pt x="835" y="287"/>
                  </a:lnTo>
                  <a:lnTo>
                    <a:pt x="835" y="287"/>
                  </a:lnTo>
                  <a:lnTo>
                    <a:pt x="875" y="258"/>
                  </a:lnTo>
                  <a:lnTo>
                    <a:pt x="910" y="230"/>
                  </a:lnTo>
                  <a:lnTo>
                    <a:pt x="942" y="202"/>
                  </a:lnTo>
                  <a:lnTo>
                    <a:pt x="972" y="175"/>
                  </a:lnTo>
                  <a:lnTo>
                    <a:pt x="1001" y="146"/>
                  </a:lnTo>
                  <a:lnTo>
                    <a:pt x="1031" y="117"/>
                  </a:lnTo>
                  <a:lnTo>
                    <a:pt x="1099" y="50"/>
                  </a:lnTo>
                  <a:lnTo>
                    <a:pt x="1099" y="50"/>
                  </a:lnTo>
                  <a:lnTo>
                    <a:pt x="1103" y="45"/>
                  </a:lnTo>
                  <a:lnTo>
                    <a:pt x="1104" y="39"/>
                  </a:lnTo>
                  <a:lnTo>
                    <a:pt x="1103" y="35"/>
                  </a:lnTo>
                  <a:lnTo>
                    <a:pt x="1101" y="32"/>
                  </a:lnTo>
                  <a:lnTo>
                    <a:pt x="1097" y="30"/>
                  </a:lnTo>
                  <a:lnTo>
                    <a:pt x="1093" y="29"/>
                  </a:lnTo>
                  <a:lnTo>
                    <a:pt x="1087" y="29"/>
                  </a:lnTo>
                  <a:lnTo>
                    <a:pt x="1082" y="32"/>
                  </a:lnTo>
                  <a:lnTo>
                    <a:pt x="1082" y="32"/>
                  </a:lnTo>
                  <a:lnTo>
                    <a:pt x="1047" y="55"/>
                  </a:lnTo>
                  <a:lnTo>
                    <a:pt x="1016" y="75"/>
                  </a:lnTo>
                  <a:lnTo>
                    <a:pt x="960" y="110"/>
                  </a:lnTo>
                  <a:lnTo>
                    <a:pt x="905" y="142"/>
                  </a:lnTo>
                  <a:lnTo>
                    <a:pt x="841" y="181"/>
                  </a:lnTo>
                  <a:lnTo>
                    <a:pt x="841" y="181"/>
                  </a:lnTo>
                  <a:lnTo>
                    <a:pt x="832" y="160"/>
                  </a:lnTo>
                  <a:lnTo>
                    <a:pt x="825" y="142"/>
                  </a:lnTo>
                  <a:lnTo>
                    <a:pt x="817" y="106"/>
                  </a:lnTo>
                  <a:lnTo>
                    <a:pt x="817" y="1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Freeform: Shape 22"/>
            <p:cNvSpPr>
              <a:spLocks/>
            </p:cNvSpPr>
            <p:nvPr/>
          </p:nvSpPr>
          <p:spPr bwMode="auto">
            <a:xfrm>
              <a:off x="8308843" y="4139524"/>
              <a:ext cx="547015" cy="547015"/>
            </a:xfrm>
            <a:custGeom>
              <a:avLst/>
              <a:gdLst>
                <a:gd name="T0" fmla="*/ 497 w 1104"/>
                <a:gd name="T1" fmla="*/ 19 h 1104"/>
                <a:gd name="T2" fmla="*/ 458 w 1104"/>
                <a:gd name="T3" fmla="*/ 82 h 1104"/>
                <a:gd name="T4" fmla="*/ 469 w 1104"/>
                <a:gd name="T5" fmla="*/ 155 h 1104"/>
                <a:gd name="T6" fmla="*/ 526 w 1104"/>
                <a:gd name="T7" fmla="*/ 217 h 1104"/>
                <a:gd name="T8" fmla="*/ 591 w 1104"/>
                <a:gd name="T9" fmla="*/ 212 h 1104"/>
                <a:gd name="T10" fmla="*/ 640 w 1104"/>
                <a:gd name="T11" fmla="*/ 141 h 1104"/>
                <a:gd name="T12" fmla="*/ 642 w 1104"/>
                <a:gd name="T13" fmla="*/ 69 h 1104"/>
                <a:gd name="T14" fmla="*/ 596 w 1104"/>
                <a:gd name="T15" fmla="*/ 11 h 1104"/>
                <a:gd name="T16" fmla="*/ 615 w 1104"/>
                <a:gd name="T17" fmla="*/ 264 h 1104"/>
                <a:gd name="T18" fmla="*/ 708 w 1104"/>
                <a:gd name="T19" fmla="*/ 272 h 1104"/>
                <a:gd name="T20" fmla="*/ 741 w 1104"/>
                <a:gd name="T21" fmla="*/ 304 h 1104"/>
                <a:gd name="T22" fmla="*/ 749 w 1104"/>
                <a:gd name="T23" fmla="*/ 469 h 1104"/>
                <a:gd name="T24" fmla="*/ 371 w 1104"/>
                <a:gd name="T25" fmla="*/ 478 h 1104"/>
                <a:gd name="T26" fmla="*/ 347 w 1104"/>
                <a:gd name="T27" fmla="*/ 447 h 1104"/>
                <a:gd name="T28" fmla="*/ 372 w 1104"/>
                <a:gd name="T29" fmla="*/ 289 h 1104"/>
                <a:gd name="T30" fmla="*/ 476 w 1104"/>
                <a:gd name="T31" fmla="*/ 257 h 1104"/>
                <a:gd name="T32" fmla="*/ 194 w 1104"/>
                <a:gd name="T33" fmla="*/ 557 h 1104"/>
                <a:gd name="T34" fmla="*/ 131 w 1104"/>
                <a:gd name="T35" fmla="*/ 594 h 1104"/>
                <a:gd name="T36" fmla="*/ 110 w 1104"/>
                <a:gd name="T37" fmla="*/ 658 h 1104"/>
                <a:gd name="T38" fmla="*/ 140 w 1104"/>
                <a:gd name="T39" fmla="*/ 740 h 1104"/>
                <a:gd name="T40" fmla="*/ 208 w 1104"/>
                <a:gd name="T41" fmla="*/ 779 h 1104"/>
                <a:gd name="T42" fmla="*/ 268 w 1104"/>
                <a:gd name="T43" fmla="*/ 746 h 1104"/>
                <a:gd name="T44" fmla="*/ 301 w 1104"/>
                <a:gd name="T45" fmla="*/ 665 h 1104"/>
                <a:gd name="T46" fmla="*/ 285 w 1104"/>
                <a:gd name="T47" fmla="*/ 599 h 1104"/>
                <a:gd name="T48" fmla="*/ 223 w 1104"/>
                <a:gd name="T49" fmla="*/ 558 h 1104"/>
                <a:gd name="T50" fmla="*/ 277 w 1104"/>
                <a:gd name="T51" fmla="*/ 814 h 1104"/>
                <a:gd name="T52" fmla="*/ 382 w 1104"/>
                <a:gd name="T53" fmla="*/ 840 h 1104"/>
                <a:gd name="T54" fmla="*/ 412 w 1104"/>
                <a:gd name="T55" fmla="*/ 1009 h 1104"/>
                <a:gd name="T56" fmla="*/ 400 w 1104"/>
                <a:gd name="T57" fmla="*/ 1097 h 1104"/>
                <a:gd name="T58" fmla="*/ 21 w 1104"/>
                <a:gd name="T59" fmla="*/ 1102 h 1104"/>
                <a:gd name="T60" fmla="*/ 1 w 1104"/>
                <a:gd name="T61" fmla="*/ 1054 h 1104"/>
                <a:gd name="T62" fmla="*/ 21 w 1104"/>
                <a:gd name="T63" fmla="*/ 851 h 1104"/>
                <a:gd name="T64" fmla="*/ 126 w 1104"/>
                <a:gd name="T65" fmla="*/ 813 h 1104"/>
                <a:gd name="T66" fmla="*/ 526 w 1104"/>
                <a:gd name="T67" fmla="*/ 557 h 1104"/>
                <a:gd name="T68" fmla="*/ 552 w 1104"/>
                <a:gd name="T69" fmla="*/ 531 h 1104"/>
                <a:gd name="T70" fmla="*/ 578 w 1104"/>
                <a:gd name="T71" fmla="*/ 551 h 1104"/>
                <a:gd name="T72" fmla="*/ 689 w 1104"/>
                <a:gd name="T73" fmla="*/ 738 h 1104"/>
                <a:gd name="T74" fmla="*/ 676 w 1104"/>
                <a:gd name="T75" fmla="*/ 768 h 1104"/>
                <a:gd name="T76" fmla="*/ 453 w 1104"/>
                <a:gd name="T77" fmla="*/ 767 h 1104"/>
                <a:gd name="T78" fmla="*/ 417 w 1104"/>
                <a:gd name="T79" fmla="*/ 757 h 1104"/>
                <a:gd name="T80" fmla="*/ 423 w 1104"/>
                <a:gd name="T81" fmla="*/ 725 h 1104"/>
                <a:gd name="T82" fmla="*/ 876 w 1104"/>
                <a:gd name="T83" fmla="*/ 559 h 1104"/>
                <a:gd name="T84" fmla="*/ 817 w 1104"/>
                <a:gd name="T85" fmla="*/ 602 h 1104"/>
                <a:gd name="T86" fmla="*/ 803 w 1104"/>
                <a:gd name="T87" fmla="*/ 669 h 1104"/>
                <a:gd name="T88" fmla="*/ 839 w 1104"/>
                <a:gd name="T89" fmla="*/ 748 h 1104"/>
                <a:gd name="T90" fmla="*/ 900 w 1104"/>
                <a:gd name="T91" fmla="*/ 779 h 1104"/>
                <a:gd name="T92" fmla="*/ 967 w 1104"/>
                <a:gd name="T93" fmla="*/ 738 h 1104"/>
                <a:gd name="T94" fmla="*/ 994 w 1104"/>
                <a:gd name="T95" fmla="*/ 655 h 1104"/>
                <a:gd name="T96" fmla="*/ 970 w 1104"/>
                <a:gd name="T97" fmla="*/ 591 h 1104"/>
                <a:gd name="T98" fmla="*/ 905 w 1104"/>
                <a:gd name="T99" fmla="*/ 557 h 1104"/>
                <a:gd name="T100" fmla="*/ 973 w 1104"/>
                <a:gd name="T101" fmla="*/ 813 h 1104"/>
                <a:gd name="T102" fmla="*/ 1078 w 1104"/>
                <a:gd name="T103" fmla="*/ 845 h 1104"/>
                <a:gd name="T104" fmla="*/ 1104 w 1104"/>
                <a:gd name="T105" fmla="*/ 1032 h 1104"/>
                <a:gd name="T106" fmla="*/ 1087 w 1104"/>
                <a:gd name="T107" fmla="*/ 1100 h 1104"/>
                <a:gd name="T108" fmla="*/ 708 w 1104"/>
                <a:gd name="T109" fmla="*/ 1100 h 1104"/>
                <a:gd name="T110" fmla="*/ 692 w 1104"/>
                <a:gd name="T111" fmla="*/ 1032 h 1104"/>
                <a:gd name="T112" fmla="*/ 717 w 1104"/>
                <a:gd name="T113" fmla="*/ 845 h 1104"/>
                <a:gd name="T114" fmla="*/ 822 w 1104"/>
                <a:gd name="T115" fmla="*/ 813 h 1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04" h="1104">
                  <a:moveTo>
                    <a:pt x="550" y="0"/>
                  </a:moveTo>
                  <a:lnTo>
                    <a:pt x="550" y="0"/>
                  </a:lnTo>
                  <a:lnTo>
                    <a:pt x="540" y="1"/>
                  </a:lnTo>
                  <a:lnTo>
                    <a:pt x="530" y="2"/>
                  </a:lnTo>
                  <a:lnTo>
                    <a:pt x="522" y="6"/>
                  </a:lnTo>
                  <a:lnTo>
                    <a:pt x="513" y="9"/>
                  </a:lnTo>
                  <a:lnTo>
                    <a:pt x="504" y="13"/>
                  </a:lnTo>
                  <a:lnTo>
                    <a:pt x="497" y="19"/>
                  </a:lnTo>
                  <a:lnTo>
                    <a:pt x="489" y="24"/>
                  </a:lnTo>
                  <a:lnTo>
                    <a:pt x="483" y="31"/>
                  </a:lnTo>
                  <a:lnTo>
                    <a:pt x="478" y="38"/>
                  </a:lnTo>
                  <a:lnTo>
                    <a:pt x="472" y="47"/>
                  </a:lnTo>
                  <a:lnTo>
                    <a:pt x="467" y="54"/>
                  </a:lnTo>
                  <a:lnTo>
                    <a:pt x="463" y="64"/>
                  </a:lnTo>
                  <a:lnTo>
                    <a:pt x="460" y="72"/>
                  </a:lnTo>
                  <a:lnTo>
                    <a:pt x="458" y="82"/>
                  </a:lnTo>
                  <a:lnTo>
                    <a:pt x="457" y="92"/>
                  </a:lnTo>
                  <a:lnTo>
                    <a:pt x="456" y="103"/>
                  </a:lnTo>
                  <a:lnTo>
                    <a:pt x="456" y="103"/>
                  </a:lnTo>
                  <a:lnTo>
                    <a:pt x="457" y="113"/>
                  </a:lnTo>
                  <a:lnTo>
                    <a:pt x="458" y="124"/>
                  </a:lnTo>
                  <a:lnTo>
                    <a:pt x="461" y="134"/>
                  </a:lnTo>
                  <a:lnTo>
                    <a:pt x="465" y="145"/>
                  </a:lnTo>
                  <a:lnTo>
                    <a:pt x="469" y="155"/>
                  </a:lnTo>
                  <a:lnTo>
                    <a:pt x="474" y="165"/>
                  </a:lnTo>
                  <a:lnTo>
                    <a:pt x="480" y="175"/>
                  </a:lnTo>
                  <a:lnTo>
                    <a:pt x="486" y="185"/>
                  </a:lnTo>
                  <a:lnTo>
                    <a:pt x="493" y="192"/>
                  </a:lnTo>
                  <a:lnTo>
                    <a:pt x="500" y="200"/>
                  </a:lnTo>
                  <a:lnTo>
                    <a:pt x="508" y="207"/>
                  </a:lnTo>
                  <a:lnTo>
                    <a:pt x="516" y="213"/>
                  </a:lnTo>
                  <a:lnTo>
                    <a:pt x="526" y="217"/>
                  </a:lnTo>
                  <a:lnTo>
                    <a:pt x="535" y="220"/>
                  </a:lnTo>
                  <a:lnTo>
                    <a:pt x="544" y="222"/>
                  </a:lnTo>
                  <a:lnTo>
                    <a:pt x="554" y="223"/>
                  </a:lnTo>
                  <a:lnTo>
                    <a:pt x="554" y="223"/>
                  </a:lnTo>
                  <a:lnTo>
                    <a:pt x="564" y="222"/>
                  </a:lnTo>
                  <a:lnTo>
                    <a:pt x="573" y="220"/>
                  </a:lnTo>
                  <a:lnTo>
                    <a:pt x="582" y="216"/>
                  </a:lnTo>
                  <a:lnTo>
                    <a:pt x="591" y="212"/>
                  </a:lnTo>
                  <a:lnTo>
                    <a:pt x="599" y="205"/>
                  </a:lnTo>
                  <a:lnTo>
                    <a:pt x="607" y="198"/>
                  </a:lnTo>
                  <a:lnTo>
                    <a:pt x="614" y="190"/>
                  </a:lnTo>
                  <a:lnTo>
                    <a:pt x="621" y="181"/>
                  </a:lnTo>
                  <a:lnTo>
                    <a:pt x="627" y="172"/>
                  </a:lnTo>
                  <a:lnTo>
                    <a:pt x="633" y="162"/>
                  </a:lnTo>
                  <a:lnTo>
                    <a:pt x="637" y="152"/>
                  </a:lnTo>
                  <a:lnTo>
                    <a:pt x="640" y="141"/>
                  </a:lnTo>
                  <a:lnTo>
                    <a:pt x="644" y="131"/>
                  </a:lnTo>
                  <a:lnTo>
                    <a:pt x="646" y="120"/>
                  </a:lnTo>
                  <a:lnTo>
                    <a:pt x="647" y="109"/>
                  </a:lnTo>
                  <a:lnTo>
                    <a:pt x="648" y="98"/>
                  </a:lnTo>
                  <a:lnTo>
                    <a:pt x="648" y="98"/>
                  </a:lnTo>
                  <a:lnTo>
                    <a:pt x="647" y="89"/>
                  </a:lnTo>
                  <a:lnTo>
                    <a:pt x="646" y="79"/>
                  </a:lnTo>
                  <a:lnTo>
                    <a:pt x="642" y="69"/>
                  </a:lnTo>
                  <a:lnTo>
                    <a:pt x="639" y="60"/>
                  </a:lnTo>
                  <a:lnTo>
                    <a:pt x="635" y="51"/>
                  </a:lnTo>
                  <a:lnTo>
                    <a:pt x="631" y="43"/>
                  </a:lnTo>
                  <a:lnTo>
                    <a:pt x="624" y="36"/>
                  </a:lnTo>
                  <a:lnTo>
                    <a:pt x="619" y="28"/>
                  </a:lnTo>
                  <a:lnTo>
                    <a:pt x="611" y="22"/>
                  </a:lnTo>
                  <a:lnTo>
                    <a:pt x="604" y="16"/>
                  </a:lnTo>
                  <a:lnTo>
                    <a:pt x="596" y="11"/>
                  </a:lnTo>
                  <a:lnTo>
                    <a:pt x="587" y="8"/>
                  </a:lnTo>
                  <a:lnTo>
                    <a:pt x="579" y="5"/>
                  </a:lnTo>
                  <a:lnTo>
                    <a:pt x="569" y="2"/>
                  </a:lnTo>
                  <a:lnTo>
                    <a:pt x="559" y="0"/>
                  </a:lnTo>
                  <a:lnTo>
                    <a:pt x="550" y="0"/>
                  </a:lnTo>
                  <a:lnTo>
                    <a:pt x="550" y="0"/>
                  </a:lnTo>
                  <a:close/>
                  <a:moveTo>
                    <a:pt x="552" y="354"/>
                  </a:moveTo>
                  <a:lnTo>
                    <a:pt x="615" y="264"/>
                  </a:lnTo>
                  <a:lnTo>
                    <a:pt x="615" y="264"/>
                  </a:lnTo>
                  <a:lnTo>
                    <a:pt x="619" y="261"/>
                  </a:lnTo>
                  <a:lnTo>
                    <a:pt x="623" y="258"/>
                  </a:lnTo>
                  <a:lnTo>
                    <a:pt x="627" y="257"/>
                  </a:lnTo>
                  <a:lnTo>
                    <a:pt x="632" y="257"/>
                  </a:lnTo>
                  <a:lnTo>
                    <a:pt x="700" y="270"/>
                  </a:lnTo>
                  <a:lnTo>
                    <a:pt x="700" y="270"/>
                  </a:lnTo>
                  <a:lnTo>
                    <a:pt x="708" y="272"/>
                  </a:lnTo>
                  <a:lnTo>
                    <a:pt x="716" y="275"/>
                  </a:lnTo>
                  <a:lnTo>
                    <a:pt x="722" y="279"/>
                  </a:lnTo>
                  <a:lnTo>
                    <a:pt x="728" y="284"/>
                  </a:lnTo>
                  <a:lnTo>
                    <a:pt x="732" y="289"/>
                  </a:lnTo>
                  <a:lnTo>
                    <a:pt x="736" y="295"/>
                  </a:lnTo>
                  <a:lnTo>
                    <a:pt x="738" y="300"/>
                  </a:lnTo>
                  <a:lnTo>
                    <a:pt x="741" y="304"/>
                  </a:lnTo>
                  <a:lnTo>
                    <a:pt x="741" y="304"/>
                  </a:lnTo>
                  <a:lnTo>
                    <a:pt x="751" y="387"/>
                  </a:lnTo>
                  <a:lnTo>
                    <a:pt x="755" y="419"/>
                  </a:lnTo>
                  <a:lnTo>
                    <a:pt x="757" y="447"/>
                  </a:lnTo>
                  <a:lnTo>
                    <a:pt x="757" y="447"/>
                  </a:lnTo>
                  <a:lnTo>
                    <a:pt x="757" y="453"/>
                  </a:lnTo>
                  <a:lnTo>
                    <a:pt x="756" y="458"/>
                  </a:lnTo>
                  <a:lnTo>
                    <a:pt x="752" y="465"/>
                  </a:lnTo>
                  <a:lnTo>
                    <a:pt x="749" y="469"/>
                  </a:lnTo>
                  <a:lnTo>
                    <a:pt x="749" y="469"/>
                  </a:lnTo>
                  <a:lnTo>
                    <a:pt x="744" y="474"/>
                  </a:lnTo>
                  <a:lnTo>
                    <a:pt x="738" y="477"/>
                  </a:lnTo>
                  <a:lnTo>
                    <a:pt x="733" y="478"/>
                  </a:lnTo>
                  <a:lnTo>
                    <a:pt x="727" y="479"/>
                  </a:lnTo>
                  <a:lnTo>
                    <a:pt x="377" y="479"/>
                  </a:lnTo>
                  <a:lnTo>
                    <a:pt x="377" y="479"/>
                  </a:lnTo>
                  <a:lnTo>
                    <a:pt x="371" y="478"/>
                  </a:lnTo>
                  <a:lnTo>
                    <a:pt x="365" y="477"/>
                  </a:lnTo>
                  <a:lnTo>
                    <a:pt x="360" y="474"/>
                  </a:lnTo>
                  <a:lnTo>
                    <a:pt x="355" y="469"/>
                  </a:lnTo>
                  <a:lnTo>
                    <a:pt x="355" y="469"/>
                  </a:lnTo>
                  <a:lnTo>
                    <a:pt x="351" y="465"/>
                  </a:lnTo>
                  <a:lnTo>
                    <a:pt x="348" y="458"/>
                  </a:lnTo>
                  <a:lnTo>
                    <a:pt x="347" y="453"/>
                  </a:lnTo>
                  <a:lnTo>
                    <a:pt x="347" y="447"/>
                  </a:lnTo>
                  <a:lnTo>
                    <a:pt x="347" y="447"/>
                  </a:lnTo>
                  <a:lnTo>
                    <a:pt x="349" y="419"/>
                  </a:lnTo>
                  <a:lnTo>
                    <a:pt x="352" y="387"/>
                  </a:lnTo>
                  <a:lnTo>
                    <a:pt x="363" y="304"/>
                  </a:lnTo>
                  <a:lnTo>
                    <a:pt x="363" y="304"/>
                  </a:lnTo>
                  <a:lnTo>
                    <a:pt x="365" y="300"/>
                  </a:lnTo>
                  <a:lnTo>
                    <a:pt x="368" y="295"/>
                  </a:lnTo>
                  <a:lnTo>
                    <a:pt x="372" y="289"/>
                  </a:lnTo>
                  <a:lnTo>
                    <a:pt x="376" y="284"/>
                  </a:lnTo>
                  <a:lnTo>
                    <a:pt x="382" y="279"/>
                  </a:lnTo>
                  <a:lnTo>
                    <a:pt x="388" y="275"/>
                  </a:lnTo>
                  <a:lnTo>
                    <a:pt x="396" y="272"/>
                  </a:lnTo>
                  <a:lnTo>
                    <a:pt x="404" y="270"/>
                  </a:lnTo>
                  <a:lnTo>
                    <a:pt x="472" y="257"/>
                  </a:lnTo>
                  <a:lnTo>
                    <a:pt x="472" y="257"/>
                  </a:lnTo>
                  <a:lnTo>
                    <a:pt x="476" y="257"/>
                  </a:lnTo>
                  <a:lnTo>
                    <a:pt x="481" y="258"/>
                  </a:lnTo>
                  <a:lnTo>
                    <a:pt x="485" y="261"/>
                  </a:lnTo>
                  <a:lnTo>
                    <a:pt x="488" y="264"/>
                  </a:lnTo>
                  <a:lnTo>
                    <a:pt x="552" y="354"/>
                  </a:lnTo>
                  <a:lnTo>
                    <a:pt x="552" y="354"/>
                  </a:lnTo>
                  <a:close/>
                  <a:moveTo>
                    <a:pt x="204" y="557"/>
                  </a:moveTo>
                  <a:lnTo>
                    <a:pt x="204" y="557"/>
                  </a:lnTo>
                  <a:lnTo>
                    <a:pt x="194" y="557"/>
                  </a:lnTo>
                  <a:lnTo>
                    <a:pt x="185" y="559"/>
                  </a:lnTo>
                  <a:lnTo>
                    <a:pt x="176" y="561"/>
                  </a:lnTo>
                  <a:lnTo>
                    <a:pt x="167" y="565"/>
                  </a:lnTo>
                  <a:lnTo>
                    <a:pt x="158" y="569"/>
                  </a:lnTo>
                  <a:lnTo>
                    <a:pt x="151" y="574"/>
                  </a:lnTo>
                  <a:lnTo>
                    <a:pt x="143" y="580"/>
                  </a:lnTo>
                  <a:lnTo>
                    <a:pt x="137" y="587"/>
                  </a:lnTo>
                  <a:lnTo>
                    <a:pt x="131" y="594"/>
                  </a:lnTo>
                  <a:lnTo>
                    <a:pt x="126" y="602"/>
                  </a:lnTo>
                  <a:lnTo>
                    <a:pt x="121" y="610"/>
                  </a:lnTo>
                  <a:lnTo>
                    <a:pt x="117" y="619"/>
                  </a:lnTo>
                  <a:lnTo>
                    <a:pt x="114" y="629"/>
                  </a:lnTo>
                  <a:lnTo>
                    <a:pt x="112" y="638"/>
                  </a:lnTo>
                  <a:lnTo>
                    <a:pt x="111" y="648"/>
                  </a:lnTo>
                  <a:lnTo>
                    <a:pt x="110" y="658"/>
                  </a:lnTo>
                  <a:lnTo>
                    <a:pt x="110" y="658"/>
                  </a:lnTo>
                  <a:lnTo>
                    <a:pt x="111" y="669"/>
                  </a:lnTo>
                  <a:lnTo>
                    <a:pt x="113" y="679"/>
                  </a:lnTo>
                  <a:lnTo>
                    <a:pt x="115" y="690"/>
                  </a:lnTo>
                  <a:lnTo>
                    <a:pt x="119" y="701"/>
                  </a:lnTo>
                  <a:lnTo>
                    <a:pt x="123" y="711"/>
                  </a:lnTo>
                  <a:lnTo>
                    <a:pt x="128" y="721"/>
                  </a:lnTo>
                  <a:lnTo>
                    <a:pt x="134" y="731"/>
                  </a:lnTo>
                  <a:lnTo>
                    <a:pt x="140" y="740"/>
                  </a:lnTo>
                  <a:lnTo>
                    <a:pt x="147" y="748"/>
                  </a:lnTo>
                  <a:lnTo>
                    <a:pt x="154" y="756"/>
                  </a:lnTo>
                  <a:lnTo>
                    <a:pt x="163" y="762"/>
                  </a:lnTo>
                  <a:lnTo>
                    <a:pt x="170" y="769"/>
                  </a:lnTo>
                  <a:lnTo>
                    <a:pt x="180" y="773"/>
                  </a:lnTo>
                  <a:lnTo>
                    <a:pt x="189" y="776"/>
                  </a:lnTo>
                  <a:lnTo>
                    <a:pt x="198" y="779"/>
                  </a:lnTo>
                  <a:lnTo>
                    <a:pt x="208" y="779"/>
                  </a:lnTo>
                  <a:lnTo>
                    <a:pt x="208" y="779"/>
                  </a:lnTo>
                  <a:lnTo>
                    <a:pt x="218" y="779"/>
                  </a:lnTo>
                  <a:lnTo>
                    <a:pt x="227" y="775"/>
                  </a:lnTo>
                  <a:lnTo>
                    <a:pt x="236" y="772"/>
                  </a:lnTo>
                  <a:lnTo>
                    <a:pt x="245" y="767"/>
                  </a:lnTo>
                  <a:lnTo>
                    <a:pt x="253" y="761"/>
                  </a:lnTo>
                  <a:lnTo>
                    <a:pt x="261" y="754"/>
                  </a:lnTo>
                  <a:lnTo>
                    <a:pt x="268" y="746"/>
                  </a:lnTo>
                  <a:lnTo>
                    <a:pt x="275" y="738"/>
                  </a:lnTo>
                  <a:lnTo>
                    <a:pt x="281" y="728"/>
                  </a:lnTo>
                  <a:lnTo>
                    <a:pt x="287" y="718"/>
                  </a:lnTo>
                  <a:lnTo>
                    <a:pt x="291" y="707"/>
                  </a:lnTo>
                  <a:lnTo>
                    <a:pt x="294" y="698"/>
                  </a:lnTo>
                  <a:lnTo>
                    <a:pt x="297" y="687"/>
                  </a:lnTo>
                  <a:lnTo>
                    <a:pt x="300" y="676"/>
                  </a:lnTo>
                  <a:lnTo>
                    <a:pt x="301" y="665"/>
                  </a:lnTo>
                  <a:lnTo>
                    <a:pt x="302" y="655"/>
                  </a:lnTo>
                  <a:lnTo>
                    <a:pt x="302" y="655"/>
                  </a:lnTo>
                  <a:lnTo>
                    <a:pt x="301" y="644"/>
                  </a:lnTo>
                  <a:lnTo>
                    <a:pt x="300" y="634"/>
                  </a:lnTo>
                  <a:lnTo>
                    <a:pt x="296" y="624"/>
                  </a:lnTo>
                  <a:lnTo>
                    <a:pt x="293" y="616"/>
                  </a:lnTo>
                  <a:lnTo>
                    <a:pt x="289" y="607"/>
                  </a:lnTo>
                  <a:lnTo>
                    <a:pt x="285" y="599"/>
                  </a:lnTo>
                  <a:lnTo>
                    <a:pt x="278" y="591"/>
                  </a:lnTo>
                  <a:lnTo>
                    <a:pt x="273" y="585"/>
                  </a:lnTo>
                  <a:lnTo>
                    <a:pt x="265" y="578"/>
                  </a:lnTo>
                  <a:lnTo>
                    <a:pt x="258" y="572"/>
                  </a:lnTo>
                  <a:lnTo>
                    <a:pt x="250" y="567"/>
                  </a:lnTo>
                  <a:lnTo>
                    <a:pt x="241" y="563"/>
                  </a:lnTo>
                  <a:lnTo>
                    <a:pt x="233" y="560"/>
                  </a:lnTo>
                  <a:lnTo>
                    <a:pt x="223" y="558"/>
                  </a:lnTo>
                  <a:lnTo>
                    <a:pt x="213" y="557"/>
                  </a:lnTo>
                  <a:lnTo>
                    <a:pt x="204" y="557"/>
                  </a:lnTo>
                  <a:lnTo>
                    <a:pt x="204" y="557"/>
                  </a:lnTo>
                  <a:close/>
                  <a:moveTo>
                    <a:pt x="206" y="909"/>
                  </a:moveTo>
                  <a:lnTo>
                    <a:pt x="269" y="821"/>
                  </a:lnTo>
                  <a:lnTo>
                    <a:pt x="269" y="821"/>
                  </a:lnTo>
                  <a:lnTo>
                    <a:pt x="273" y="816"/>
                  </a:lnTo>
                  <a:lnTo>
                    <a:pt x="277" y="814"/>
                  </a:lnTo>
                  <a:lnTo>
                    <a:pt x="281" y="813"/>
                  </a:lnTo>
                  <a:lnTo>
                    <a:pt x="286" y="813"/>
                  </a:lnTo>
                  <a:lnTo>
                    <a:pt x="354" y="825"/>
                  </a:lnTo>
                  <a:lnTo>
                    <a:pt x="354" y="825"/>
                  </a:lnTo>
                  <a:lnTo>
                    <a:pt x="362" y="827"/>
                  </a:lnTo>
                  <a:lnTo>
                    <a:pt x="370" y="830"/>
                  </a:lnTo>
                  <a:lnTo>
                    <a:pt x="376" y="835"/>
                  </a:lnTo>
                  <a:lnTo>
                    <a:pt x="382" y="840"/>
                  </a:lnTo>
                  <a:lnTo>
                    <a:pt x="387" y="845"/>
                  </a:lnTo>
                  <a:lnTo>
                    <a:pt x="390" y="851"/>
                  </a:lnTo>
                  <a:lnTo>
                    <a:pt x="392" y="855"/>
                  </a:lnTo>
                  <a:lnTo>
                    <a:pt x="394" y="861"/>
                  </a:lnTo>
                  <a:lnTo>
                    <a:pt x="394" y="861"/>
                  </a:lnTo>
                  <a:lnTo>
                    <a:pt x="404" y="933"/>
                  </a:lnTo>
                  <a:lnTo>
                    <a:pt x="410" y="987"/>
                  </a:lnTo>
                  <a:lnTo>
                    <a:pt x="412" y="1009"/>
                  </a:lnTo>
                  <a:lnTo>
                    <a:pt x="412" y="1032"/>
                  </a:lnTo>
                  <a:lnTo>
                    <a:pt x="411" y="1054"/>
                  </a:lnTo>
                  <a:lnTo>
                    <a:pt x="410" y="1077"/>
                  </a:lnTo>
                  <a:lnTo>
                    <a:pt x="410" y="1077"/>
                  </a:lnTo>
                  <a:lnTo>
                    <a:pt x="409" y="1083"/>
                  </a:lnTo>
                  <a:lnTo>
                    <a:pt x="406" y="1088"/>
                  </a:lnTo>
                  <a:lnTo>
                    <a:pt x="403" y="1092"/>
                  </a:lnTo>
                  <a:lnTo>
                    <a:pt x="400" y="1097"/>
                  </a:lnTo>
                  <a:lnTo>
                    <a:pt x="396" y="1100"/>
                  </a:lnTo>
                  <a:lnTo>
                    <a:pt x="390" y="1102"/>
                  </a:lnTo>
                  <a:lnTo>
                    <a:pt x="385" y="1104"/>
                  </a:lnTo>
                  <a:lnTo>
                    <a:pt x="379" y="1104"/>
                  </a:lnTo>
                  <a:lnTo>
                    <a:pt x="32" y="1104"/>
                  </a:lnTo>
                  <a:lnTo>
                    <a:pt x="32" y="1104"/>
                  </a:lnTo>
                  <a:lnTo>
                    <a:pt x="27" y="1104"/>
                  </a:lnTo>
                  <a:lnTo>
                    <a:pt x="21" y="1102"/>
                  </a:lnTo>
                  <a:lnTo>
                    <a:pt x="17" y="1100"/>
                  </a:lnTo>
                  <a:lnTo>
                    <a:pt x="13" y="1097"/>
                  </a:lnTo>
                  <a:lnTo>
                    <a:pt x="9" y="1092"/>
                  </a:lnTo>
                  <a:lnTo>
                    <a:pt x="5" y="1088"/>
                  </a:lnTo>
                  <a:lnTo>
                    <a:pt x="4" y="1083"/>
                  </a:lnTo>
                  <a:lnTo>
                    <a:pt x="2" y="1077"/>
                  </a:lnTo>
                  <a:lnTo>
                    <a:pt x="2" y="1077"/>
                  </a:lnTo>
                  <a:lnTo>
                    <a:pt x="1" y="1054"/>
                  </a:lnTo>
                  <a:lnTo>
                    <a:pt x="0" y="1032"/>
                  </a:lnTo>
                  <a:lnTo>
                    <a:pt x="0" y="1009"/>
                  </a:lnTo>
                  <a:lnTo>
                    <a:pt x="2" y="987"/>
                  </a:lnTo>
                  <a:lnTo>
                    <a:pt x="9" y="933"/>
                  </a:lnTo>
                  <a:lnTo>
                    <a:pt x="17" y="861"/>
                  </a:lnTo>
                  <a:lnTo>
                    <a:pt x="17" y="861"/>
                  </a:lnTo>
                  <a:lnTo>
                    <a:pt x="19" y="855"/>
                  </a:lnTo>
                  <a:lnTo>
                    <a:pt x="21" y="851"/>
                  </a:lnTo>
                  <a:lnTo>
                    <a:pt x="26" y="845"/>
                  </a:lnTo>
                  <a:lnTo>
                    <a:pt x="30" y="840"/>
                  </a:lnTo>
                  <a:lnTo>
                    <a:pt x="35" y="835"/>
                  </a:lnTo>
                  <a:lnTo>
                    <a:pt x="42" y="830"/>
                  </a:lnTo>
                  <a:lnTo>
                    <a:pt x="50" y="827"/>
                  </a:lnTo>
                  <a:lnTo>
                    <a:pt x="58" y="825"/>
                  </a:lnTo>
                  <a:lnTo>
                    <a:pt x="126" y="813"/>
                  </a:lnTo>
                  <a:lnTo>
                    <a:pt x="126" y="813"/>
                  </a:lnTo>
                  <a:lnTo>
                    <a:pt x="130" y="813"/>
                  </a:lnTo>
                  <a:lnTo>
                    <a:pt x="136" y="814"/>
                  </a:lnTo>
                  <a:lnTo>
                    <a:pt x="139" y="816"/>
                  </a:lnTo>
                  <a:lnTo>
                    <a:pt x="142" y="821"/>
                  </a:lnTo>
                  <a:lnTo>
                    <a:pt x="206" y="909"/>
                  </a:lnTo>
                  <a:lnTo>
                    <a:pt x="206" y="909"/>
                  </a:lnTo>
                  <a:close/>
                  <a:moveTo>
                    <a:pt x="526" y="557"/>
                  </a:moveTo>
                  <a:lnTo>
                    <a:pt x="526" y="557"/>
                  </a:lnTo>
                  <a:lnTo>
                    <a:pt x="526" y="551"/>
                  </a:lnTo>
                  <a:lnTo>
                    <a:pt x="528" y="546"/>
                  </a:lnTo>
                  <a:lnTo>
                    <a:pt x="530" y="541"/>
                  </a:lnTo>
                  <a:lnTo>
                    <a:pt x="534" y="538"/>
                  </a:lnTo>
                  <a:lnTo>
                    <a:pt x="538" y="535"/>
                  </a:lnTo>
                  <a:lnTo>
                    <a:pt x="542" y="532"/>
                  </a:lnTo>
                  <a:lnTo>
                    <a:pt x="546" y="531"/>
                  </a:lnTo>
                  <a:lnTo>
                    <a:pt x="552" y="531"/>
                  </a:lnTo>
                  <a:lnTo>
                    <a:pt x="552" y="531"/>
                  </a:lnTo>
                  <a:lnTo>
                    <a:pt x="557" y="531"/>
                  </a:lnTo>
                  <a:lnTo>
                    <a:pt x="562" y="532"/>
                  </a:lnTo>
                  <a:lnTo>
                    <a:pt x="566" y="535"/>
                  </a:lnTo>
                  <a:lnTo>
                    <a:pt x="570" y="538"/>
                  </a:lnTo>
                  <a:lnTo>
                    <a:pt x="573" y="541"/>
                  </a:lnTo>
                  <a:lnTo>
                    <a:pt x="576" y="546"/>
                  </a:lnTo>
                  <a:lnTo>
                    <a:pt x="578" y="551"/>
                  </a:lnTo>
                  <a:lnTo>
                    <a:pt x="578" y="557"/>
                  </a:lnTo>
                  <a:lnTo>
                    <a:pt x="578" y="664"/>
                  </a:lnTo>
                  <a:lnTo>
                    <a:pt x="677" y="721"/>
                  </a:lnTo>
                  <a:lnTo>
                    <a:pt x="677" y="721"/>
                  </a:lnTo>
                  <a:lnTo>
                    <a:pt x="681" y="725"/>
                  </a:lnTo>
                  <a:lnTo>
                    <a:pt x="684" y="729"/>
                  </a:lnTo>
                  <a:lnTo>
                    <a:pt x="688" y="733"/>
                  </a:lnTo>
                  <a:lnTo>
                    <a:pt x="689" y="738"/>
                  </a:lnTo>
                  <a:lnTo>
                    <a:pt x="690" y="742"/>
                  </a:lnTo>
                  <a:lnTo>
                    <a:pt x="690" y="747"/>
                  </a:lnTo>
                  <a:lnTo>
                    <a:pt x="689" y="753"/>
                  </a:lnTo>
                  <a:lnTo>
                    <a:pt x="687" y="757"/>
                  </a:lnTo>
                  <a:lnTo>
                    <a:pt x="687" y="757"/>
                  </a:lnTo>
                  <a:lnTo>
                    <a:pt x="683" y="761"/>
                  </a:lnTo>
                  <a:lnTo>
                    <a:pt x="680" y="765"/>
                  </a:lnTo>
                  <a:lnTo>
                    <a:pt x="676" y="768"/>
                  </a:lnTo>
                  <a:lnTo>
                    <a:pt x="670" y="769"/>
                  </a:lnTo>
                  <a:lnTo>
                    <a:pt x="666" y="770"/>
                  </a:lnTo>
                  <a:lnTo>
                    <a:pt x="661" y="770"/>
                  </a:lnTo>
                  <a:lnTo>
                    <a:pt x="656" y="769"/>
                  </a:lnTo>
                  <a:lnTo>
                    <a:pt x="651" y="767"/>
                  </a:lnTo>
                  <a:lnTo>
                    <a:pt x="552" y="710"/>
                  </a:lnTo>
                  <a:lnTo>
                    <a:pt x="453" y="767"/>
                  </a:lnTo>
                  <a:lnTo>
                    <a:pt x="453" y="767"/>
                  </a:lnTo>
                  <a:lnTo>
                    <a:pt x="447" y="769"/>
                  </a:lnTo>
                  <a:lnTo>
                    <a:pt x="443" y="770"/>
                  </a:lnTo>
                  <a:lnTo>
                    <a:pt x="438" y="770"/>
                  </a:lnTo>
                  <a:lnTo>
                    <a:pt x="433" y="769"/>
                  </a:lnTo>
                  <a:lnTo>
                    <a:pt x="428" y="768"/>
                  </a:lnTo>
                  <a:lnTo>
                    <a:pt x="424" y="765"/>
                  </a:lnTo>
                  <a:lnTo>
                    <a:pt x="420" y="761"/>
                  </a:lnTo>
                  <a:lnTo>
                    <a:pt x="417" y="757"/>
                  </a:lnTo>
                  <a:lnTo>
                    <a:pt x="417" y="757"/>
                  </a:lnTo>
                  <a:lnTo>
                    <a:pt x="415" y="753"/>
                  </a:lnTo>
                  <a:lnTo>
                    <a:pt x="414" y="747"/>
                  </a:lnTo>
                  <a:lnTo>
                    <a:pt x="414" y="742"/>
                  </a:lnTo>
                  <a:lnTo>
                    <a:pt x="415" y="738"/>
                  </a:lnTo>
                  <a:lnTo>
                    <a:pt x="416" y="733"/>
                  </a:lnTo>
                  <a:lnTo>
                    <a:pt x="419" y="729"/>
                  </a:lnTo>
                  <a:lnTo>
                    <a:pt x="423" y="725"/>
                  </a:lnTo>
                  <a:lnTo>
                    <a:pt x="427" y="721"/>
                  </a:lnTo>
                  <a:lnTo>
                    <a:pt x="526" y="664"/>
                  </a:lnTo>
                  <a:lnTo>
                    <a:pt x="526" y="557"/>
                  </a:lnTo>
                  <a:lnTo>
                    <a:pt x="526" y="557"/>
                  </a:lnTo>
                  <a:close/>
                  <a:moveTo>
                    <a:pt x="896" y="557"/>
                  </a:moveTo>
                  <a:lnTo>
                    <a:pt x="896" y="557"/>
                  </a:lnTo>
                  <a:lnTo>
                    <a:pt x="886" y="557"/>
                  </a:lnTo>
                  <a:lnTo>
                    <a:pt x="876" y="559"/>
                  </a:lnTo>
                  <a:lnTo>
                    <a:pt x="868" y="561"/>
                  </a:lnTo>
                  <a:lnTo>
                    <a:pt x="859" y="565"/>
                  </a:lnTo>
                  <a:lnTo>
                    <a:pt x="851" y="569"/>
                  </a:lnTo>
                  <a:lnTo>
                    <a:pt x="843" y="574"/>
                  </a:lnTo>
                  <a:lnTo>
                    <a:pt x="835" y="580"/>
                  </a:lnTo>
                  <a:lnTo>
                    <a:pt x="829" y="587"/>
                  </a:lnTo>
                  <a:lnTo>
                    <a:pt x="822" y="594"/>
                  </a:lnTo>
                  <a:lnTo>
                    <a:pt x="817" y="602"/>
                  </a:lnTo>
                  <a:lnTo>
                    <a:pt x="813" y="610"/>
                  </a:lnTo>
                  <a:lnTo>
                    <a:pt x="810" y="619"/>
                  </a:lnTo>
                  <a:lnTo>
                    <a:pt x="806" y="629"/>
                  </a:lnTo>
                  <a:lnTo>
                    <a:pt x="804" y="638"/>
                  </a:lnTo>
                  <a:lnTo>
                    <a:pt x="803" y="648"/>
                  </a:lnTo>
                  <a:lnTo>
                    <a:pt x="802" y="658"/>
                  </a:lnTo>
                  <a:lnTo>
                    <a:pt x="802" y="658"/>
                  </a:lnTo>
                  <a:lnTo>
                    <a:pt x="803" y="669"/>
                  </a:lnTo>
                  <a:lnTo>
                    <a:pt x="804" y="679"/>
                  </a:lnTo>
                  <a:lnTo>
                    <a:pt x="807" y="690"/>
                  </a:lnTo>
                  <a:lnTo>
                    <a:pt x="811" y="701"/>
                  </a:lnTo>
                  <a:lnTo>
                    <a:pt x="815" y="711"/>
                  </a:lnTo>
                  <a:lnTo>
                    <a:pt x="819" y="721"/>
                  </a:lnTo>
                  <a:lnTo>
                    <a:pt x="826" y="731"/>
                  </a:lnTo>
                  <a:lnTo>
                    <a:pt x="832" y="740"/>
                  </a:lnTo>
                  <a:lnTo>
                    <a:pt x="839" y="748"/>
                  </a:lnTo>
                  <a:lnTo>
                    <a:pt x="846" y="756"/>
                  </a:lnTo>
                  <a:lnTo>
                    <a:pt x="854" y="762"/>
                  </a:lnTo>
                  <a:lnTo>
                    <a:pt x="862" y="769"/>
                  </a:lnTo>
                  <a:lnTo>
                    <a:pt x="872" y="773"/>
                  </a:lnTo>
                  <a:lnTo>
                    <a:pt x="881" y="776"/>
                  </a:lnTo>
                  <a:lnTo>
                    <a:pt x="890" y="779"/>
                  </a:lnTo>
                  <a:lnTo>
                    <a:pt x="900" y="779"/>
                  </a:lnTo>
                  <a:lnTo>
                    <a:pt x="900" y="779"/>
                  </a:lnTo>
                  <a:lnTo>
                    <a:pt x="910" y="779"/>
                  </a:lnTo>
                  <a:lnTo>
                    <a:pt x="920" y="775"/>
                  </a:lnTo>
                  <a:lnTo>
                    <a:pt x="928" y="772"/>
                  </a:lnTo>
                  <a:lnTo>
                    <a:pt x="937" y="767"/>
                  </a:lnTo>
                  <a:lnTo>
                    <a:pt x="945" y="761"/>
                  </a:lnTo>
                  <a:lnTo>
                    <a:pt x="953" y="754"/>
                  </a:lnTo>
                  <a:lnTo>
                    <a:pt x="960" y="746"/>
                  </a:lnTo>
                  <a:lnTo>
                    <a:pt x="967" y="738"/>
                  </a:lnTo>
                  <a:lnTo>
                    <a:pt x="973" y="728"/>
                  </a:lnTo>
                  <a:lnTo>
                    <a:pt x="979" y="718"/>
                  </a:lnTo>
                  <a:lnTo>
                    <a:pt x="983" y="707"/>
                  </a:lnTo>
                  <a:lnTo>
                    <a:pt x="986" y="698"/>
                  </a:lnTo>
                  <a:lnTo>
                    <a:pt x="990" y="687"/>
                  </a:lnTo>
                  <a:lnTo>
                    <a:pt x="992" y="676"/>
                  </a:lnTo>
                  <a:lnTo>
                    <a:pt x="993" y="665"/>
                  </a:lnTo>
                  <a:lnTo>
                    <a:pt x="994" y="655"/>
                  </a:lnTo>
                  <a:lnTo>
                    <a:pt x="994" y="655"/>
                  </a:lnTo>
                  <a:lnTo>
                    <a:pt x="993" y="644"/>
                  </a:lnTo>
                  <a:lnTo>
                    <a:pt x="991" y="634"/>
                  </a:lnTo>
                  <a:lnTo>
                    <a:pt x="989" y="624"/>
                  </a:lnTo>
                  <a:lnTo>
                    <a:pt x="985" y="616"/>
                  </a:lnTo>
                  <a:lnTo>
                    <a:pt x="981" y="607"/>
                  </a:lnTo>
                  <a:lnTo>
                    <a:pt x="977" y="599"/>
                  </a:lnTo>
                  <a:lnTo>
                    <a:pt x="970" y="591"/>
                  </a:lnTo>
                  <a:lnTo>
                    <a:pt x="964" y="585"/>
                  </a:lnTo>
                  <a:lnTo>
                    <a:pt x="957" y="578"/>
                  </a:lnTo>
                  <a:lnTo>
                    <a:pt x="950" y="572"/>
                  </a:lnTo>
                  <a:lnTo>
                    <a:pt x="942" y="567"/>
                  </a:lnTo>
                  <a:lnTo>
                    <a:pt x="934" y="563"/>
                  </a:lnTo>
                  <a:lnTo>
                    <a:pt x="925" y="560"/>
                  </a:lnTo>
                  <a:lnTo>
                    <a:pt x="915" y="558"/>
                  </a:lnTo>
                  <a:lnTo>
                    <a:pt x="905" y="557"/>
                  </a:lnTo>
                  <a:lnTo>
                    <a:pt x="896" y="557"/>
                  </a:lnTo>
                  <a:lnTo>
                    <a:pt x="896" y="557"/>
                  </a:lnTo>
                  <a:close/>
                  <a:moveTo>
                    <a:pt x="898" y="909"/>
                  </a:moveTo>
                  <a:lnTo>
                    <a:pt x="962" y="821"/>
                  </a:lnTo>
                  <a:lnTo>
                    <a:pt x="962" y="821"/>
                  </a:lnTo>
                  <a:lnTo>
                    <a:pt x="965" y="816"/>
                  </a:lnTo>
                  <a:lnTo>
                    <a:pt x="968" y="814"/>
                  </a:lnTo>
                  <a:lnTo>
                    <a:pt x="973" y="813"/>
                  </a:lnTo>
                  <a:lnTo>
                    <a:pt x="978" y="813"/>
                  </a:lnTo>
                  <a:lnTo>
                    <a:pt x="1046" y="825"/>
                  </a:lnTo>
                  <a:lnTo>
                    <a:pt x="1046" y="825"/>
                  </a:lnTo>
                  <a:lnTo>
                    <a:pt x="1054" y="827"/>
                  </a:lnTo>
                  <a:lnTo>
                    <a:pt x="1062" y="830"/>
                  </a:lnTo>
                  <a:lnTo>
                    <a:pt x="1068" y="835"/>
                  </a:lnTo>
                  <a:lnTo>
                    <a:pt x="1074" y="840"/>
                  </a:lnTo>
                  <a:lnTo>
                    <a:pt x="1078" y="845"/>
                  </a:lnTo>
                  <a:lnTo>
                    <a:pt x="1082" y="851"/>
                  </a:lnTo>
                  <a:lnTo>
                    <a:pt x="1084" y="855"/>
                  </a:lnTo>
                  <a:lnTo>
                    <a:pt x="1087" y="861"/>
                  </a:lnTo>
                  <a:lnTo>
                    <a:pt x="1087" y="861"/>
                  </a:lnTo>
                  <a:lnTo>
                    <a:pt x="1095" y="933"/>
                  </a:lnTo>
                  <a:lnTo>
                    <a:pt x="1102" y="987"/>
                  </a:lnTo>
                  <a:lnTo>
                    <a:pt x="1104" y="1009"/>
                  </a:lnTo>
                  <a:lnTo>
                    <a:pt x="1104" y="1032"/>
                  </a:lnTo>
                  <a:lnTo>
                    <a:pt x="1103" y="1054"/>
                  </a:lnTo>
                  <a:lnTo>
                    <a:pt x="1102" y="1077"/>
                  </a:lnTo>
                  <a:lnTo>
                    <a:pt x="1102" y="1077"/>
                  </a:lnTo>
                  <a:lnTo>
                    <a:pt x="1100" y="1083"/>
                  </a:lnTo>
                  <a:lnTo>
                    <a:pt x="1098" y="1088"/>
                  </a:lnTo>
                  <a:lnTo>
                    <a:pt x="1095" y="1092"/>
                  </a:lnTo>
                  <a:lnTo>
                    <a:pt x="1091" y="1097"/>
                  </a:lnTo>
                  <a:lnTo>
                    <a:pt x="1087" y="1100"/>
                  </a:lnTo>
                  <a:lnTo>
                    <a:pt x="1082" y="1102"/>
                  </a:lnTo>
                  <a:lnTo>
                    <a:pt x="1077" y="1104"/>
                  </a:lnTo>
                  <a:lnTo>
                    <a:pt x="1072" y="1104"/>
                  </a:lnTo>
                  <a:lnTo>
                    <a:pt x="724" y="1104"/>
                  </a:lnTo>
                  <a:lnTo>
                    <a:pt x="724" y="1104"/>
                  </a:lnTo>
                  <a:lnTo>
                    <a:pt x="719" y="1104"/>
                  </a:lnTo>
                  <a:lnTo>
                    <a:pt x="714" y="1102"/>
                  </a:lnTo>
                  <a:lnTo>
                    <a:pt x="708" y="1100"/>
                  </a:lnTo>
                  <a:lnTo>
                    <a:pt x="704" y="1097"/>
                  </a:lnTo>
                  <a:lnTo>
                    <a:pt x="701" y="1092"/>
                  </a:lnTo>
                  <a:lnTo>
                    <a:pt x="697" y="1088"/>
                  </a:lnTo>
                  <a:lnTo>
                    <a:pt x="695" y="1083"/>
                  </a:lnTo>
                  <a:lnTo>
                    <a:pt x="694" y="1077"/>
                  </a:lnTo>
                  <a:lnTo>
                    <a:pt x="694" y="1077"/>
                  </a:lnTo>
                  <a:lnTo>
                    <a:pt x="693" y="1054"/>
                  </a:lnTo>
                  <a:lnTo>
                    <a:pt x="692" y="1032"/>
                  </a:lnTo>
                  <a:lnTo>
                    <a:pt x="692" y="1009"/>
                  </a:lnTo>
                  <a:lnTo>
                    <a:pt x="694" y="987"/>
                  </a:lnTo>
                  <a:lnTo>
                    <a:pt x="700" y="933"/>
                  </a:lnTo>
                  <a:lnTo>
                    <a:pt x="709" y="861"/>
                  </a:lnTo>
                  <a:lnTo>
                    <a:pt x="709" y="861"/>
                  </a:lnTo>
                  <a:lnTo>
                    <a:pt x="711" y="855"/>
                  </a:lnTo>
                  <a:lnTo>
                    <a:pt x="714" y="851"/>
                  </a:lnTo>
                  <a:lnTo>
                    <a:pt x="717" y="845"/>
                  </a:lnTo>
                  <a:lnTo>
                    <a:pt x="722" y="840"/>
                  </a:lnTo>
                  <a:lnTo>
                    <a:pt x="728" y="835"/>
                  </a:lnTo>
                  <a:lnTo>
                    <a:pt x="734" y="830"/>
                  </a:lnTo>
                  <a:lnTo>
                    <a:pt x="742" y="827"/>
                  </a:lnTo>
                  <a:lnTo>
                    <a:pt x="750" y="825"/>
                  </a:lnTo>
                  <a:lnTo>
                    <a:pt x="818" y="813"/>
                  </a:lnTo>
                  <a:lnTo>
                    <a:pt x="818" y="813"/>
                  </a:lnTo>
                  <a:lnTo>
                    <a:pt x="822" y="813"/>
                  </a:lnTo>
                  <a:lnTo>
                    <a:pt x="827" y="814"/>
                  </a:lnTo>
                  <a:lnTo>
                    <a:pt x="831" y="816"/>
                  </a:lnTo>
                  <a:lnTo>
                    <a:pt x="834" y="821"/>
                  </a:lnTo>
                  <a:lnTo>
                    <a:pt x="898" y="909"/>
                  </a:lnTo>
                  <a:lnTo>
                    <a:pt x="898" y="90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Freeform: Shape 23"/>
            <p:cNvSpPr>
              <a:spLocks/>
            </p:cNvSpPr>
            <p:nvPr/>
          </p:nvSpPr>
          <p:spPr bwMode="auto">
            <a:xfrm>
              <a:off x="9502577" y="4139524"/>
              <a:ext cx="546024" cy="547015"/>
            </a:xfrm>
            <a:custGeom>
              <a:avLst/>
              <a:gdLst>
                <a:gd name="T0" fmla="*/ 600 w 1102"/>
                <a:gd name="T1" fmla="*/ 929 h 1104"/>
                <a:gd name="T2" fmla="*/ 809 w 1102"/>
                <a:gd name="T3" fmla="*/ 836 h 1104"/>
                <a:gd name="T4" fmla="*/ 830 w 1102"/>
                <a:gd name="T5" fmla="*/ 805 h 1104"/>
                <a:gd name="T6" fmla="*/ 1099 w 1102"/>
                <a:gd name="T7" fmla="*/ 858 h 1104"/>
                <a:gd name="T8" fmla="*/ 886 w 1102"/>
                <a:gd name="T9" fmla="*/ 879 h 1104"/>
                <a:gd name="T10" fmla="*/ 871 w 1102"/>
                <a:gd name="T11" fmla="*/ 986 h 1104"/>
                <a:gd name="T12" fmla="*/ 670 w 1102"/>
                <a:gd name="T13" fmla="*/ 1076 h 1104"/>
                <a:gd name="T14" fmla="*/ 636 w 1102"/>
                <a:gd name="T15" fmla="*/ 1104 h 1104"/>
                <a:gd name="T16" fmla="*/ 388 w 1102"/>
                <a:gd name="T17" fmla="*/ 1036 h 1104"/>
                <a:gd name="T18" fmla="*/ 199 w 1102"/>
                <a:gd name="T19" fmla="*/ 690 h 1104"/>
                <a:gd name="T20" fmla="*/ 236 w 1102"/>
                <a:gd name="T21" fmla="*/ 669 h 1104"/>
                <a:gd name="T22" fmla="*/ 244 w 1102"/>
                <a:gd name="T23" fmla="*/ 543 h 1104"/>
                <a:gd name="T24" fmla="*/ 50 w 1102"/>
                <a:gd name="T25" fmla="*/ 510 h 1104"/>
                <a:gd name="T26" fmla="*/ 10 w 1102"/>
                <a:gd name="T27" fmla="*/ 536 h 1104"/>
                <a:gd name="T28" fmla="*/ 10 w 1102"/>
                <a:gd name="T29" fmla="*/ 662 h 1104"/>
                <a:gd name="T30" fmla="*/ 211 w 1102"/>
                <a:gd name="T31" fmla="*/ 900 h 1104"/>
                <a:gd name="T32" fmla="*/ 315 w 1102"/>
                <a:gd name="T33" fmla="*/ 753 h 1104"/>
                <a:gd name="T34" fmla="*/ 463 w 1102"/>
                <a:gd name="T35" fmla="*/ 691 h 1104"/>
                <a:gd name="T36" fmla="*/ 398 w 1102"/>
                <a:gd name="T37" fmla="*/ 848 h 1104"/>
                <a:gd name="T38" fmla="*/ 282 w 1102"/>
                <a:gd name="T39" fmla="*/ 979 h 1104"/>
                <a:gd name="T40" fmla="*/ 216 w 1102"/>
                <a:gd name="T41" fmla="*/ 974 h 1104"/>
                <a:gd name="T42" fmla="*/ 204 w 1102"/>
                <a:gd name="T43" fmla="*/ 910 h 1104"/>
                <a:gd name="T44" fmla="*/ 536 w 1102"/>
                <a:gd name="T45" fmla="*/ 10 h 1104"/>
                <a:gd name="T46" fmla="*/ 573 w 1102"/>
                <a:gd name="T47" fmla="*/ 55 h 1104"/>
                <a:gd name="T48" fmla="*/ 577 w 1102"/>
                <a:gd name="T49" fmla="*/ 106 h 1104"/>
                <a:gd name="T50" fmla="*/ 545 w 1102"/>
                <a:gd name="T51" fmla="*/ 166 h 1104"/>
                <a:gd name="T52" fmla="*/ 489 w 1102"/>
                <a:gd name="T53" fmla="*/ 196 h 1104"/>
                <a:gd name="T54" fmla="*/ 441 w 1102"/>
                <a:gd name="T55" fmla="*/ 179 h 1104"/>
                <a:gd name="T56" fmla="*/ 412 w 1102"/>
                <a:gd name="T57" fmla="*/ 119 h 1104"/>
                <a:gd name="T58" fmla="*/ 413 w 1102"/>
                <a:gd name="T59" fmla="*/ 62 h 1104"/>
                <a:gd name="T60" fmla="*/ 449 w 1102"/>
                <a:gd name="T61" fmla="*/ 15 h 1104"/>
                <a:gd name="T62" fmla="*/ 504 w 1102"/>
                <a:gd name="T63" fmla="*/ 1 h 1104"/>
                <a:gd name="T64" fmla="*/ 534 w 1102"/>
                <a:gd name="T65" fmla="*/ 253 h 1104"/>
                <a:gd name="T66" fmla="*/ 647 w 1102"/>
                <a:gd name="T67" fmla="*/ 356 h 1104"/>
                <a:gd name="T68" fmla="*/ 778 w 1102"/>
                <a:gd name="T69" fmla="*/ 369 h 1104"/>
                <a:gd name="T70" fmla="*/ 813 w 1102"/>
                <a:gd name="T71" fmla="*/ 394 h 1104"/>
                <a:gd name="T72" fmla="*/ 805 w 1102"/>
                <a:gd name="T73" fmla="*/ 445 h 1104"/>
                <a:gd name="T74" fmla="*/ 686 w 1102"/>
                <a:gd name="T75" fmla="*/ 462 h 1104"/>
                <a:gd name="T76" fmla="*/ 599 w 1102"/>
                <a:gd name="T77" fmla="*/ 441 h 1104"/>
                <a:gd name="T78" fmla="*/ 518 w 1102"/>
                <a:gd name="T79" fmla="*/ 528 h 1104"/>
                <a:gd name="T80" fmla="*/ 646 w 1102"/>
                <a:gd name="T81" fmla="*/ 595 h 1104"/>
                <a:gd name="T82" fmla="*/ 727 w 1102"/>
                <a:gd name="T83" fmla="*/ 705 h 1104"/>
                <a:gd name="T84" fmla="*/ 761 w 1102"/>
                <a:gd name="T85" fmla="*/ 829 h 1104"/>
                <a:gd name="T86" fmla="*/ 712 w 1102"/>
                <a:gd name="T87" fmla="*/ 869 h 1104"/>
                <a:gd name="T88" fmla="*/ 662 w 1102"/>
                <a:gd name="T89" fmla="*/ 841 h 1104"/>
                <a:gd name="T90" fmla="*/ 556 w 1102"/>
                <a:gd name="T91" fmla="*/ 687 h 1104"/>
                <a:gd name="T92" fmla="*/ 314 w 1102"/>
                <a:gd name="T93" fmla="*/ 598 h 1104"/>
                <a:gd name="T94" fmla="*/ 276 w 1102"/>
                <a:gd name="T95" fmla="*/ 547 h 1104"/>
                <a:gd name="T96" fmla="*/ 253 w 1102"/>
                <a:gd name="T97" fmla="*/ 338 h 1104"/>
                <a:gd name="T98" fmla="*/ 222 w 1102"/>
                <a:gd name="T99" fmla="*/ 391 h 1104"/>
                <a:gd name="T100" fmla="*/ 193 w 1102"/>
                <a:gd name="T101" fmla="*/ 482 h 1104"/>
                <a:gd name="T102" fmla="*/ 143 w 1102"/>
                <a:gd name="T103" fmla="*/ 479 h 1104"/>
                <a:gd name="T104" fmla="*/ 130 w 1102"/>
                <a:gd name="T105" fmla="*/ 413 h 1104"/>
                <a:gd name="T106" fmla="*/ 175 w 1102"/>
                <a:gd name="T107" fmla="*/ 281 h 1104"/>
                <a:gd name="T108" fmla="*/ 333 w 1102"/>
                <a:gd name="T109" fmla="*/ 201 h 1104"/>
                <a:gd name="T110" fmla="*/ 423 w 1102"/>
                <a:gd name="T111" fmla="*/ 213 h 1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102" h="1104">
                  <a:moveTo>
                    <a:pt x="412" y="1026"/>
                  </a:moveTo>
                  <a:lnTo>
                    <a:pt x="593" y="1026"/>
                  </a:lnTo>
                  <a:lnTo>
                    <a:pt x="593" y="948"/>
                  </a:lnTo>
                  <a:lnTo>
                    <a:pt x="593" y="948"/>
                  </a:lnTo>
                  <a:lnTo>
                    <a:pt x="594" y="942"/>
                  </a:lnTo>
                  <a:lnTo>
                    <a:pt x="596" y="935"/>
                  </a:lnTo>
                  <a:lnTo>
                    <a:pt x="600" y="929"/>
                  </a:lnTo>
                  <a:lnTo>
                    <a:pt x="603" y="924"/>
                  </a:lnTo>
                  <a:lnTo>
                    <a:pt x="608" y="919"/>
                  </a:lnTo>
                  <a:lnTo>
                    <a:pt x="615" y="917"/>
                  </a:lnTo>
                  <a:lnTo>
                    <a:pt x="621" y="915"/>
                  </a:lnTo>
                  <a:lnTo>
                    <a:pt x="628" y="914"/>
                  </a:lnTo>
                  <a:lnTo>
                    <a:pt x="809" y="914"/>
                  </a:lnTo>
                  <a:lnTo>
                    <a:pt x="809" y="836"/>
                  </a:lnTo>
                  <a:lnTo>
                    <a:pt x="809" y="836"/>
                  </a:lnTo>
                  <a:lnTo>
                    <a:pt x="810" y="830"/>
                  </a:lnTo>
                  <a:lnTo>
                    <a:pt x="812" y="823"/>
                  </a:lnTo>
                  <a:lnTo>
                    <a:pt x="815" y="817"/>
                  </a:lnTo>
                  <a:lnTo>
                    <a:pt x="819" y="811"/>
                  </a:lnTo>
                  <a:lnTo>
                    <a:pt x="824" y="807"/>
                  </a:lnTo>
                  <a:lnTo>
                    <a:pt x="830" y="805"/>
                  </a:lnTo>
                  <a:lnTo>
                    <a:pt x="837" y="803"/>
                  </a:lnTo>
                  <a:lnTo>
                    <a:pt x="843" y="802"/>
                  </a:lnTo>
                  <a:lnTo>
                    <a:pt x="1102" y="802"/>
                  </a:lnTo>
                  <a:lnTo>
                    <a:pt x="1102" y="845"/>
                  </a:lnTo>
                  <a:lnTo>
                    <a:pt x="1102" y="845"/>
                  </a:lnTo>
                  <a:lnTo>
                    <a:pt x="1101" y="851"/>
                  </a:lnTo>
                  <a:lnTo>
                    <a:pt x="1099" y="858"/>
                  </a:lnTo>
                  <a:lnTo>
                    <a:pt x="1096" y="864"/>
                  </a:lnTo>
                  <a:lnTo>
                    <a:pt x="1092" y="870"/>
                  </a:lnTo>
                  <a:lnTo>
                    <a:pt x="1087" y="874"/>
                  </a:lnTo>
                  <a:lnTo>
                    <a:pt x="1081" y="876"/>
                  </a:lnTo>
                  <a:lnTo>
                    <a:pt x="1074" y="878"/>
                  </a:lnTo>
                  <a:lnTo>
                    <a:pt x="1068" y="879"/>
                  </a:lnTo>
                  <a:lnTo>
                    <a:pt x="886" y="879"/>
                  </a:lnTo>
                  <a:lnTo>
                    <a:pt x="886" y="957"/>
                  </a:lnTo>
                  <a:lnTo>
                    <a:pt x="886" y="957"/>
                  </a:lnTo>
                  <a:lnTo>
                    <a:pt x="885" y="963"/>
                  </a:lnTo>
                  <a:lnTo>
                    <a:pt x="883" y="970"/>
                  </a:lnTo>
                  <a:lnTo>
                    <a:pt x="881" y="976"/>
                  </a:lnTo>
                  <a:lnTo>
                    <a:pt x="877" y="982"/>
                  </a:lnTo>
                  <a:lnTo>
                    <a:pt x="871" y="986"/>
                  </a:lnTo>
                  <a:lnTo>
                    <a:pt x="865" y="988"/>
                  </a:lnTo>
                  <a:lnTo>
                    <a:pt x="858" y="990"/>
                  </a:lnTo>
                  <a:lnTo>
                    <a:pt x="852" y="991"/>
                  </a:lnTo>
                  <a:lnTo>
                    <a:pt x="671" y="991"/>
                  </a:lnTo>
                  <a:lnTo>
                    <a:pt x="671" y="1069"/>
                  </a:lnTo>
                  <a:lnTo>
                    <a:pt x="671" y="1069"/>
                  </a:lnTo>
                  <a:lnTo>
                    <a:pt x="670" y="1076"/>
                  </a:lnTo>
                  <a:lnTo>
                    <a:pt x="668" y="1082"/>
                  </a:lnTo>
                  <a:lnTo>
                    <a:pt x="664" y="1088"/>
                  </a:lnTo>
                  <a:lnTo>
                    <a:pt x="661" y="1094"/>
                  </a:lnTo>
                  <a:lnTo>
                    <a:pt x="656" y="1098"/>
                  </a:lnTo>
                  <a:lnTo>
                    <a:pt x="649" y="1100"/>
                  </a:lnTo>
                  <a:lnTo>
                    <a:pt x="643" y="1103"/>
                  </a:lnTo>
                  <a:lnTo>
                    <a:pt x="636" y="1104"/>
                  </a:lnTo>
                  <a:lnTo>
                    <a:pt x="378" y="1104"/>
                  </a:lnTo>
                  <a:lnTo>
                    <a:pt x="378" y="1060"/>
                  </a:lnTo>
                  <a:lnTo>
                    <a:pt x="378" y="1060"/>
                  </a:lnTo>
                  <a:lnTo>
                    <a:pt x="379" y="1054"/>
                  </a:lnTo>
                  <a:lnTo>
                    <a:pt x="381" y="1048"/>
                  </a:lnTo>
                  <a:lnTo>
                    <a:pt x="384" y="1041"/>
                  </a:lnTo>
                  <a:lnTo>
                    <a:pt x="388" y="1036"/>
                  </a:lnTo>
                  <a:lnTo>
                    <a:pt x="393" y="1031"/>
                  </a:lnTo>
                  <a:lnTo>
                    <a:pt x="399" y="1029"/>
                  </a:lnTo>
                  <a:lnTo>
                    <a:pt x="406" y="1027"/>
                  </a:lnTo>
                  <a:lnTo>
                    <a:pt x="412" y="1026"/>
                  </a:lnTo>
                  <a:lnTo>
                    <a:pt x="412" y="1026"/>
                  </a:lnTo>
                  <a:close/>
                  <a:moveTo>
                    <a:pt x="36" y="676"/>
                  </a:moveTo>
                  <a:lnTo>
                    <a:pt x="199" y="690"/>
                  </a:lnTo>
                  <a:lnTo>
                    <a:pt x="199" y="690"/>
                  </a:lnTo>
                  <a:lnTo>
                    <a:pt x="206" y="690"/>
                  </a:lnTo>
                  <a:lnTo>
                    <a:pt x="214" y="687"/>
                  </a:lnTo>
                  <a:lnTo>
                    <a:pt x="221" y="684"/>
                  </a:lnTo>
                  <a:lnTo>
                    <a:pt x="227" y="681"/>
                  </a:lnTo>
                  <a:lnTo>
                    <a:pt x="232" y="676"/>
                  </a:lnTo>
                  <a:lnTo>
                    <a:pt x="236" y="669"/>
                  </a:lnTo>
                  <a:lnTo>
                    <a:pt x="240" y="662"/>
                  </a:lnTo>
                  <a:lnTo>
                    <a:pt x="241" y="654"/>
                  </a:lnTo>
                  <a:lnTo>
                    <a:pt x="248" y="566"/>
                  </a:lnTo>
                  <a:lnTo>
                    <a:pt x="248" y="566"/>
                  </a:lnTo>
                  <a:lnTo>
                    <a:pt x="248" y="557"/>
                  </a:lnTo>
                  <a:lnTo>
                    <a:pt x="247" y="549"/>
                  </a:lnTo>
                  <a:lnTo>
                    <a:pt x="244" y="543"/>
                  </a:lnTo>
                  <a:lnTo>
                    <a:pt x="240" y="536"/>
                  </a:lnTo>
                  <a:lnTo>
                    <a:pt x="234" y="531"/>
                  </a:lnTo>
                  <a:lnTo>
                    <a:pt x="228" y="528"/>
                  </a:lnTo>
                  <a:lnTo>
                    <a:pt x="221" y="525"/>
                  </a:lnTo>
                  <a:lnTo>
                    <a:pt x="213" y="524"/>
                  </a:lnTo>
                  <a:lnTo>
                    <a:pt x="50" y="510"/>
                  </a:lnTo>
                  <a:lnTo>
                    <a:pt x="50" y="510"/>
                  </a:lnTo>
                  <a:lnTo>
                    <a:pt x="42" y="510"/>
                  </a:lnTo>
                  <a:lnTo>
                    <a:pt x="35" y="511"/>
                  </a:lnTo>
                  <a:lnTo>
                    <a:pt x="28" y="514"/>
                  </a:lnTo>
                  <a:lnTo>
                    <a:pt x="22" y="518"/>
                  </a:lnTo>
                  <a:lnTo>
                    <a:pt x="16" y="524"/>
                  </a:lnTo>
                  <a:lnTo>
                    <a:pt x="12" y="530"/>
                  </a:lnTo>
                  <a:lnTo>
                    <a:pt x="10" y="536"/>
                  </a:lnTo>
                  <a:lnTo>
                    <a:pt x="8" y="544"/>
                  </a:lnTo>
                  <a:lnTo>
                    <a:pt x="0" y="634"/>
                  </a:lnTo>
                  <a:lnTo>
                    <a:pt x="0" y="634"/>
                  </a:lnTo>
                  <a:lnTo>
                    <a:pt x="0" y="641"/>
                  </a:lnTo>
                  <a:lnTo>
                    <a:pt x="2" y="649"/>
                  </a:lnTo>
                  <a:lnTo>
                    <a:pt x="6" y="655"/>
                  </a:lnTo>
                  <a:lnTo>
                    <a:pt x="10" y="662"/>
                  </a:lnTo>
                  <a:lnTo>
                    <a:pt x="15" y="667"/>
                  </a:lnTo>
                  <a:lnTo>
                    <a:pt x="21" y="671"/>
                  </a:lnTo>
                  <a:lnTo>
                    <a:pt x="28" y="674"/>
                  </a:lnTo>
                  <a:lnTo>
                    <a:pt x="36" y="676"/>
                  </a:lnTo>
                  <a:lnTo>
                    <a:pt x="36" y="676"/>
                  </a:lnTo>
                  <a:close/>
                  <a:moveTo>
                    <a:pt x="211" y="900"/>
                  </a:moveTo>
                  <a:lnTo>
                    <a:pt x="211" y="900"/>
                  </a:lnTo>
                  <a:lnTo>
                    <a:pt x="263" y="839"/>
                  </a:lnTo>
                  <a:lnTo>
                    <a:pt x="282" y="815"/>
                  </a:lnTo>
                  <a:lnTo>
                    <a:pt x="289" y="804"/>
                  </a:lnTo>
                  <a:lnTo>
                    <a:pt x="297" y="792"/>
                  </a:lnTo>
                  <a:lnTo>
                    <a:pt x="303" y="780"/>
                  </a:lnTo>
                  <a:lnTo>
                    <a:pt x="310" y="767"/>
                  </a:lnTo>
                  <a:lnTo>
                    <a:pt x="315" y="753"/>
                  </a:lnTo>
                  <a:lnTo>
                    <a:pt x="320" y="737"/>
                  </a:lnTo>
                  <a:lnTo>
                    <a:pt x="331" y="700"/>
                  </a:lnTo>
                  <a:lnTo>
                    <a:pt x="342" y="653"/>
                  </a:lnTo>
                  <a:lnTo>
                    <a:pt x="342" y="653"/>
                  </a:lnTo>
                  <a:lnTo>
                    <a:pt x="451" y="687"/>
                  </a:lnTo>
                  <a:lnTo>
                    <a:pt x="451" y="687"/>
                  </a:lnTo>
                  <a:lnTo>
                    <a:pt x="463" y="691"/>
                  </a:lnTo>
                  <a:lnTo>
                    <a:pt x="463" y="691"/>
                  </a:lnTo>
                  <a:lnTo>
                    <a:pt x="444" y="745"/>
                  </a:lnTo>
                  <a:lnTo>
                    <a:pt x="428" y="786"/>
                  </a:lnTo>
                  <a:lnTo>
                    <a:pt x="421" y="804"/>
                  </a:lnTo>
                  <a:lnTo>
                    <a:pt x="413" y="820"/>
                  </a:lnTo>
                  <a:lnTo>
                    <a:pt x="406" y="834"/>
                  </a:lnTo>
                  <a:lnTo>
                    <a:pt x="398" y="848"/>
                  </a:lnTo>
                  <a:lnTo>
                    <a:pt x="388" y="861"/>
                  </a:lnTo>
                  <a:lnTo>
                    <a:pt x="379" y="874"/>
                  </a:lnTo>
                  <a:lnTo>
                    <a:pt x="356" y="901"/>
                  </a:lnTo>
                  <a:lnTo>
                    <a:pt x="328" y="932"/>
                  </a:lnTo>
                  <a:lnTo>
                    <a:pt x="291" y="971"/>
                  </a:lnTo>
                  <a:lnTo>
                    <a:pt x="291" y="971"/>
                  </a:lnTo>
                  <a:lnTo>
                    <a:pt x="282" y="979"/>
                  </a:lnTo>
                  <a:lnTo>
                    <a:pt x="272" y="985"/>
                  </a:lnTo>
                  <a:lnTo>
                    <a:pt x="262" y="988"/>
                  </a:lnTo>
                  <a:lnTo>
                    <a:pt x="251" y="988"/>
                  </a:lnTo>
                  <a:lnTo>
                    <a:pt x="242" y="988"/>
                  </a:lnTo>
                  <a:lnTo>
                    <a:pt x="232" y="985"/>
                  </a:lnTo>
                  <a:lnTo>
                    <a:pt x="223" y="981"/>
                  </a:lnTo>
                  <a:lnTo>
                    <a:pt x="216" y="974"/>
                  </a:lnTo>
                  <a:lnTo>
                    <a:pt x="208" y="968"/>
                  </a:lnTo>
                  <a:lnTo>
                    <a:pt x="203" y="959"/>
                  </a:lnTo>
                  <a:lnTo>
                    <a:pt x="199" y="950"/>
                  </a:lnTo>
                  <a:lnTo>
                    <a:pt x="198" y="941"/>
                  </a:lnTo>
                  <a:lnTo>
                    <a:pt x="197" y="931"/>
                  </a:lnTo>
                  <a:lnTo>
                    <a:pt x="199" y="920"/>
                  </a:lnTo>
                  <a:lnTo>
                    <a:pt x="204" y="910"/>
                  </a:lnTo>
                  <a:lnTo>
                    <a:pt x="211" y="900"/>
                  </a:lnTo>
                  <a:lnTo>
                    <a:pt x="211" y="900"/>
                  </a:lnTo>
                  <a:close/>
                  <a:moveTo>
                    <a:pt x="512" y="2"/>
                  </a:moveTo>
                  <a:lnTo>
                    <a:pt x="512" y="2"/>
                  </a:lnTo>
                  <a:lnTo>
                    <a:pt x="521" y="4"/>
                  </a:lnTo>
                  <a:lnTo>
                    <a:pt x="529" y="7"/>
                  </a:lnTo>
                  <a:lnTo>
                    <a:pt x="536" y="10"/>
                  </a:lnTo>
                  <a:lnTo>
                    <a:pt x="544" y="16"/>
                  </a:lnTo>
                  <a:lnTo>
                    <a:pt x="550" y="20"/>
                  </a:lnTo>
                  <a:lnTo>
                    <a:pt x="556" y="27"/>
                  </a:lnTo>
                  <a:lnTo>
                    <a:pt x="561" y="33"/>
                  </a:lnTo>
                  <a:lnTo>
                    <a:pt x="565" y="39"/>
                  </a:lnTo>
                  <a:lnTo>
                    <a:pt x="570" y="47"/>
                  </a:lnTo>
                  <a:lnTo>
                    <a:pt x="573" y="55"/>
                  </a:lnTo>
                  <a:lnTo>
                    <a:pt x="576" y="62"/>
                  </a:lnTo>
                  <a:lnTo>
                    <a:pt x="577" y="71"/>
                  </a:lnTo>
                  <a:lnTo>
                    <a:pt x="578" y="79"/>
                  </a:lnTo>
                  <a:lnTo>
                    <a:pt x="579" y="88"/>
                  </a:lnTo>
                  <a:lnTo>
                    <a:pt x="578" y="98"/>
                  </a:lnTo>
                  <a:lnTo>
                    <a:pt x="577" y="106"/>
                  </a:lnTo>
                  <a:lnTo>
                    <a:pt x="577" y="106"/>
                  </a:lnTo>
                  <a:lnTo>
                    <a:pt x="575" y="115"/>
                  </a:lnTo>
                  <a:lnTo>
                    <a:pt x="572" y="125"/>
                  </a:lnTo>
                  <a:lnTo>
                    <a:pt x="567" y="133"/>
                  </a:lnTo>
                  <a:lnTo>
                    <a:pt x="563" y="142"/>
                  </a:lnTo>
                  <a:lnTo>
                    <a:pt x="558" y="149"/>
                  </a:lnTo>
                  <a:lnTo>
                    <a:pt x="551" y="158"/>
                  </a:lnTo>
                  <a:lnTo>
                    <a:pt x="545" y="166"/>
                  </a:lnTo>
                  <a:lnTo>
                    <a:pt x="538" y="172"/>
                  </a:lnTo>
                  <a:lnTo>
                    <a:pt x="531" y="179"/>
                  </a:lnTo>
                  <a:lnTo>
                    <a:pt x="522" y="184"/>
                  </a:lnTo>
                  <a:lnTo>
                    <a:pt x="515" y="188"/>
                  </a:lnTo>
                  <a:lnTo>
                    <a:pt x="506" y="192"/>
                  </a:lnTo>
                  <a:lnTo>
                    <a:pt x="497" y="195"/>
                  </a:lnTo>
                  <a:lnTo>
                    <a:pt x="489" y="196"/>
                  </a:lnTo>
                  <a:lnTo>
                    <a:pt x="480" y="196"/>
                  </a:lnTo>
                  <a:lnTo>
                    <a:pt x="471" y="195"/>
                  </a:lnTo>
                  <a:lnTo>
                    <a:pt x="471" y="195"/>
                  </a:lnTo>
                  <a:lnTo>
                    <a:pt x="464" y="193"/>
                  </a:lnTo>
                  <a:lnTo>
                    <a:pt x="455" y="188"/>
                  </a:lnTo>
                  <a:lnTo>
                    <a:pt x="449" y="184"/>
                  </a:lnTo>
                  <a:lnTo>
                    <a:pt x="441" y="179"/>
                  </a:lnTo>
                  <a:lnTo>
                    <a:pt x="436" y="171"/>
                  </a:lnTo>
                  <a:lnTo>
                    <a:pt x="430" y="165"/>
                  </a:lnTo>
                  <a:lnTo>
                    <a:pt x="425" y="156"/>
                  </a:lnTo>
                  <a:lnTo>
                    <a:pt x="421" y="147"/>
                  </a:lnTo>
                  <a:lnTo>
                    <a:pt x="418" y="139"/>
                  </a:lnTo>
                  <a:lnTo>
                    <a:pt x="414" y="129"/>
                  </a:lnTo>
                  <a:lnTo>
                    <a:pt x="412" y="119"/>
                  </a:lnTo>
                  <a:lnTo>
                    <a:pt x="410" y="110"/>
                  </a:lnTo>
                  <a:lnTo>
                    <a:pt x="409" y="100"/>
                  </a:lnTo>
                  <a:lnTo>
                    <a:pt x="409" y="90"/>
                  </a:lnTo>
                  <a:lnTo>
                    <a:pt x="410" y="80"/>
                  </a:lnTo>
                  <a:lnTo>
                    <a:pt x="411" y="71"/>
                  </a:lnTo>
                  <a:lnTo>
                    <a:pt x="411" y="71"/>
                  </a:lnTo>
                  <a:lnTo>
                    <a:pt x="413" y="62"/>
                  </a:lnTo>
                  <a:lnTo>
                    <a:pt x="416" y="54"/>
                  </a:lnTo>
                  <a:lnTo>
                    <a:pt x="421" y="46"/>
                  </a:lnTo>
                  <a:lnTo>
                    <a:pt x="425" y="38"/>
                  </a:lnTo>
                  <a:lnTo>
                    <a:pt x="430" y="32"/>
                  </a:lnTo>
                  <a:lnTo>
                    <a:pt x="436" y="25"/>
                  </a:lnTo>
                  <a:lnTo>
                    <a:pt x="442" y="20"/>
                  </a:lnTo>
                  <a:lnTo>
                    <a:pt x="449" y="15"/>
                  </a:lnTo>
                  <a:lnTo>
                    <a:pt x="455" y="10"/>
                  </a:lnTo>
                  <a:lnTo>
                    <a:pt x="463" y="7"/>
                  </a:lnTo>
                  <a:lnTo>
                    <a:pt x="470" y="4"/>
                  </a:lnTo>
                  <a:lnTo>
                    <a:pt x="479" y="2"/>
                  </a:lnTo>
                  <a:lnTo>
                    <a:pt x="487" y="1"/>
                  </a:lnTo>
                  <a:lnTo>
                    <a:pt x="495" y="0"/>
                  </a:lnTo>
                  <a:lnTo>
                    <a:pt x="504" y="1"/>
                  </a:lnTo>
                  <a:lnTo>
                    <a:pt x="512" y="2"/>
                  </a:lnTo>
                  <a:lnTo>
                    <a:pt x="512" y="2"/>
                  </a:lnTo>
                  <a:close/>
                  <a:moveTo>
                    <a:pt x="503" y="239"/>
                  </a:moveTo>
                  <a:lnTo>
                    <a:pt x="503" y="239"/>
                  </a:lnTo>
                  <a:lnTo>
                    <a:pt x="510" y="242"/>
                  </a:lnTo>
                  <a:lnTo>
                    <a:pt x="522" y="246"/>
                  </a:lnTo>
                  <a:lnTo>
                    <a:pt x="534" y="253"/>
                  </a:lnTo>
                  <a:lnTo>
                    <a:pt x="539" y="257"/>
                  </a:lnTo>
                  <a:lnTo>
                    <a:pt x="545" y="262"/>
                  </a:lnTo>
                  <a:lnTo>
                    <a:pt x="545" y="262"/>
                  </a:lnTo>
                  <a:lnTo>
                    <a:pt x="614" y="330"/>
                  </a:lnTo>
                  <a:lnTo>
                    <a:pt x="627" y="340"/>
                  </a:lnTo>
                  <a:lnTo>
                    <a:pt x="637" y="349"/>
                  </a:lnTo>
                  <a:lnTo>
                    <a:pt x="647" y="356"/>
                  </a:lnTo>
                  <a:lnTo>
                    <a:pt x="657" y="362"/>
                  </a:lnTo>
                  <a:lnTo>
                    <a:pt x="667" y="366"/>
                  </a:lnTo>
                  <a:lnTo>
                    <a:pt x="677" y="368"/>
                  </a:lnTo>
                  <a:lnTo>
                    <a:pt x="688" y="370"/>
                  </a:lnTo>
                  <a:lnTo>
                    <a:pt x="701" y="372"/>
                  </a:lnTo>
                  <a:lnTo>
                    <a:pt x="733" y="372"/>
                  </a:lnTo>
                  <a:lnTo>
                    <a:pt x="778" y="369"/>
                  </a:lnTo>
                  <a:lnTo>
                    <a:pt x="778" y="369"/>
                  </a:lnTo>
                  <a:lnTo>
                    <a:pt x="786" y="370"/>
                  </a:lnTo>
                  <a:lnTo>
                    <a:pt x="794" y="373"/>
                  </a:lnTo>
                  <a:lnTo>
                    <a:pt x="800" y="376"/>
                  </a:lnTo>
                  <a:lnTo>
                    <a:pt x="807" y="381"/>
                  </a:lnTo>
                  <a:lnTo>
                    <a:pt x="810" y="388"/>
                  </a:lnTo>
                  <a:lnTo>
                    <a:pt x="813" y="394"/>
                  </a:lnTo>
                  <a:lnTo>
                    <a:pt x="815" y="402"/>
                  </a:lnTo>
                  <a:lnTo>
                    <a:pt x="816" y="409"/>
                  </a:lnTo>
                  <a:lnTo>
                    <a:pt x="816" y="418"/>
                  </a:lnTo>
                  <a:lnTo>
                    <a:pt x="814" y="425"/>
                  </a:lnTo>
                  <a:lnTo>
                    <a:pt x="812" y="432"/>
                  </a:lnTo>
                  <a:lnTo>
                    <a:pt x="809" y="438"/>
                  </a:lnTo>
                  <a:lnTo>
                    <a:pt x="805" y="445"/>
                  </a:lnTo>
                  <a:lnTo>
                    <a:pt x="798" y="449"/>
                  </a:lnTo>
                  <a:lnTo>
                    <a:pt x="792" y="452"/>
                  </a:lnTo>
                  <a:lnTo>
                    <a:pt x="784" y="453"/>
                  </a:lnTo>
                  <a:lnTo>
                    <a:pt x="784" y="453"/>
                  </a:lnTo>
                  <a:lnTo>
                    <a:pt x="738" y="459"/>
                  </a:lnTo>
                  <a:lnTo>
                    <a:pt x="701" y="462"/>
                  </a:lnTo>
                  <a:lnTo>
                    <a:pt x="686" y="462"/>
                  </a:lnTo>
                  <a:lnTo>
                    <a:pt x="671" y="462"/>
                  </a:lnTo>
                  <a:lnTo>
                    <a:pt x="658" y="462"/>
                  </a:lnTo>
                  <a:lnTo>
                    <a:pt x="646" y="460"/>
                  </a:lnTo>
                  <a:lnTo>
                    <a:pt x="634" y="457"/>
                  </a:lnTo>
                  <a:lnTo>
                    <a:pt x="622" y="452"/>
                  </a:lnTo>
                  <a:lnTo>
                    <a:pt x="610" y="447"/>
                  </a:lnTo>
                  <a:lnTo>
                    <a:pt x="599" y="441"/>
                  </a:lnTo>
                  <a:lnTo>
                    <a:pt x="586" y="431"/>
                  </a:lnTo>
                  <a:lnTo>
                    <a:pt x="571" y="421"/>
                  </a:lnTo>
                  <a:lnTo>
                    <a:pt x="538" y="393"/>
                  </a:lnTo>
                  <a:lnTo>
                    <a:pt x="516" y="514"/>
                  </a:lnTo>
                  <a:lnTo>
                    <a:pt x="516" y="514"/>
                  </a:lnTo>
                  <a:lnTo>
                    <a:pt x="516" y="521"/>
                  </a:lnTo>
                  <a:lnTo>
                    <a:pt x="518" y="528"/>
                  </a:lnTo>
                  <a:lnTo>
                    <a:pt x="521" y="533"/>
                  </a:lnTo>
                  <a:lnTo>
                    <a:pt x="526" y="538"/>
                  </a:lnTo>
                  <a:lnTo>
                    <a:pt x="526" y="538"/>
                  </a:lnTo>
                  <a:lnTo>
                    <a:pt x="575" y="558"/>
                  </a:lnTo>
                  <a:lnTo>
                    <a:pt x="614" y="576"/>
                  </a:lnTo>
                  <a:lnTo>
                    <a:pt x="631" y="585"/>
                  </a:lnTo>
                  <a:lnTo>
                    <a:pt x="646" y="595"/>
                  </a:lnTo>
                  <a:lnTo>
                    <a:pt x="660" y="604"/>
                  </a:lnTo>
                  <a:lnTo>
                    <a:pt x="673" y="616"/>
                  </a:lnTo>
                  <a:lnTo>
                    <a:pt x="685" y="629"/>
                  </a:lnTo>
                  <a:lnTo>
                    <a:pt x="696" y="644"/>
                  </a:lnTo>
                  <a:lnTo>
                    <a:pt x="706" y="662"/>
                  </a:lnTo>
                  <a:lnTo>
                    <a:pt x="716" y="682"/>
                  </a:lnTo>
                  <a:lnTo>
                    <a:pt x="727" y="705"/>
                  </a:lnTo>
                  <a:lnTo>
                    <a:pt x="738" y="732"/>
                  </a:lnTo>
                  <a:lnTo>
                    <a:pt x="748" y="762"/>
                  </a:lnTo>
                  <a:lnTo>
                    <a:pt x="759" y="796"/>
                  </a:lnTo>
                  <a:lnTo>
                    <a:pt x="759" y="796"/>
                  </a:lnTo>
                  <a:lnTo>
                    <a:pt x="762" y="808"/>
                  </a:lnTo>
                  <a:lnTo>
                    <a:pt x="764" y="819"/>
                  </a:lnTo>
                  <a:lnTo>
                    <a:pt x="761" y="829"/>
                  </a:lnTo>
                  <a:lnTo>
                    <a:pt x="758" y="837"/>
                  </a:lnTo>
                  <a:lnTo>
                    <a:pt x="753" y="846"/>
                  </a:lnTo>
                  <a:lnTo>
                    <a:pt x="746" y="852"/>
                  </a:lnTo>
                  <a:lnTo>
                    <a:pt x="739" y="859"/>
                  </a:lnTo>
                  <a:lnTo>
                    <a:pt x="730" y="863"/>
                  </a:lnTo>
                  <a:lnTo>
                    <a:pt x="722" y="866"/>
                  </a:lnTo>
                  <a:lnTo>
                    <a:pt x="712" y="869"/>
                  </a:lnTo>
                  <a:lnTo>
                    <a:pt x="702" y="869"/>
                  </a:lnTo>
                  <a:lnTo>
                    <a:pt x="692" y="866"/>
                  </a:lnTo>
                  <a:lnTo>
                    <a:pt x="684" y="863"/>
                  </a:lnTo>
                  <a:lnTo>
                    <a:pt x="675" y="858"/>
                  </a:lnTo>
                  <a:lnTo>
                    <a:pt x="669" y="850"/>
                  </a:lnTo>
                  <a:lnTo>
                    <a:pt x="662" y="841"/>
                  </a:lnTo>
                  <a:lnTo>
                    <a:pt x="662" y="841"/>
                  </a:lnTo>
                  <a:lnTo>
                    <a:pt x="645" y="807"/>
                  </a:lnTo>
                  <a:lnTo>
                    <a:pt x="629" y="778"/>
                  </a:lnTo>
                  <a:lnTo>
                    <a:pt x="614" y="754"/>
                  </a:lnTo>
                  <a:lnTo>
                    <a:pt x="600" y="733"/>
                  </a:lnTo>
                  <a:lnTo>
                    <a:pt x="586" y="715"/>
                  </a:lnTo>
                  <a:lnTo>
                    <a:pt x="571" y="700"/>
                  </a:lnTo>
                  <a:lnTo>
                    <a:pt x="556" y="687"/>
                  </a:lnTo>
                  <a:lnTo>
                    <a:pt x="539" y="677"/>
                  </a:lnTo>
                  <a:lnTo>
                    <a:pt x="521" y="668"/>
                  </a:lnTo>
                  <a:lnTo>
                    <a:pt x="502" y="659"/>
                  </a:lnTo>
                  <a:lnTo>
                    <a:pt x="479" y="651"/>
                  </a:lnTo>
                  <a:lnTo>
                    <a:pt x="453" y="642"/>
                  </a:lnTo>
                  <a:lnTo>
                    <a:pt x="393" y="624"/>
                  </a:lnTo>
                  <a:lnTo>
                    <a:pt x="314" y="598"/>
                  </a:lnTo>
                  <a:lnTo>
                    <a:pt x="314" y="598"/>
                  </a:lnTo>
                  <a:lnTo>
                    <a:pt x="303" y="591"/>
                  </a:lnTo>
                  <a:lnTo>
                    <a:pt x="296" y="584"/>
                  </a:lnTo>
                  <a:lnTo>
                    <a:pt x="288" y="576"/>
                  </a:lnTo>
                  <a:lnTo>
                    <a:pt x="283" y="567"/>
                  </a:lnTo>
                  <a:lnTo>
                    <a:pt x="278" y="557"/>
                  </a:lnTo>
                  <a:lnTo>
                    <a:pt x="276" y="547"/>
                  </a:lnTo>
                  <a:lnTo>
                    <a:pt x="274" y="535"/>
                  </a:lnTo>
                  <a:lnTo>
                    <a:pt x="274" y="525"/>
                  </a:lnTo>
                  <a:lnTo>
                    <a:pt x="312" y="317"/>
                  </a:lnTo>
                  <a:lnTo>
                    <a:pt x="312" y="317"/>
                  </a:lnTo>
                  <a:lnTo>
                    <a:pt x="283" y="326"/>
                  </a:lnTo>
                  <a:lnTo>
                    <a:pt x="261" y="334"/>
                  </a:lnTo>
                  <a:lnTo>
                    <a:pt x="253" y="338"/>
                  </a:lnTo>
                  <a:lnTo>
                    <a:pt x="245" y="344"/>
                  </a:lnTo>
                  <a:lnTo>
                    <a:pt x="240" y="349"/>
                  </a:lnTo>
                  <a:lnTo>
                    <a:pt x="235" y="354"/>
                  </a:lnTo>
                  <a:lnTo>
                    <a:pt x="231" y="362"/>
                  </a:lnTo>
                  <a:lnTo>
                    <a:pt x="228" y="370"/>
                  </a:lnTo>
                  <a:lnTo>
                    <a:pt x="225" y="380"/>
                  </a:lnTo>
                  <a:lnTo>
                    <a:pt x="222" y="391"/>
                  </a:lnTo>
                  <a:lnTo>
                    <a:pt x="217" y="420"/>
                  </a:lnTo>
                  <a:lnTo>
                    <a:pt x="211" y="458"/>
                  </a:lnTo>
                  <a:lnTo>
                    <a:pt x="211" y="458"/>
                  </a:lnTo>
                  <a:lnTo>
                    <a:pt x="208" y="465"/>
                  </a:lnTo>
                  <a:lnTo>
                    <a:pt x="205" y="472"/>
                  </a:lnTo>
                  <a:lnTo>
                    <a:pt x="200" y="477"/>
                  </a:lnTo>
                  <a:lnTo>
                    <a:pt x="193" y="482"/>
                  </a:lnTo>
                  <a:lnTo>
                    <a:pt x="187" y="485"/>
                  </a:lnTo>
                  <a:lnTo>
                    <a:pt x="179" y="487"/>
                  </a:lnTo>
                  <a:lnTo>
                    <a:pt x="172" y="488"/>
                  </a:lnTo>
                  <a:lnTo>
                    <a:pt x="164" y="487"/>
                  </a:lnTo>
                  <a:lnTo>
                    <a:pt x="157" y="486"/>
                  </a:lnTo>
                  <a:lnTo>
                    <a:pt x="149" y="483"/>
                  </a:lnTo>
                  <a:lnTo>
                    <a:pt x="143" y="479"/>
                  </a:lnTo>
                  <a:lnTo>
                    <a:pt x="136" y="474"/>
                  </a:lnTo>
                  <a:lnTo>
                    <a:pt x="132" y="467"/>
                  </a:lnTo>
                  <a:lnTo>
                    <a:pt x="129" y="461"/>
                  </a:lnTo>
                  <a:lnTo>
                    <a:pt x="126" y="452"/>
                  </a:lnTo>
                  <a:lnTo>
                    <a:pt x="126" y="443"/>
                  </a:lnTo>
                  <a:lnTo>
                    <a:pt x="126" y="443"/>
                  </a:lnTo>
                  <a:lnTo>
                    <a:pt x="130" y="413"/>
                  </a:lnTo>
                  <a:lnTo>
                    <a:pt x="134" y="386"/>
                  </a:lnTo>
                  <a:lnTo>
                    <a:pt x="138" y="362"/>
                  </a:lnTo>
                  <a:lnTo>
                    <a:pt x="143" y="341"/>
                  </a:lnTo>
                  <a:lnTo>
                    <a:pt x="149" y="323"/>
                  </a:lnTo>
                  <a:lnTo>
                    <a:pt x="157" y="307"/>
                  </a:lnTo>
                  <a:lnTo>
                    <a:pt x="165" y="293"/>
                  </a:lnTo>
                  <a:lnTo>
                    <a:pt x="175" y="281"/>
                  </a:lnTo>
                  <a:lnTo>
                    <a:pt x="187" y="269"/>
                  </a:lnTo>
                  <a:lnTo>
                    <a:pt x="201" y="259"/>
                  </a:lnTo>
                  <a:lnTo>
                    <a:pt x="216" y="250"/>
                  </a:lnTo>
                  <a:lnTo>
                    <a:pt x="234" y="241"/>
                  </a:lnTo>
                  <a:lnTo>
                    <a:pt x="255" y="231"/>
                  </a:lnTo>
                  <a:lnTo>
                    <a:pt x="278" y="223"/>
                  </a:lnTo>
                  <a:lnTo>
                    <a:pt x="333" y="201"/>
                  </a:lnTo>
                  <a:lnTo>
                    <a:pt x="333" y="201"/>
                  </a:lnTo>
                  <a:lnTo>
                    <a:pt x="343" y="199"/>
                  </a:lnTo>
                  <a:lnTo>
                    <a:pt x="355" y="199"/>
                  </a:lnTo>
                  <a:lnTo>
                    <a:pt x="369" y="200"/>
                  </a:lnTo>
                  <a:lnTo>
                    <a:pt x="382" y="202"/>
                  </a:lnTo>
                  <a:lnTo>
                    <a:pt x="407" y="208"/>
                  </a:lnTo>
                  <a:lnTo>
                    <a:pt x="423" y="213"/>
                  </a:lnTo>
                  <a:lnTo>
                    <a:pt x="472" y="300"/>
                  </a:lnTo>
                  <a:lnTo>
                    <a:pt x="503" y="239"/>
                  </a:lnTo>
                  <a:lnTo>
                    <a:pt x="503" y="2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TextBox 26"/>
            <p:cNvSpPr txBox="1">
              <a:spLocks/>
            </p:cNvSpPr>
            <p:nvPr/>
          </p:nvSpPr>
          <p:spPr bwMode="auto">
            <a:xfrm>
              <a:off x="5511363" y="3161911"/>
              <a:ext cx="1231106" cy="246221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0" tIns="0" rIns="0" bIns="0" anchor="t" anchorCtr="0">
              <a:normAutofit fontScale="92500" lnSpcReduction="20000"/>
              <a:sp3d/>
            </a:bodyPr>
            <a:lstStyle/>
            <a:p>
              <a:pPr algn="ctr">
                <a:buClr>
                  <a:prstClr val="white"/>
                </a:buClr>
                <a:defRPr/>
              </a:pPr>
              <a:r>
                <a:rPr lang="zh-CN" altLang="en-US" sz="1600" b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标题文本预设</a:t>
              </a:r>
            </a:p>
          </p:txBody>
        </p:sp>
        <p:grpSp>
          <p:nvGrpSpPr>
            <p:cNvPr id="17" name="Group 24"/>
            <p:cNvGrpSpPr/>
            <p:nvPr/>
          </p:nvGrpSpPr>
          <p:grpSpPr>
            <a:xfrm>
              <a:off x="1369597" y="1980249"/>
              <a:ext cx="2935893" cy="1006991"/>
              <a:chOff x="8328246" y="2276873"/>
              <a:chExt cx="2198694" cy="1006991"/>
            </a:xfrm>
          </p:grpSpPr>
          <p:sp>
            <p:nvSpPr>
              <p:cNvPr id="21" name="TextBox 32"/>
              <p:cNvSpPr txBox="1"/>
              <p:nvPr/>
            </p:nvSpPr>
            <p:spPr>
              <a:xfrm>
                <a:off x="8328247" y="2276873"/>
                <a:ext cx="2198693" cy="388226"/>
              </a:xfrm>
              <a:prstGeom prst="rect">
                <a:avLst/>
              </a:prstGeom>
              <a:noFill/>
            </p:spPr>
            <p:txBody>
              <a:bodyPr wrap="none" lIns="0" tIns="0" rIns="360000" bIns="0" anchor="b" anchorCtr="0">
                <a:normAutofit/>
              </a:bodyPr>
              <a:lstStyle/>
              <a:p>
                <a:pPr algn="r"/>
                <a:r>
                  <a:rPr lang="zh-CN" altLang="en-US" sz="1600" b="1">
                    <a:solidFill>
                      <a:schemeClr val="accent1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  <p:sp>
            <p:nvSpPr>
              <p:cNvPr id="22" name="TextBox 33"/>
              <p:cNvSpPr txBox="1">
                <a:spLocks/>
              </p:cNvSpPr>
              <p:nvPr/>
            </p:nvSpPr>
            <p:spPr>
              <a:xfrm>
                <a:off x="8328246" y="2665098"/>
                <a:ext cx="2198693" cy="618766"/>
              </a:xfrm>
              <a:prstGeom prst="rect">
                <a:avLst/>
              </a:prstGeom>
            </p:spPr>
            <p:txBody>
              <a:bodyPr vert="horz" wrap="square" lIns="0" tIns="0" rIns="360000" bIns="0" anchor="ctr">
                <a:normAutofit fontScale="92500" lnSpcReduction="200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 </a:t>
                </a:r>
                <a:b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</a:rPr>
                  <a:t>（建议使用主题字体）</a:t>
                </a:r>
              </a:p>
            </p:txBody>
          </p:sp>
        </p:grpSp>
        <p:grpSp>
          <p:nvGrpSpPr>
            <p:cNvPr id="18" name="Group 34"/>
            <p:cNvGrpSpPr/>
            <p:nvPr/>
          </p:nvGrpSpPr>
          <p:grpSpPr>
            <a:xfrm>
              <a:off x="7998817" y="1980249"/>
              <a:ext cx="2823587" cy="1006991"/>
              <a:chOff x="1197898" y="2503545"/>
              <a:chExt cx="2198693" cy="1006991"/>
            </a:xfrm>
          </p:grpSpPr>
          <p:sp>
            <p:nvSpPr>
              <p:cNvPr id="19" name="TextBox 35"/>
              <p:cNvSpPr txBox="1"/>
              <p:nvPr/>
            </p:nvSpPr>
            <p:spPr>
              <a:xfrm>
                <a:off x="1197898" y="2503545"/>
                <a:ext cx="2198693" cy="388226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/>
              </a:bodyPr>
              <a:lstStyle/>
              <a:p>
                <a:r>
                  <a:rPr lang="zh-CN" altLang="en-US" sz="1600" b="1">
                    <a:solidFill>
                      <a:schemeClr val="accent2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  <p:sp>
            <p:nvSpPr>
              <p:cNvPr id="20" name="TextBox 36"/>
              <p:cNvSpPr txBox="1">
                <a:spLocks/>
              </p:cNvSpPr>
              <p:nvPr/>
            </p:nvSpPr>
            <p:spPr>
              <a:xfrm>
                <a:off x="1197898" y="2891770"/>
                <a:ext cx="2198693" cy="618766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 fontScale="925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 </a:t>
                </a:r>
                <a:b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</a:rPr>
                  <a:t>（建议使用主题字体）</a:t>
                </a:r>
              </a:p>
            </p:txBody>
          </p:sp>
        </p:grpSp>
      </p:grpSp>
      <p:sp>
        <p:nvSpPr>
          <p:cNvPr id="25" name="Title 1"/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837598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937 -0.707384 L 0 0 E" pathEditMode="relative" ptsTypes="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6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  <p:from x="5078" y="11403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B1DC72B5-799A-42C2-834F-5C6AC3CE4F61}"/>
              </a:ext>
            </a:extLst>
          </p:cNvPr>
          <p:cNvGrpSpPr/>
          <p:nvPr/>
        </p:nvGrpSpPr>
        <p:grpSpPr>
          <a:xfrm>
            <a:off x="2655011" y="654760"/>
            <a:ext cx="3833980" cy="3833980"/>
            <a:chOff x="3540015" y="873014"/>
            <a:chExt cx="5111973" cy="5111973"/>
          </a:xfrm>
        </p:grpSpPr>
        <p:grpSp>
          <p:nvGrpSpPr>
            <p:cNvPr id="17" name="组合 16">
              <a:extLst>
                <a:ext uri="{FF2B5EF4-FFF2-40B4-BE49-F238E27FC236}">
                  <a16:creationId xmlns:a16="http://schemas.microsoft.com/office/drawing/2014/main" xmlns="" id="{AECA860D-544B-4BA7-9933-8E15C571B471}"/>
                </a:ext>
              </a:extLst>
            </p:cNvPr>
            <p:cNvGrpSpPr/>
            <p:nvPr/>
          </p:nvGrpSpPr>
          <p:grpSpPr>
            <a:xfrm>
              <a:off x="5607052" y="873014"/>
              <a:ext cx="977898" cy="2289149"/>
              <a:chOff x="5607052" y="873014"/>
              <a:chExt cx="977898" cy="2289149"/>
            </a:xfrm>
          </p:grpSpPr>
          <p:sp>
            <p:nvSpPr>
              <p:cNvPr id="33" name="箭头: 五边形 32">
                <a:extLst>
                  <a:ext uri="{FF2B5EF4-FFF2-40B4-BE49-F238E27FC236}">
                    <a16:creationId xmlns:a16="http://schemas.microsoft.com/office/drawing/2014/main" xmlns="" id="{8361B52A-8CBD-4ADB-A105-D651404F93D0}"/>
                  </a:ext>
                </a:extLst>
              </p:cNvPr>
              <p:cNvSpPr/>
              <p:nvPr/>
            </p:nvSpPr>
            <p:spPr bwMode="auto">
              <a:xfrm rot="16200000">
                <a:off x="5195901" y="1323114"/>
                <a:ext cx="1800200" cy="900000"/>
              </a:xfrm>
              <a:prstGeom prst="homePlate">
                <a:avLst/>
              </a:prstGeom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椭圆 33">
                <a:extLst>
                  <a:ext uri="{FF2B5EF4-FFF2-40B4-BE49-F238E27FC236}">
                    <a16:creationId xmlns:a16="http://schemas.microsoft.com/office/drawing/2014/main" xmlns="" id="{3370CAFF-BA85-4915-9313-744EC97474C4}"/>
                  </a:ext>
                </a:extLst>
              </p:cNvPr>
              <p:cNvSpPr/>
              <p:nvPr/>
            </p:nvSpPr>
            <p:spPr bwMode="auto">
              <a:xfrm>
                <a:off x="5607052" y="2184265"/>
                <a:ext cx="977898" cy="977898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椭圆 34">
                <a:extLst>
                  <a:ext uri="{FF2B5EF4-FFF2-40B4-BE49-F238E27FC236}">
                    <a16:creationId xmlns:a16="http://schemas.microsoft.com/office/drawing/2014/main" xmlns="" id="{34836500-5E84-4E7B-BE32-0148162B023B}"/>
                  </a:ext>
                </a:extLst>
              </p:cNvPr>
              <p:cNvSpPr/>
              <p:nvPr/>
            </p:nvSpPr>
            <p:spPr bwMode="auto">
              <a:xfrm>
                <a:off x="5689601" y="2266814"/>
                <a:ext cx="812800" cy="812800"/>
              </a:xfrm>
              <a:prstGeom prst="ellipse">
                <a:avLst/>
              </a:prstGeom>
              <a:blipFill dpi="0" rotWithShape="1"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19050">
                <a:noFill/>
                <a:round/>
                <a:headEnd/>
                <a:tailEnd/>
              </a:ln>
            </p:spPr>
            <p:txBody>
              <a:bodyPr vert="horz" wrap="none" lIns="91440" tIns="45720" rIns="91440" bIns="45720" anchor="ctr" anchorCtr="1" compatLnSpc="1">
                <a:prstTxWarp prst="textNoShape">
                  <a:avLst/>
                </a:prstTxWarp>
                <a:normAutofit lnSpcReduction="10000"/>
              </a:bodyPr>
              <a:lstStyle/>
              <a:p>
                <a:pPr algn="ctr"/>
                <a:r>
                  <a:rPr lang="en-US" altLang="zh-CN" sz="2400">
                    <a:solidFill>
                      <a:schemeClr val="bg1"/>
                    </a:solidFill>
                    <a:latin typeface="Impact" panose="020B0806030902050204" pitchFamily="34" charset="0"/>
                  </a:rPr>
                  <a:t>02</a:t>
                </a:r>
              </a:p>
            </p:txBody>
          </p:sp>
          <p:sp>
            <p:nvSpPr>
              <p:cNvPr id="36" name="任意多边形: 形状 35">
                <a:extLst>
                  <a:ext uri="{FF2B5EF4-FFF2-40B4-BE49-F238E27FC236}">
                    <a16:creationId xmlns:a16="http://schemas.microsoft.com/office/drawing/2014/main" xmlns="" id="{768C9BE0-62FF-4FEF-A094-B190779A30B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905502" y="1338141"/>
                <a:ext cx="380998" cy="3809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896" y="15577"/>
                    </a:moveTo>
                    <a:cubicBezTo>
                      <a:pt x="12144" y="16865"/>
                      <a:pt x="9844" y="18851"/>
                      <a:pt x="8177" y="21278"/>
                    </a:cubicBezTo>
                    <a:cubicBezTo>
                      <a:pt x="9017" y="21487"/>
                      <a:pt x="9895" y="21600"/>
                      <a:pt x="10801" y="21600"/>
                    </a:cubicBezTo>
                    <a:cubicBezTo>
                      <a:pt x="12429" y="21600"/>
                      <a:pt x="13973" y="21237"/>
                      <a:pt x="15358" y="20591"/>
                    </a:cubicBezTo>
                    <a:cubicBezTo>
                      <a:pt x="15580" y="19502"/>
                      <a:pt x="15699" y="18376"/>
                      <a:pt x="15699" y="17222"/>
                    </a:cubicBezTo>
                    <a:cubicBezTo>
                      <a:pt x="15699" y="16807"/>
                      <a:pt x="15679" y="16394"/>
                      <a:pt x="15648" y="15985"/>
                    </a:cubicBezTo>
                    <a:cubicBezTo>
                      <a:pt x="15371" y="15896"/>
                      <a:pt x="15116" y="15757"/>
                      <a:pt x="14896" y="15577"/>
                    </a:cubicBezTo>
                    <a:close/>
                    <a:moveTo>
                      <a:pt x="18049" y="2796"/>
                    </a:moveTo>
                    <a:cubicBezTo>
                      <a:pt x="16319" y="2963"/>
                      <a:pt x="14667" y="3397"/>
                      <a:pt x="13127" y="4050"/>
                    </a:cubicBezTo>
                    <a:cubicBezTo>
                      <a:pt x="13136" y="4125"/>
                      <a:pt x="13139" y="4202"/>
                      <a:pt x="13139" y="4280"/>
                    </a:cubicBezTo>
                    <a:cubicBezTo>
                      <a:pt x="13139" y="4642"/>
                      <a:pt x="13052" y="4984"/>
                      <a:pt x="12904" y="5289"/>
                    </a:cubicBezTo>
                    <a:cubicBezTo>
                      <a:pt x="14441" y="7094"/>
                      <a:pt x="15635" y="9198"/>
                      <a:pt x="16388" y="11500"/>
                    </a:cubicBezTo>
                    <a:cubicBezTo>
                      <a:pt x="17323" y="11517"/>
                      <a:pt x="18121" y="12090"/>
                      <a:pt x="18465" y="12903"/>
                    </a:cubicBezTo>
                    <a:cubicBezTo>
                      <a:pt x="19505" y="12797"/>
                      <a:pt x="20517" y="12599"/>
                      <a:pt x="21493" y="12312"/>
                    </a:cubicBezTo>
                    <a:cubicBezTo>
                      <a:pt x="21562" y="11817"/>
                      <a:pt x="21600" y="11314"/>
                      <a:pt x="21600" y="10799"/>
                    </a:cubicBezTo>
                    <a:cubicBezTo>
                      <a:pt x="21600" y="7626"/>
                      <a:pt x="20230" y="4772"/>
                      <a:pt x="18049" y="2796"/>
                    </a:cubicBezTo>
                    <a:close/>
                    <a:moveTo>
                      <a:pt x="13739" y="14349"/>
                    </a:moveTo>
                    <a:cubicBezTo>
                      <a:pt x="11074" y="13908"/>
                      <a:pt x="8601" y="12890"/>
                      <a:pt x="6450" y="11433"/>
                    </a:cubicBezTo>
                    <a:cubicBezTo>
                      <a:pt x="6101" y="11646"/>
                      <a:pt x="5691" y="11773"/>
                      <a:pt x="5251" y="11773"/>
                    </a:cubicBezTo>
                    <a:cubicBezTo>
                      <a:pt x="5090" y="11773"/>
                      <a:pt x="4933" y="11755"/>
                      <a:pt x="4781" y="11724"/>
                    </a:cubicBezTo>
                    <a:cubicBezTo>
                      <a:pt x="3750" y="13677"/>
                      <a:pt x="3093" y="15854"/>
                      <a:pt x="2903" y="18164"/>
                    </a:cubicBezTo>
                    <a:cubicBezTo>
                      <a:pt x="3931" y="19266"/>
                      <a:pt x="5186" y="20154"/>
                      <a:pt x="6595" y="20750"/>
                    </a:cubicBezTo>
                    <a:cubicBezTo>
                      <a:pt x="8345" y="18059"/>
                      <a:pt x="10792" y="15833"/>
                      <a:pt x="13739" y="14349"/>
                    </a:cubicBezTo>
                    <a:close/>
                    <a:moveTo>
                      <a:pt x="17258" y="15906"/>
                    </a:moveTo>
                    <a:cubicBezTo>
                      <a:pt x="17290" y="16340"/>
                      <a:pt x="17306" y="16780"/>
                      <a:pt x="17306" y="17222"/>
                    </a:cubicBezTo>
                    <a:cubicBezTo>
                      <a:pt x="17306" y="18003"/>
                      <a:pt x="17256" y="18770"/>
                      <a:pt x="17163" y="19525"/>
                    </a:cubicBezTo>
                    <a:cubicBezTo>
                      <a:pt x="18993" y="18186"/>
                      <a:pt x="20389" y="16288"/>
                      <a:pt x="21091" y="14080"/>
                    </a:cubicBezTo>
                    <a:cubicBezTo>
                      <a:pt x="20259" y="14281"/>
                      <a:pt x="19403" y="14425"/>
                      <a:pt x="18531" y="14508"/>
                    </a:cubicBezTo>
                    <a:cubicBezTo>
                      <a:pt x="18326" y="15137"/>
                      <a:pt x="17860" y="15646"/>
                      <a:pt x="17258" y="15906"/>
                    </a:cubicBezTo>
                    <a:close/>
                    <a:moveTo>
                      <a:pt x="14278" y="12804"/>
                    </a:moveTo>
                    <a:cubicBezTo>
                      <a:pt x="14421" y="12507"/>
                      <a:pt x="14624" y="12244"/>
                      <a:pt x="14874" y="12035"/>
                    </a:cubicBezTo>
                    <a:cubicBezTo>
                      <a:pt x="14196" y="9947"/>
                      <a:pt x="13122" y="8037"/>
                      <a:pt x="11738" y="6396"/>
                    </a:cubicBezTo>
                    <a:cubicBezTo>
                      <a:pt x="11462" y="6512"/>
                      <a:pt x="11160" y="6577"/>
                      <a:pt x="10842" y="6577"/>
                    </a:cubicBezTo>
                    <a:cubicBezTo>
                      <a:pt x="10343" y="6577"/>
                      <a:pt x="9883" y="6417"/>
                      <a:pt x="9507" y="6147"/>
                    </a:cubicBezTo>
                    <a:cubicBezTo>
                      <a:pt x="8673" y="6781"/>
                      <a:pt x="7903" y="7490"/>
                      <a:pt x="7202" y="8265"/>
                    </a:cubicBezTo>
                    <a:cubicBezTo>
                      <a:pt x="7421" y="8615"/>
                      <a:pt x="7550" y="9030"/>
                      <a:pt x="7550" y="9475"/>
                    </a:cubicBezTo>
                    <a:cubicBezTo>
                      <a:pt x="7550" y="9715"/>
                      <a:pt x="7513" y="9946"/>
                      <a:pt x="7444" y="10163"/>
                    </a:cubicBezTo>
                    <a:cubicBezTo>
                      <a:pt x="9459" y="11510"/>
                      <a:pt x="11779" y="12433"/>
                      <a:pt x="14278" y="12804"/>
                    </a:cubicBezTo>
                    <a:close/>
                    <a:moveTo>
                      <a:pt x="10842" y="1982"/>
                    </a:moveTo>
                    <a:cubicBezTo>
                      <a:pt x="11448" y="1982"/>
                      <a:pt x="11999" y="2219"/>
                      <a:pt x="12409" y="2604"/>
                    </a:cubicBezTo>
                    <a:cubicBezTo>
                      <a:pt x="13608" y="2088"/>
                      <a:pt x="14870" y="1692"/>
                      <a:pt x="16183" y="1439"/>
                    </a:cubicBezTo>
                    <a:cubicBezTo>
                      <a:pt x="14599" y="526"/>
                      <a:pt x="12761" y="0"/>
                      <a:pt x="10801" y="0"/>
                    </a:cubicBezTo>
                    <a:cubicBezTo>
                      <a:pt x="9464" y="0"/>
                      <a:pt x="8183" y="245"/>
                      <a:pt x="7001" y="690"/>
                    </a:cubicBezTo>
                    <a:cubicBezTo>
                      <a:pt x="7940" y="1152"/>
                      <a:pt x="8833" y="1693"/>
                      <a:pt x="9674" y="2303"/>
                    </a:cubicBezTo>
                    <a:cubicBezTo>
                      <a:pt x="10018" y="2100"/>
                      <a:pt x="10415" y="1982"/>
                      <a:pt x="10842" y="1982"/>
                    </a:cubicBezTo>
                    <a:close/>
                    <a:moveTo>
                      <a:pt x="2954" y="9475"/>
                    </a:moveTo>
                    <a:cubicBezTo>
                      <a:pt x="2954" y="9153"/>
                      <a:pt x="3021" y="8844"/>
                      <a:pt x="3141" y="8566"/>
                    </a:cubicBezTo>
                    <a:cubicBezTo>
                      <a:pt x="2404" y="7757"/>
                      <a:pt x="1736" y="6884"/>
                      <a:pt x="1151" y="5952"/>
                    </a:cubicBezTo>
                    <a:cubicBezTo>
                      <a:pt x="417" y="7410"/>
                      <a:pt x="0" y="9056"/>
                      <a:pt x="0" y="10799"/>
                    </a:cubicBezTo>
                    <a:cubicBezTo>
                      <a:pt x="0" y="12819"/>
                      <a:pt x="556" y="14708"/>
                      <a:pt x="1521" y="16325"/>
                    </a:cubicBezTo>
                    <a:cubicBezTo>
                      <a:pt x="1866" y="14381"/>
                      <a:pt x="2520" y="12545"/>
                      <a:pt x="3424" y="10861"/>
                    </a:cubicBezTo>
                    <a:cubicBezTo>
                      <a:pt x="3130" y="10477"/>
                      <a:pt x="2954" y="9996"/>
                      <a:pt x="2954" y="9475"/>
                    </a:cubicBezTo>
                    <a:close/>
                    <a:moveTo>
                      <a:pt x="5251" y="7176"/>
                    </a:moveTo>
                    <a:cubicBezTo>
                      <a:pt x="5487" y="7176"/>
                      <a:pt x="5715" y="7213"/>
                      <a:pt x="5930" y="7278"/>
                    </a:cubicBezTo>
                    <a:cubicBezTo>
                      <a:pt x="6738" y="6372"/>
                      <a:pt x="7636" y="5547"/>
                      <a:pt x="8608" y="4813"/>
                    </a:cubicBezTo>
                    <a:cubicBezTo>
                      <a:pt x="8567" y="4642"/>
                      <a:pt x="8543" y="4464"/>
                      <a:pt x="8543" y="4280"/>
                    </a:cubicBezTo>
                    <a:cubicBezTo>
                      <a:pt x="8543" y="4026"/>
                      <a:pt x="8587" y="3781"/>
                      <a:pt x="8663" y="3552"/>
                    </a:cubicBezTo>
                    <a:cubicBezTo>
                      <a:pt x="7575" y="2771"/>
                      <a:pt x="6391" y="2115"/>
                      <a:pt x="5131" y="1609"/>
                    </a:cubicBezTo>
                    <a:cubicBezTo>
                      <a:pt x="3949" y="2338"/>
                      <a:pt x="2920" y="3289"/>
                      <a:pt x="2099" y="4405"/>
                    </a:cubicBezTo>
                    <a:cubicBezTo>
                      <a:pt x="2708" y="5484"/>
                      <a:pt x="3433" y="6491"/>
                      <a:pt x="4256" y="7407"/>
                    </a:cubicBezTo>
                    <a:cubicBezTo>
                      <a:pt x="4557" y="7261"/>
                      <a:pt x="4895" y="7176"/>
                      <a:pt x="5251" y="7176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8" name="组合 17">
              <a:extLst>
                <a:ext uri="{FF2B5EF4-FFF2-40B4-BE49-F238E27FC236}">
                  <a16:creationId xmlns:a16="http://schemas.microsoft.com/office/drawing/2014/main" xmlns="" id="{21FEDCFD-E62B-4610-AEE8-6B5BCCA2F7C1}"/>
                </a:ext>
              </a:extLst>
            </p:cNvPr>
            <p:cNvGrpSpPr/>
            <p:nvPr/>
          </p:nvGrpSpPr>
          <p:grpSpPr>
            <a:xfrm>
              <a:off x="3540015" y="2940052"/>
              <a:ext cx="2289149" cy="977898"/>
              <a:chOff x="3540015" y="2940052"/>
              <a:chExt cx="2289149" cy="977898"/>
            </a:xfrm>
          </p:grpSpPr>
          <p:sp>
            <p:nvSpPr>
              <p:cNvPr id="29" name="箭头: 五边形 28">
                <a:extLst>
                  <a:ext uri="{FF2B5EF4-FFF2-40B4-BE49-F238E27FC236}">
                    <a16:creationId xmlns:a16="http://schemas.microsoft.com/office/drawing/2014/main" xmlns="" id="{7F6CA429-C60B-4500-9326-1909E6F204BA}"/>
                  </a:ext>
                </a:extLst>
              </p:cNvPr>
              <p:cNvSpPr/>
              <p:nvPr/>
            </p:nvSpPr>
            <p:spPr bwMode="auto">
              <a:xfrm rot="10800000" flipV="1">
                <a:off x="3540015" y="2979001"/>
                <a:ext cx="1800200" cy="900000"/>
              </a:xfrm>
              <a:prstGeom prst="homePlate">
                <a:avLst/>
              </a:prstGeom>
              <a:blipFill dpi="0" rotWithShape="1"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" name="椭圆 29">
                <a:extLst>
                  <a:ext uri="{FF2B5EF4-FFF2-40B4-BE49-F238E27FC236}">
                    <a16:creationId xmlns:a16="http://schemas.microsoft.com/office/drawing/2014/main" xmlns="" id="{CC83BD9E-B144-4382-8620-110976E87DEB}"/>
                  </a:ext>
                </a:extLst>
              </p:cNvPr>
              <p:cNvSpPr/>
              <p:nvPr/>
            </p:nvSpPr>
            <p:spPr bwMode="auto">
              <a:xfrm rot="5400000" flipV="1">
                <a:off x="4851266" y="2940052"/>
                <a:ext cx="977898" cy="977898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椭圆 30">
                <a:extLst>
                  <a:ext uri="{FF2B5EF4-FFF2-40B4-BE49-F238E27FC236}">
                    <a16:creationId xmlns:a16="http://schemas.microsoft.com/office/drawing/2014/main" xmlns="" id="{13F270AB-1694-432D-847A-D28A891FB961}"/>
                  </a:ext>
                </a:extLst>
              </p:cNvPr>
              <p:cNvSpPr/>
              <p:nvPr/>
            </p:nvSpPr>
            <p:spPr bwMode="auto">
              <a:xfrm rot="10800000" flipV="1">
                <a:off x="4933815" y="3022601"/>
                <a:ext cx="812800" cy="812800"/>
              </a:xfrm>
              <a:prstGeom prst="ellipse">
                <a:avLst/>
              </a:prstGeom>
              <a:blipFill dpi="0" rotWithShape="1"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19050">
                <a:noFill/>
                <a:round/>
                <a:headEnd/>
                <a:tailEnd/>
              </a:ln>
            </p:spPr>
            <p:txBody>
              <a:bodyPr vert="horz" wrap="none" lIns="91440" tIns="45720" rIns="91440" bIns="45720" anchor="ctr" anchorCtr="1" compatLnSpc="1">
                <a:prstTxWarp prst="textNoShape">
                  <a:avLst/>
                </a:prstTxWarp>
                <a:normAutofit lnSpcReduction="10000"/>
              </a:bodyPr>
              <a:lstStyle/>
              <a:p>
                <a:pPr algn="ctr"/>
                <a:r>
                  <a:rPr lang="en-US" altLang="zh-CN" sz="2400" dirty="0">
                    <a:solidFill>
                      <a:schemeClr val="bg1"/>
                    </a:solidFill>
                    <a:latin typeface="Impact" panose="020B0806030902050204" pitchFamily="34" charset="0"/>
                  </a:rPr>
                  <a:t>01</a:t>
                </a:r>
              </a:p>
            </p:txBody>
          </p:sp>
          <p:sp>
            <p:nvSpPr>
              <p:cNvPr id="32" name="任意多边形: 形状 31">
                <a:extLst>
                  <a:ext uri="{FF2B5EF4-FFF2-40B4-BE49-F238E27FC236}">
                    <a16:creationId xmlns:a16="http://schemas.microsoft.com/office/drawing/2014/main" xmlns="" id="{763CFD74-C6D0-4230-8030-A99B5EDC31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06461" y="3239823"/>
                <a:ext cx="380998" cy="380998"/>
              </a:xfrm>
              <a:custGeom>
                <a:avLst/>
                <a:gdLst>
                  <a:gd name="T0" fmla="*/ 116 w 232"/>
                  <a:gd name="T1" fmla="*/ 0 h 232"/>
                  <a:gd name="T2" fmla="*/ 0 w 232"/>
                  <a:gd name="T3" fmla="*/ 116 h 232"/>
                  <a:gd name="T4" fmla="*/ 116 w 232"/>
                  <a:gd name="T5" fmla="*/ 232 h 232"/>
                  <a:gd name="T6" fmla="*/ 232 w 232"/>
                  <a:gd name="T7" fmla="*/ 116 h 232"/>
                  <a:gd name="T8" fmla="*/ 116 w 232"/>
                  <a:gd name="T9" fmla="*/ 0 h 232"/>
                  <a:gd name="T10" fmla="*/ 129 w 232"/>
                  <a:gd name="T11" fmla="*/ 208 h 232"/>
                  <a:gd name="T12" fmla="*/ 129 w 232"/>
                  <a:gd name="T13" fmla="*/ 190 h 232"/>
                  <a:gd name="T14" fmla="*/ 117 w 232"/>
                  <a:gd name="T15" fmla="*/ 178 h 232"/>
                  <a:gd name="T16" fmla="*/ 105 w 232"/>
                  <a:gd name="T17" fmla="*/ 190 h 232"/>
                  <a:gd name="T18" fmla="*/ 105 w 232"/>
                  <a:gd name="T19" fmla="*/ 208 h 232"/>
                  <a:gd name="T20" fmla="*/ 25 w 232"/>
                  <a:gd name="T21" fmla="*/ 129 h 232"/>
                  <a:gd name="T22" fmla="*/ 42 w 232"/>
                  <a:gd name="T23" fmla="*/ 129 h 232"/>
                  <a:gd name="T24" fmla="*/ 53 w 232"/>
                  <a:gd name="T25" fmla="*/ 117 h 232"/>
                  <a:gd name="T26" fmla="*/ 42 w 232"/>
                  <a:gd name="T27" fmla="*/ 105 h 232"/>
                  <a:gd name="T28" fmla="*/ 24 w 232"/>
                  <a:gd name="T29" fmla="*/ 105 h 232"/>
                  <a:gd name="T30" fmla="*/ 104 w 232"/>
                  <a:gd name="T31" fmla="*/ 25 h 232"/>
                  <a:gd name="T32" fmla="*/ 104 w 232"/>
                  <a:gd name="T33" fmla="*/ 41 h 232"/>
                  <a:gd name="T34" fmla="*/ 116 w 232"/>
                  <a:gd name="T35" fmla="*/ 53 h 232"/>
                  <a:gd name="T36" fmla="*/ 128 w 232"/>
                  <a:gd name="T37" fmla="*/ 41 h 232"/>
                  <a:gd name="T38" fmla="*/ 128 w 232"/>
                  <a:gd name="T39" fmla="*/ 25 h 232"/>
                  <a:gd name="T40" fmla="*/ 208 w 232"/>
                  <a:gd name="T41" fmla="*/ 104 h 232"/>
                  <a:gd name="T42" fmla="*/ 190 w 232"/>
                  <a:gd name="T43" fmla="*/ 104 h 232"/>
                  <a:gd name="T44" fmla="*/ 179 w 232"/>
                  <a:gd name="T45" fmla="*/ 116 h 232"/>
                  <a:gd name="T46" fmla="*/ 190 w 232"/>
                  <a:gd name="T47" fmla="*/ 128 h 232"/>
                  <a:gd name="T48" fmla="*/ 208 w 232"/>
                  <a:gd name="T49" fmla="*/ 128 h 232"/>
                  <a:gd name="T50" fmla="*/ 129 w 232"/>
                  <a:gd name="T51" fmla="*/ 208 h 232"/>
                  <a:gd name="T52" fmla="*/ 124 w 232"/>
                  <a:gd name="T53" fmla="*/ 94 h 232"/>
                  <a:gd name="T54" fmla="*/ 70 w 232"/>
                  <a:gd name="T55" fmla="*/ 69 h 232"/>
                  <a:gd name="T56" fmla="*/ 94 w 232"/>
                  <a:gd name="T57" fmla="*/ 124 h 232"/>
                  <a:gd name="T58" fmla="*/ 109 w 232"/>
                  <a:gd name="T59" fmla="*/ 138 h 232"/>
                  <a:gd name="T60" fmla="*/ 163 w 232"/>
                  <a:gd name="T61" fmla="*/ 163 h 232"/>
                  <a:gd name="T62" fmla="*/ 138 w 232"/>
                  <a:gd name="T63" fmla="*/ 108 h 232"/>
                  <a:gd name="T64" fmla="*/ 124 w 232"/>
                  <a:gd name="T65" fmla="*/ 94 h 232"/>
                  <a:gd name="T66" fmla="*/ 123 w 232"/>
                  <a:gd name="T67" fmla="*/ 123 h 232"/>
                  <a:gd name="T68" fmla="*/ 110 w 232"/>
                  <a:gd name="T69" fmla="*/ 123 h 232"/>
                  <a:gd name="T70" fmla="*/ 110 w 232"/>
                  <a:gd name="T71" fmla="*/ 109 h 232"/>
                  <a:gd name="T72" fmla="*/ 123 w 232"/>
                  <a:gd name="T73" fmla="*/ 109 h 232"/>
                  <a:gd name="T74" fmla="*/ 123 w 232"/>
                  <a:gd name="T75" fmla="*/ 123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32" h="232">
                    <a:moveTo>
                      <a:pt x="116" y="0"/>
                    </a:moveTo>
                    <a:cubicBezTo>
                      <a:pt x="52" y="0"/>
                      <a:pt x="0" y="52"/>
                      <a:pt x="0" y="116"/>
                    </a:cubicBezTo>
                    <a:cubicBezTo>
                      <a:pt x="0" y="180"/>
                      <a:pt x="52" y="232"/>
                      <a:pt x="116" y="232"/>
                    </a:cubicBezTo>
                    <a:cubicBezTo>
                      <a:pt x="180" y="232"/>
                      <a:pt x="232" y="180"/>
                      <a:pt x="232" y="116"/>
                    </a:cubicBezTo>
                    <a:cubicBezTo>
                      <a:pt x="232" y="52"/>
                      <a:pt x="180" y="0"/>
                      <a:pt x="116" y="0"/>
                    </a:cubicBezTo>
                    <a:close/>
                    <a:moveTo>
                      <a:pt x="129" y="208"/>
                    </a:moveTo>
                    <a:cubicBezTo>
                      <a:pt x="129" y="190"/>
                      <a:pt x="129" y="190"/>
                      <a:pt x="129" y="190"/>
                    </a:cubicBezTo>
                    <a:cubicBezTo>
                      <a:pt x="129" y="183"/>
                      <a:pt x="123" y="178"/>
                      <a:pt x="117" y="178"/>
                    </a:cubicBezTo>
                    <a:cubicBezTo>
                      <a:pt x="110" y="178"/>
                      <a:pt x="105" y="183"/>
                      <a:pt x="105" y="190"/>
                    </a:cubicBezTo>
                    <a:cubicBezTo>
                      <a:pt x="105" y="208"/>
                      <a:pt x="105" y="208"/>
                      <a:pt x="105" y="208"/>
                    </a:cubicBezTo>
                    <a:cubicBezTo>
                      <a:pt x="63" y="203"/>
                      <a:pt x="30" y="170"/>
                      <a:pt x="25" y="129"/>
                    </a:cubicBezTo>
                    <a:cubicBezTo>
                      <a:pt x="42" y="129"/>
                      <a:pt x="42" y="129"/>
                      <a:pt x="42" y="129"/>
                    </a:cubicBezTo>
                    <a:cubicBezTo>
                      <a:pt x="48" y="129"/>
                      <a:pt x="53" y="123"/>
                      <a:pt x="53" y="117"/>
                    </a:cubicBezTo>
                    <a:cubicBezTo>
                      <a:pt x="53" y="110"/>
                      <a:pt x="48" y="105"/>
                      <a:pt x="42" y="105"/>
                    </a:cubicBezTo>
                    <a:cubicBezTo>
                      <a:pt x="24" y="105"/>
                      <a:pt x="24" y="105"/>
                      <a:pt x="24" y="105"/>
                    </a:cubicBezTo>
                    <a:cubicBezTo>
                      <a:pt x="29" y="63"/>
                      <a:pt x="63" y="30"/>
                      <a:pt x="104" y="25"/>
                    </a:cubicBezTo>
                    <a:cubicBezTo>
                      <a:pt x="104" y="41"/>
                      <a:pt x="104" y="41"/>
                      <a:pt x="104" y="41"/>
                    </a:cubicBezTo>
                    <a:cubicBezTo>
                      <a:pt x="104" y="47"/>
                      <a:pt x="109" y="53"/>
                      <a:pt x="116" y="53"/>
                    </a:cubicBezTo>
                    <a:cubicBezTo>
                      <a:pt x="122" y="53"/>
                      <a:pt x="128" y="47"/>
                      <a:pt x="128" y="41"/>
                    </a:cubicBezTo>
                    <a:cubicBezTo>
                      <a:pt x="128" y="25"/>
                      <a:pt x="128" y="25"/>
                      <a:pt x="128" y="25"/>
                    </a:cubicBezTo>
                    <a:cubicBezTo>
                      <a:pt x="169" y="30"/>
                      <a:pt x="202" y="63"/>
                      <a:pt x="208" y="104"/>
                    </a:cubicBezTo>
                    <a:cubicBezTo>
                      <a:pt x="190" y="104"/>
                      <a:pt x="190" y="104"/>
                      <a:pt x="190" y="104"/>
                    </a:cubicBezTo>
                    <a:cubicBezTo>
                      <a:pt x="184" y="104"/>
                      <a:pt x="179" y="109"/>
                      <a:pt x="179" y="116"/>
                    </a:cubicBezTo>
                    <a:cubicBezTo>
                      <a:pt x="179" y="122"/>
                      <a:pt x="184" y="128"/>
                      <a:pt x="190" y="128"/>
                    </a:cubicBezTo>
                    <a:cubicBezTo>
                      <a:pt x="208" y="128"/>
                      <a:pt x="208" y="128"/>
                      <a:pt x="208" y="128"/>
                    </a:cubicBezTo>
                    <a:cubicBezTo>
                      <a:pt x="203" y="169"/>
                      <a:pt x="170" y="202"/>
                      <a:pt x="129" y="208"/>
                    </a:cubicBezTo>
                    <a:close/>
                    <a:moveTo>
                      <a:pt x="124" y="94"/>
                    </a:moveTo>
                    <a:cubicBezTo>
                      <a:pt x="70" y="69"/>
                      <a:pt x="70" y="69"/>
                      <a:pt x="70" y="69"/>
                    </a:cubicBezTo>
                    <a:cubicBezTo>
                      <a:pt x="94" y="124"/>
                      <a:pt x="94" y="124"/>
                      <a:pt x="94" y="124"/>
                    </a:cubicBezTo>
                    <a:cubicBezTo>
                      <a:pt x="97" y="129"/>
                      <a:pt x="103" y="136"/>
                      <a:pt x="109" y="138"/>
                    </a:cubicBezTo>
                    <a:cubicBezTo>
                      <a:pt x="163" y="163"/>
                      <a:pt x="163" y="163"/>
                      <a:pt x="163" y="163"/>
                    </a:cubicBezTo>
                    <a:cubicBezTo>
                      <a:pt x="138" y="108"/>
                      <a:pt x="138" y="108"/>
                      <a:pt x="138" y="108"/>
                    </a:cubicBezTo>
                    <a:cubicBezTo>
                      <a:pt x="136" y="103"/>
                      <a:pt x="130" y="96"/>
                      <a:pt x="124" y="94"/>
                    </a:cubicBezTo>
                    <a:close/>
                    <a:moveTo>
                      <a:pt x="123" y="123"/>
                    </a:moveTo>
                    <a:cubicBezTo>
                      <a:pt x="119" y="126"/>
                      <a:pt x="113" y="126"/>
                      <a:pt x="110" y="123"/>
                    </a:cubicBezTo>
                    <a:cubicBezTo>
                      <a:pt x="106" y="119"/>
                      <a:pt x="106" y="113"/>
                      <a:pt x="110" y="109"/>
                    </a:cubicBezTo>
                    <a:cubicBezTo>
                      <a:pt x="113" y="106"/>
                      <a:pt x="119" y="106"/>
                      <a:pt x="123" y="109"/>
                    </a:cubicBezTo>
                    <a:cubicBezTo>
                      <a:pt x="127" y="113"/>
                      <a:pt x="127" y="119"/>
                      <a:pt x="123" y="12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xmlns="" id="{00985CA9-C0BB-4DE3-96BE-32ABE46EE0C6}"/>
                </a:ext>
              </a:extLst>
            </p:cNvPr>
            <p:cNvGrpSpPr/>
            <p:nvPr/>
          </p:nvGrpSpPr>
          <p:grpSpPr>
            <a:xfrm>
              <a:off x="6362839" y="2940052"/>
              <a:ext cx="2289149" cy="977898"/>
              <a:chOff x="6362839" y="2940052"/>
              <a:chExt cx="2289149" cy="977898"/>
            </a:xfrm>
          </p:grpSpPr>
          <p:sp>
            <p:nvSpPr>
              <p:cNvPr id="25" name="箭头: 五边形 24">
                <a:extLst>
                  <a:ext uri="{FF2B5EF4-FFF2-40B4-BE49-F238E27FC236}">
                    <a16:creationId xmlns:a16="http://schemas.microsoft.com/office/drawing/2014/main" xmlns="" id="{CCC096CF-BE2E-444E-B5D3-045EC2F13B5D}"/>
                  </a:ext>
                </a:extLst>
              </p:cNvPr>
              <p:cNvSpPr/>
              <p:nvPr/>
            </p:nvSpPr>
            <p:spPr bwMode="auto">
              <a:xfrm>
                <a:off x="6851788" y="2979001"/>
                <a:ext cx="1800200" cy="900000"/>
              </a:xfrm>
              <a:prstGeom prst="homePlate">
                <a:avLst/>
              </a:prstGeom>
              <a:blipFill dpi="0" rotWithShape="1"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" name="椭圆 25">
                <a:extLst>
                  <a:ext uri="{FF2B5EF4-FFF2-40B4-BE49-F238E27FC236}">
                    <a16:creationId xmlns:a16="http://schemas.microsoft.com/office/drawing/2014/main" xmlns="" id="{D12273EE-B796-4DF0-ACC3-68EC9F8D6B97}"/>
                  </a:ext>
                </a:extLst>
              </p:cNvPr>
              <p:cNvSpPr/>
              <p:nvPr/>
            </p:nvSpPr>
            <p:spPr bwMode="auto">
              <a:xfrm rot="5400000">
                <a:off x="6362839" y="2940052"/>
                <a:ext cx="977898" cy="977898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accent3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" name="椭圆 26">
                <a:extLst>
                  <a:ext uri="{FF2B5EF4-FFF2-40B4-BE49-F238E27FC236}">
                    <a16:creationId xmlns:a16="http://schemas.microsoft.com/office/drawing/2014/main" xmlns="" id="{F5891B67-3012-4857-AD88-111B61700100}"/>
                  </a:ext>
                </a:extLst>
              </p:cNvPr>
              <p:cNvSpPr/>
              <p:nvPr/>
            </p:nvSpPr>
            <p:spPr bwMode="auto">
              <a:xfrm>
                <a:off x="6445387" y="3022602"/>
                <a:ext cx="812800" cy="812798"/>
              </a:xfrm>
              <a:prstGeom prst="ellipse">
                <a:avLst/>
              </a:prstGeom>
              <a:blipFill dpi="0" rotWithShape="1">
                <a:blip r:embed="rId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19050">
                <a:noFill/>
                <a:round/>
                <a:headEnd/>
                <a:tailEnd/>
              </a:ln>
            </p:spPr>
            <p:txBody>
              <a:bodyPr vert="horz" wrap="none" lIns="91440" tIns="45720" rIns="91440" bIns="45720" anchor="ctr" anchorCtr="1" compatLnSpc="1">
                <a:prstTxWarp prst="textNoShape">
                  <a:avLst/>
                </a:prstTxWarp>
                <a:normAutofit lnSpcReduction="10000"/>
              </a:bodyPr>
              <a:lstStyle/>
              <a:p>
                <a:pPr algn="ctr"/>
                <a:r>
                  <a:rPr lang="en-US" altLang="zh-CN" sz="2400" dirty="0">
                    <a:solidFill>
                      <a:schemeClr val="bg1"/>
                    </a:solidFill>
                    <a:latin typeface="Impact" panose="020B0806030902050204" pitchFamily="34" charset="0"/>
                  </a:rPr>
                  <a:t>03</a:t>
                </a:r>
              </a:p>
            </p:txBody>
          </p:sp>
          <p:sp>
            <p:nvSpPr>
              <p:cNvPr id="28" name="任意多边形: 形状 27">
                <a:extLst>
                  <a:ext uri="{FF2B5EF4-FFF2-40B4-BE49-F238E27FC236}">
                    <a16:creationId xmlns:a16="http://schemas.microsoft.com/office/drawing/2014/main" xmlns="" id="{A081E6E0-3B35-4B69-A79E-35A1008788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04545" y="3239823"/>
                <a:ext cx="380998" cy="380998"/>
              </a:xfrm>
              <a:custGeom>
                <a:avLst/>
                <a:gdLst>
                  <a:gd name="T0" fmla="+- 0 10800 98"/>
                  <a:gd name="T1" fmla="*/ T0 w 21404"/>
                  <a:gd name="T2" fmla="+- 0 10864 128"/>
                  <a:gd name="T3" fmla="*/ 10864 h 21472"/>
                  <a:gd name="T4" fmla="+- 0 10800 98"/>
                  <a:gd name="T5" fmla="*/ T4 w 21404"/>
                  <a:gd name="T6" fmla="+- 0 10864 128"/>
                  <a:gd name="T7" fmla="*/ 10864 h 21472"/>
                  <a:gd name="T8" fmla="+- 0 10800 98"/>
                  <a:gd name="T9" fmla="*/ T8 w 21404"/>
                  <a:gd name="T10" fmla="+- 0 10864 128"/>
                  <a:gd name="T11" fmla="*/ 10864 h 21472"/>
                  <a:gd name="T12" fmla="+- 0 10800 98"/>
                  <a:gd name="T13" fmla="*/ T12 w 21404"/>
                  <a:gd name="T14" fmla="+- 0 10864 128"/>
                  <a:gd name="T15" fmla="*/ 10864 h 21472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404" h="21472">
                    <a:moveTo>
                      <a:pt x="3386" y="13932"/>
                    </a:moveTo>
                    <a:cubicBezTo>
                      <a:pt x="4126" y="16483"/>
                      <a:pt x="4518" y="17503"/>
                      <a:pt x="6826" y="18467"/>
                    </a:cubicBezTo>
                    <a:cubicBezTo>
                      <a:pt x="8742" y="19998"/>
                      <a:pt x="9918" y="21472"/>
                      <a:pt x="10702" y="21472"/>
                    </a:cubicBezTo>
                    <a:cubicBezTo>
                      <a:pt x="11486" y="21472"/>
                      <a:pt x="12662" y="19998"/>
                      <a:pt x="14578" y="18978"/>
                    </a:cubicBezTo>
                    <a:cubicBezTo>
                      <a:pt x="16886" y="17503"/>
                      <a:pt x="16102" y="17503"/>
                      <a:pt x="16886" y="14499"/>
                    </a:cubicBezTo>
                    <a:cubicBezTo>
                      <a:pt x="10702" y="18467"/>
                      <a:pt x="10702" y="18467"/>
                      <a:pt x="10702" y="18467"/>
                    </a:cubicBezTo>
                    <a:lnTo>
                      <a:pt x="3386" y="13932"/>
                    </a:lnTo>
                    <a:close/>
                    <a:moveTo>
                      <a:pt x="21110" y="6902"/>
                    </a:moveTo>
                    <a:cubicBezTo>
                      <a:pt x="11834" y="382"/>
                      <a:pt x="11834" y="382"/>
                      <a:pt x="11834" y="382"/>
                    </a:cubicBezTo>
                    <a:cubicBezTo>
                      <a:pt x="11486" y="-128"/>
                      <a:pt x="10310" y="-128"/>
                      <a:pt x="9526" y="382"/>
                    </a:cubicBezTo>
                    <a:cubicBezTo>
                      <a:pt x="294" y="6902"/>
                      <a:pt x="294" y="6902"/>
                      <a:pt x="294" y="6902"/>
                    </a:cubicBezTo>
                    <a:cubicBezTo>
                      <a:pt x="-98" y="7412"/>
                      <a:pt x="-98" y="7922"/>
                      <a:pt x="294" y="8943"/>
                    </a:cubicBezTo>
                    <a:cubicBezTo>
                      <a:pt x="9526" y="15463"/>
                      <a:pt x="9526" y="15463"/>
                      <a:pt x="9526" y="15463"/>
                    </a:cubicBezTo>
                    <a:cubicBezTo>
                      <a:pt x="10310" y="15973"/>
                      <a:pt x="11486" y="15973"/>
                      <a:pt x="11834" y="15463"/>
                    </a:cubicBezTo>
                    <a:cubicBezTo>
                      <a:pt x="17670" y="10927"/>
                      <a:pt x="17670" y="10927"/>
                      <a:pt x="17670" y="10927"/>
                    </a:cubicBezTo>
                    <a:cubicBezTo>
                      <a:pt x="11486" y="8943"/>
                      <a:pt x="11486" y="8943"/>
                      <a:pt x="11486" y="8943"/>
                    </a:cubicBezTo>
                    <a:cubicBezTo>
                      <a:pt x="11094" y="8943"/>
                      <a:pt x="11094" y="9396"/>
                      <a:pt x="10702" y="9396"/>
                    </a:cubicBezTo>
                    <a:cubicBezTo>
                      <a:pt x="9526" y="9396"/>
                      <a:pt x="8742" y="8433"/>
                      <a:pt x="8742" y="7412"/>
                    </a:cubicBezTo>
                    <a:cubicBezTo>
                      <a:pt x="8742" y="6902"/>
                      <a:pt x="9526" y="5938"/>
                      <a:pt x="10702" y="5938"/>
                    </a:cubicBezTo>
                    <a:cubicBezTo>
                      <a:pt x="11486" y="5938"/>
                      <a:pt x="12270" y="6392"/>
                      <a:pt x="12662" y="6902"/>
                    </a:cubicBezTo>
                    <a:cubicBezTo>
                      <a:pt x="19194" y="9907"/>
                      <a:pt x="19194" y="9907"/>
                      <a:pt x="19194" y="9907"/>
                    </a:cubicBezTo>
                    <a:cubicBezTo>
                      <a:pt x="21110" y="8943"/>
                      <a:pt x="21110" y="8943"/>
                      <a:pt x="21110" y="8943"/>
                    </a:cubicBezTo>
                    <a:cubicBezTo>
                      <a:pt x="21502" y="7922"/>
                      <a:pt x="21502" y="7412"/>
                      <a:pt x="21110" y="6902"/>
                    </a:cubicBezTo>
                    <a:close/>
                    <a:moveTo>
                      <a:pt x="18410" y="19488"/>
                    </a:moveTo>
                    <a:cubicBezTo>
                      <a:pt x="18018" y="19998"/>
                      <a:pt x="19586" y="20508"/>
                      <a:pt x="19978" y="18978"/>
                    </a:cubicBezTo>
                    <a:cubicBezTo>
                      <a:pt x="20326" y="11948"/>
                      <a:pt x="19194" y="9907"/>
                      <a:pt x="19194" y="9907"/>
                    </a:cubicBezTo>
                    <a:cubicBezTo>
                      <a:pt x="17670" y="10927"/>
                      <a:pt x="17670" y="10927"/>
                      <a:pt x="17670" y="10927"/>
                    </a:cubicBezTo>
                    <a:cubicBezTo>
                      <a:pt x="17670" y="10927"/>
                      <a:pt x="19194" y="12458"/>
                      <a:pt x="18410" y="1948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xmlns="" id="{74CB9D9B-5EDD-4AB5-8ADB-9592788385F5}"/>
                </a:ext>
              </a:extLst>
            </p:cNvPr>
            <p:cNvGrpSpPr/>
            <p:nvPr/>
          </p:nvGrpSpPr>
          <p:grpSpPr>
            <a:xfrm>
              <a:off x="5607052" y="3695838"/>
              <a:ext cx="977898" cy="2289149"/>
              <a:chOff x="5607052" y="3695838"/>
              <a:chExt cx="977898" cy="2289149"/>
            </a:xfrm>
          </p:grpSpPr>
          <p:sp>
            <p:nvSpPr>
              <p:cNvPr id="21" name="箭头: 五边形 20">
                <a:extLst>
                  <a:ext uri="{FF2B5EF4-FFF2-40B4-BE49-F238E27FC236}">
                    <a16:creationId xmlns:a16="http://schemas.microsoft.com/office/drawing/2014/main" xmlns="" id="{077B75F3-C341-4C86-9D5F-CA7FAE54801B}"/>
                  </a:ext>
                </a:extLst>
              </p:cNvPr>
              <p:cNvSpPr/>
              <p:nvPr/>
            </p:nvSpPr>
            <p:spPr bwMode="auto">
              <a:xfrm rot="5400000" flipV="1">
                <a:off x="5195901" y="4634887"/>
                <a:ext cx="1800200" cy="900000"/>
              </a:xfrm>
              <a:prstGeom prst="homePlate">
                <a:avLst/>
              </a:prstGeom>
              <a:blipFill dpi="0" rotWithShape="1"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" name="椭圆 21">
                <a:extLst>
                  <a:ext uri="{FF2B5EF4-FFF2-40B4-BE49-F238E27FC236}">
                    <a16:creationId xmlns:a16="http://schemas.microsoft.com/office/drawing/2014/main" xmlns="" id="{8E4C7FA6-C142-459D-A3C7-5B76592894EB}"/>
                  </a:ext>
                </a:extLst>
              </p:cNvPr>
              <p:cNvSpPr/>
              <p:nvPr/>
            </p:nvSpPr>
            <p:spPr bwMode="auto">
              <a:xfrm flipV="1">
                <a:off x="5607052" y="3695838"/>
                <a:ext cx="977898" cy="977898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accent4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" name="椭圆 22">
                <a:extLst>
                  <a:ext uri="{FF2B5EF4-FFF2-40B4-BE49-F238E27FC236}">
                    <a16:creationId xmlns:a16="http://schemas.microsoft.com/office/drawing/2014/main" xmlns="" id="{7B1076FF-652F-41A7-A3D9-0A39C8EDD32B}"/>
                  </a:ext>
                </a:extLst>
              </p:cNvPr>
              <p:cNvSpPr/>
              <p:nvPr/>
            </p:nvSpPr>
            <p:spPr bwMode="auto">
              <a:xfrm>
                <a:off x="5689601" y="3778387"/>
                <a:ext cx="812800" cy="812798"/>
              </a:xfrm>
              <a:prstGeom prst="ellipse">
                <a:avLst/>
              </a:prstGeom>
              <a:blipFill dpi="0" rotWithShape="1"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19050">
                <a:noFill/>
                <a:round/>
                <a:headEnd/>
                <a:tailEnd/>
              </a:ln>
            </p:spPr>
            <p:txBody>
              <a:bodyPr vert="horz" wrap="none" lIns="91440" tIns="45720" rIns="91440" bIns="45720" anchor="ctr" anchorCtr="1" compatLnSpc="1">
                <a:prstTxWarp prst="textNoShape">
                  <a:avLst/>
                </a:prstTxWarp>
                <a:normAutofit lnSpcReduction="10000"/>
              </a:bodyPr>
              <a:lstStyle/>
              <a:p>
                <a:pPr algn="ctr"/>
                <a:r>
                  <a:rPr lang="en-US" altLang="zh-CN" sz="2400">
                    <a:solidFill>
                      <a:schemeClr val="bg1"/>
                    </a:solidFill>
                    <a:latin typeface="Impact" panose="020B0806030902050204" pitchFamily="34" charset="0"/>
                  </a:rPr>
                  <a:t>04</a:t>
                </a:r>
              </a:p>
            </p:txBody>
          </p:sp>
          <p:sp>
            <p:nvSpPr>
              <p:cNvPr id="24" name="任意多边形: 形状 23">
                <a:extLst>
                  <a:ext uri="{FF2B5EF4-FFF2-40B4-BE49-F238E27FC236}">
                    <a16:creationId xmlns:a16="http://schemas.microsoft.com/office/drawing/2014/main" xmlns="" id="{CBC7026E-7F7D-476C-886A-3A11A073A9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05502" y="5138862"/>
                <a:ext cx="380998" cy="38099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3413" y="19459"/>
                    </a:moveTo>
                    <a:cubicBezTo>
                      <a:pt x="3413" y="20724"/>
                      <a:pt x="4778" y="21600"/>
                      <a:pt x="6046" y="21600"/>
                    </a:cubicBezTo>
                    <a:cubicBezTo>
                      <a:pt x="7363" y="21600"/>
                      <a:pt x="8191" y="20724"/>
                      <a:pt x="8191" y="19459"/>
                    </a:cubicBezTo>
                    <a:cubicBezTo>
                      <a:pt x="8191" y="18146"/>
                      <a:pt x="7363" y="16832"/>
                      <a:pt x="6046" y="16832"/>
                    </a:cubicBezTo>
                    <a:cubicBezTo>
                      <a:pt x="4778" y="16832"/>
                      <a:pt x="3413" y="18146"/>
                      <a:pt x="3413" y="19459"/>
                    </a:cubicBezTo>
                    <a:close/>
                    <a:moveTo>
                      <a:pt x="15554" y="19459"/>
                    </a:moveTo>
                    <a:cubicBezTo>
                      <a:pt x="15554" y="20724"/>
                      <a:pt x="16822" y="21600"/>
                      <a:pt x="18138" y="21600"/>
                    </a:cubicBezTo>
                    <a:cubicBezTo>
                      <a:pt x="19455" y="21600"/>
                      <a:pt x="20332" y="20724"/>
                      <a:pt x="20332" y="19459"/>
                    </a:cubicBezTo>
                    <a:cubicBezTo>
                      <a:pt x="20332" y="18146"/>
                      <a:pt x="19455" y="16832"/>
                      <a:pt x="18138" y="16832"/>
                    </a:cubicBezTo>
                    <a:cubicBezTo>
                      <a:pt x="16822" y="16832"/>
                      <a:pt x="15554" y="18146"/>
                      <a:pt x="15554" y="19459"/>
                    </a:cubicBezTo>
                    <a:close/>
                    <a:moveTo>
                      <a:pt x="7753" y="13816"/>
                    </a:moveTo>
                    <a:cubicBezTo>
                      <a:pt x="21161" y="9924"/>
                      <a:pt x="21161" y="9924"/>
                      <a:pt x="21161" y="9924"/>
                    </a:cubicBezTo>
                    <a:cubicBezTo>
                      <a:pt x="21600" y="9924"/>
                      <a:pt x="21600" y="9486"/>
                      <a:pt x="21600" y="9097"/>
                    </a:cubicBezTo>
                    <a:cubicBezTo>
                      <a:pt x="21600" y="2627"/>
                      <a:pt x="21600" y="2627"/>
                      <a:pt x="21600" y="2627"/>
                    </a:cubicBezTo>
                    <a:cubicBezTo>
                      <a:pt x="4778" y="2627"/>
                      <a:pt x="4778" y="2627"/>
                      <a:pt x="4778" y="2627"/>
                    </a:cubicBezTo>
                    <a:cubicBezTo>
                      <a:pt x="4778" y="486"/>
                      <a:pt x="4778" y="486"/>
                      <a:pt x="4778" y="486"/>
                    </a:cubicBezTo>
                    <a:lnTo>
                      <a:pt x="4340" y="0"/>
                    </a:lnTo>
                    <a:cubicBezTo>
                      <a:pt x="439" y="0"/>
                      <a:pt x="439" y="0"/>
                      <a:pt x="439" y="0"/>
                    </a:cubicBezTo>
                    <a:cubicBezTo>
                      <a:pt x="0" y="0"/>
                      <a:pt x="0" y="486"/>
                      <a:pt x="0" y="486"/>
                    </a:cubicBezTo>
                    <a:cubicBezTo>
                      <a:pt x="0" y="2627"/>
                      <a:pt x="0" y="2627"/>
                      <a:pt x="0" y="2627"/>
                    </a:cubicBezTo>
                    <a:cubicBezTo>
                      <a:pt x="2194" y="2627"/>
                      <a:pt x="2194" y="2627"/>
                      <a:pt x="2194" y="2627"/>
                    </a:cubicBezTo>
                    <a:cubicBezTo>
                      <a:pt x="4778" y="13378"/>
                      <a:pt x="4778" y="13378"/>
                      <a:pt x="4778" y="13378"/>
                    </a:cubicBezTo>
                    <a:cubicBezTo>
                      <a:pt x="4778" y="14692"/>
                      <a:pt x="4778" y="14692"/>
                      <a:pt x="4778" y="14692"/>
                    </a:cubicBezTo>
                    <a:cubicBezTo>
                      <a:pt x="4778" y="16443"/>
                      <a:pt x="4778" y="16443"/>
                      <a:pt x="4778" y="16443"/>
                    </a:cubicBezTo>
                    <a:cubicBezTo>
                      <a:pt x="4778" y="16832"/>
                      <a:pt x="5168" y="16832"/>
                      <a:pt x="5168" y="16832"/>
                    </a:cubicBezTo>
                    <a:cubicBezTo>
                      <a:pt x="6046" y="16832"/>
                      <a:pt x="6046" y="16832"/>
                      <a:pt x="6046" y="16832"/>
                    </a:cubicBezTo>
                    <a:cubicBezTo>
                      <a:pt x="18138" y="16832"/>
                      <a:pt x="18138" y="16832"/>
                      <a:pt x="18138" y="16832"/>
                    </a:cubicBezTo>
                    <a:cubicBezTo>
                      <a:pt x="21161" y="16832"/>
                      <a:pt x="21161" y="16832"/>
                      <a:pt x="21161" y="16832"/>
                    </a:cubicBezTo>
                    <a:cubicBezTo>
                      <a:pt x="21600" y="16832"/>
                      <a:pt x="21600" y="16832"/>
                      <a:pt x="21600" y="16443"/>
                    </a:cubicBezTo>
                    <a:cubicBezTo>
                      <a:pt x="21600" y="14692"/>
                      <a:pt x="21600" y="14692"/>
                      <a:pt x="21600" y="14692"/>
                    </a:cubicBezTo>
                    <a:cubicBezTo>
                      <a:pt x="8191" y="14692"/>
                      <a:pt x="8191" y="14692"/>
                      <a:pt x="8191" y="14692"/>
                    </a:cubicBezTo>
                    <a:cubicBezTo>
                      <a:pt x="6485" y="14692"/>
                      <a:pt x="6485" y="13816"/>
                      <a:pt x="7753" y="1381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37" name="组合 36">
            <a:extLst>
              <a:ext uri="{FF2B5EF4-FFF2-40B4-BE49-F238E27FC236}">
                <a16:creationId xmlns:a16="http://schemas.microsoft.com/office/drawing/2014/main" xmlns="" id="{E43428CD-886D-4E5A-B008-EE327F405C4E}"/>
              </a:ext>
            </a:extLst>
          </p:cNvPr>
          <p:cNvGrpSpPr/>
          <p:nvPr/>
        </p:nvGrpSpPr>
        <p:grpSpPr>
          <a:xfrm>
            <a:off x="1184806" y="1164831"/>
            <a:ext cx="6774389" cy="2813837"/>
            <a:chOff x="1184806" y="1164831"/>
            <a:chExt cx="6774389" cy="2813837"/>
          </a:xfrm>
        </p:grpSpPr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xmlns="" id="{412A9049-7165-4382-8E37-AA14893FC9F7}"/>
                </a:ext>
              </a:extLst>
            </p:cNvPr>
            <p:cNvGrpSpPr/>
            <p:nvPr/>
          </p:nvGrpSpPr>
          <p:grpSpPr>
            <a:xfrm>
              <a:off x="1184806" y="1164831"/>
              <a:ext cx="1940415" cy="586674"/>
              <a:chOff x="1579741" y="1924553"/>
              <a:chExt cx="2587220" cy="782232"/>
            </a:xfrm>
          </p:grpSpPr>
          <p:sp>
            <p:nvSpPr>
              <p:cNvPr id="15" name="矩形 14">
                <a:extLst>
                  <a:ext uri="{FF2B5EF4-FFF2-40B4-BE49-F238E27FC236}">
                    <a16:creationId xmlns:a16="http://schemas.microsoft.com/office/drawing/2014/main" xmlns="" id="{75C21701-7074-4565-AC2E-B55F0682D16C}"/>
                  </a:ext>
                </a:extLst>
              </p:cNvPr>
              <p:cNvSpPr/>
              <p:nvPr/>
            </p:nvSpPr>
            <p:spPr>
              <a:xfrm>
                <a:off x="1579741" y="1924553"/>
                <a:ext cx="2587220" cy="246221"/>
              </a:xfrm>
              <a:prstGeom prst="rect">
                <a:avLst/>
              </a:prstGeom>
            </p:spPr>
            <p:txBody>
              <a:bodyPr wrap="none" lIns="144000" tIns="0" rIns="144000" bIns="0">
                <a:normAutofit fontScale="92500" lnSpcReduction="20000"/>
              </a:bodyPr>
              <a:lstStyle/>
              <a:p>
                <a:pPr algn="r"/>
                <a:r>
                  <a:rPr lang="zh-CN" altLang="en-US" sz="1600" b="1">
                    <a:solidFill>
                      <a:schemeClr val="accent1"/>
                    </a:solidFill>
                  </a:rPr>
                  <a:t>标题文本预设</a:t>
                </a:r>
              </a:p>
            </p:txBody>
          </p:sp>
          <p:sp>
            <p:nvSpPr>
              <p:cNvPr id="16" name="矩形 15">
                <a:extLst>
                  <a:ext uri="{FF2B5EF4-FFF2-40B4-BE49-F238E27FC236}">
                    <a16:creationId xmlns:a16="http://schemas.microsoft.com/office/drawing/2014/main" xmlns="" id="{900747F3-9165-4E1B-9D48-95350B952AE4}"/>
                  </a:ext>
                </a:extLst>
              </p:cNvPr>
              <p:cNvSpPr/>
              <p:nvPr/>
            </p:nvSpPr>
            <p:spPr>
              <a:xfrm>
                <a:off x="1579741" y="2170774"/>
                <a:ext cx="2587220" cy="536011"/>
              </a:xfrm>
              <a:prstGeom prst="rect">
                <a:avLst/>
              </a:prstGeom>
            </p:spPr>
            <p:txBody>
              <a:bodyPr wrap="square" lIns="144000" tIns="0" rIns="144000" bIns="0">
                <a:normAutofit fontScale="70000" lnSpcReduction="200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10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</a:t>
                </a:r>
                <a:br>
                  <a:rPr lang="zh-CN" altLang="en-US" sz="110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100">
                    <a:solidFill>
                      <a:schemeClr val="dk1">
                        <a:lumMod val="100000"/>
                      </a:schemeClr>
                    </a:solidFill>
                  </a:rPr>
                  <a:t>（建议使用主题字体）</a:t>
                </a:r>
              </a:p>
            </p:txBody>
          </p:sp>
        </p:grpSp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xmlns="" id="{D573AF2B-99A8-4892-A5C1-84801BA5656E}"/>
                </a:ext>
              </a:extLst>
            </p:cNvPr>
            <p:cNvGrpSpPr/>
            <p:nvPr/>
          </p:nvGrpSpPr>
          <p:grpSpPr>
            <a:xfrm>
              <a:off x="1184806" y="3391994"/>
              <a:ext cx="1940415" cy="586674"/>
              <a:chOff x="1579741" y="4151215"/>
              <a:chExt cx="2587220" cy="782232"/>
            </a:xfrm>
          </p:grpSpPr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xmlns="" id="{5700EFFA-3CBD-45A2-9483-733F72CE3BCF}"/>
                  </a:ext>
                </a:extLst>
              </p:cNvPr>
              <p:cNvSpPr/>
              <p:nvPr/>
            </p:nvSpPr>
            <p:spPr>
              <a:xfrm>
                <a:off x="1579741" y="4151215"/>
                <a:ext cx="2587220" cy="246221"/>
              </a:xfrm>
              <a:prstGeom prst="rect">
                <a:avLst/>
              </a:prstGeom>
            </p:spPr>
            <p:txBody>
              <a:bodyPr wrap="none" lIns="144000" tIns="0" rIns="144000" bIns="0">
                <a:normAutofit fontScale="92500" lnSpcReduction="20000"/>
              </a:bodyPr>
              <a:lstStyle/>
              <a:p>
                <a:pPr algn="r"/>
                <a:r>
                  <a:rPr lang="zh-CN" altLang="en-US" sz="1600" b="1">
                    <a:solidFill>
                      <a:schemeClr val="accent4"/>
                    </a:solidFill>
                  </a:rPr>
                  <a:t>标题文本预设</a:t>
                </a:r>
              </a:p>
            </p:txBody>
          </p:sp>
          <p:sp>
            <p:nvSpPr>
              <p:cNvPr id="14" name="矩形 13">
                <a:extLst>
                  <a:ext uri="{FF2B5EF4-FFF2-40B4-BE49-F238E27FC236}">
                    <a16:creationId xmlns:a16="http://schemas.microsoft.com/office/drawing/2014/main" xmlns="" id="{F6730A43-8D73-442C-9643-C359F98F2DC1}"/>
                  </a:ext>
                </a:extLst>
              </p:cNvPr>
              <p:cNvSpPr/>
              <p:nvPr/>
            </p:nvSpPr>
            <p:spPr>
              <a:xfrm>
                <a:off x="1579741" y="4397436"/>
                <a:ext cx="2587220" cy="536011"/>
              </a:xfrm>
              <a:prstGeom prst="rect">
                <a:avLst/>
              </a:prstGeom>
            </p:spPr>
            <p:txBody>
              <a:bodyPr wrap="square" lIns="144000" tIns="0" rIns="144000" bIns="0">
                <a:normAutofit fontScale="70000" lnSpcReduction="200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</a:t>
                </a:r>
                <a:b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</a:rPr>
                  <a:t>（建议使用主题字体）</a:t>
                </a:r>
              </a:p>
            </p:txBody>
          </p:sp>
        </p:grpSp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xmlns="" id="{E0CE8004-8246-4B00-AE42-67EB83467B0F}"/>
                </a:ext>
              </a:extLst>
            </p:cNvPr>
            <p:cNvGrpSpPr/>
            <p:nvPr/>
          </p:nvGrpSpPr>
          <p:grpSpPr>
            <a:xfrm>
              <a:off x="6018780" y="1168710"/>
              <a:ext cx="1940415" cy="586674"/>
              <a:chOff x="8025039" y="1924553"/>
              <a:chExt cx="2587220" cy="782232"/>
            </a:xfrm>
          </p:grpSpPr>
          <p:sp>
            <p:nvSpPr>
              <p:cNvPr id="11" name="矩形 10">
                <a:extLst>
                  <a:ext uri="{FF2B5EF4-FFF2-40B4-BE49-F238E27FC236}">
                    <a16:creationId xmlns:a16="http://schemas.microsoft.com/office/drawing/2014/main" xmlns="" id="{C808EC06-5130-4257-999E-30CE51FD4BF5}"/>
                  </a:ext>
                </a:extLst>
              </p:cNvPr>
              <p:cNvSpPr/>
              <p:nvPr/>
            </p:nvSpPr>
            <p:spPr>
              <a:xfrm>
                <a:off x="8025039" y="1924553"/>
                <a:ext cx="2587220" cy="246221"/>
              </a:xfrm>
              <a:prstGeom prst="rect">
                <a:avLst/>
              </a:prstGeom>
            </p:spPr>
            <p:txBody>
              <a:bodyPr wrap="none" lIns="144000" tIns="0" rIns="144000" bIns="0">
                <a:normAutofit fontScale="92500" lnSpcReduction="20000"/>
              </a:bodyPr>
              <a:lstStyle/>
              <a:p>
                <a:r>
                  <a:rPr lang="zh-CN" altLang="en-US" sz="1600" b="1">
                    <a:solidFill>
                      <a:schemeClr val="accent2"/>
                    </a:solidFill>
                  </a:rPr>
                  <a:t>标题文本预设</a:t>
                </a:r>
              </a:p>
            </p:txBody>
          </p:sp>
          <p:sp>
            <p:nvSpPr>
              <p:cNvPr id="12" name="矩形 11">
                <a:extLst>
                  <a:ext uri="{FF2B5EF4-FFF2-40B4-BE49-F238E27FC236}">
                    <a16:creationId xmlns:a16="http://schemas.microsoft.com/office/drawing/2014/main" xmlns="" id="{815B8732-19A2-4566-B512-F56F804D4F62}"/>
                  </a:ext>
                </a:extLst>
              </p:cNvPr>
              <p:cNvSpPr/>
              <p:nvPr/>
            </p:nvSpPr>
            <p:spPr>
              <a:xfrm>
                <a:off x="8025039" y="2170774"/>
                <a:ext cx="2587220" cy="536011"/>
              </a:xfrm>
              <a:prstGeom prst="rect">
                <a:avLst/>
              </a:prstGeom>
            </p:spPr>
            <p:txBody>
              <a:bodyPr wrap="square" lIns="144000" tIns="0" rIns="144000" bIns="0">
                <a:normAutofit fontScale="700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10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</a:t>
                </a:r>
                <a:br>
                  <a:rPr lang="zh-CN" altLang="en-US" sz="110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100">
                    <a:solidFill>
                      <a:schemeClr val="dk1">
                        <a:lumMod val="100000"/>
                      </a:schemeClr>
                    </a:solidFill>
                  </a:rPr>
                  <a:t>（建议使用主题字体）</a:t>
                </a:r>
              </a:p>
            </p:txBody>
          </p:sp>
        </p:grp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xmlns="" id="{FD60E270-A604-4BC5-9E94-8A70EFFFF586}"/>
                </a:ext>
              </a:extLst>
            </p:cNvPr>
            <p:cNvGrpSpPr/>
            <p:nvPr/>
          </p:nvGrpSpPr>
          <p:grpSpPr>
            <a:xfrm>
              <a:off x="6018780" y="3391994"/>
              <a:ext cx="1940415" cy="586674"/>
              <a:chOff x="8025039" y="4151215"/>
              <a:chExt cx="2587220" cy="782232"/>
            </a:xfrm>
          </p:grpSpPr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xmlns="" id="{6BAE55DD-EADA-48F8-BC29-5219BD7F7371}"/>
                  </a:ext>
                </a:extLst>
              </p:cNvPr>
              <p:cNvSpPr/>
              <p:nvPr/>
            </p:nvSpPr>
            <p:spPr>
              <a:xfrm>
                <a:off x="8025039" y="4151215"/>
                <a:ext cx="2587220" cy="246221"/>
              </a:xfrm>
              <a:prstGeom prst="rect">
                <a:avLst/>
              </a:prstGeom>
            </p:spPr>
            <p:txBody>
              <a:bodyPr wrap="none" lIns="144000" tIns="0" rIns="144000" bIns="0">
                <a:normAutofit fontScale="92500" lnSpcReduction="20000"/>
              </a:bodyPr>
              <a:lstStyle/>
              <a:p>
                <a:r>
                  <a:rPr lang="zh-CN" altLang="en-US" sz="1600" b="1">
                    <a:solidFill>
                      <a:schemeClr val="accent3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xmlns="" id="{39D18702-BC2F-4A5F-AE7B-242327B32468}"/>
                  </a:ext>
                </a:extLst>
              </p:cNvPr>
              <p:cNvSpPr/>
              <p:nvPr/>
            </p:nvSpPr>
            <p:spPr>
              <a:xfrm>
                <a:off x="8025039" y="4397436"/>
                <a:ext cx="2587220" cy="536011"/>
              </a:xfrm>
              <a:prstGeom prst="rect">
                <a:avLst/>
              </a:prstGeom>
            </p:spPr>
            <p:txBody>
              <a:bodyPr wrap="square" lIns="144000" tIns="0" rIns="144000" bIns="0">
                <a:normAutofit fontScale="700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10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</a:t>
                </a:r>
                <a:br>
                  <a:rPr lang="zh-CN" altLang="en-US" sz="110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100">
                    <a:solidFill>
                      <a:schemeClr val="dk1">
                        <a:lumMod val="100000"/>
                      </a:schemeClr>
                    </a:solidFill>
                  </a:rPr>
                  <a:t>（建议使用主题字体）</a:t>
                </a:r>
              </a:p>
            </p:txBody>
          </p:sp>
        </p:grpSp>
      </p:grpSp>
      <p:sp>
        <p:nvSpPr>
          <p:cNvPr id="38" name="Title 1">
            <a:extLst>
              <a:ext uri="{FF2B5EF4-FFF2-40B4-BE49-F238E27FC236}">
                <a16:creationId xmlns:a16="http://schemas.microsoft.com/office/drawing/2014/main" xmlns="" id="{8ECA15B5-7BF9-4DA0-8546-AF7486FE464E}"/>
              </a:ext>
            </a:extLst>
          </p:cNvPr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432078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5F9BB83A-1454-456E-B911-D0FA02418C8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878" b="11808"/>
          <a:stretch/>
        </p:blipFill>
        <p:spPr>
          <a:xfrm>
            <a:off x="0" y="1"/>
            <a:ext cx="9140407" cy="5143500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0399F6A3-6989-4E76-A9D7-71CDF0E97D7E}"/>
              </a:ext>
            </a:extLst>
          </p:cNvPr>
          <p:cNvSpPr/>
          <p:nvPr/>
        </p:nvSpPr>
        <p:spPr>
          <a:xfrm>
            <a:off x="4139952" y="1653760"/>
            <a:ext cx="108012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400" spc="300" dirty="0">
                <a:latin typeface="迷你简启体" panose="03000509000000000000" pitchFamily="65" charset="-122"/>
                <a:ea typeface="迷你简启体" panose="03000509000000000000" pitchFamily="65" charset="-122"/>
                <a:sym typeface="微软雅黑" pitchFamily="34" charset="-122"/>
              </a:rPr>
              <a:t>04</a:t>
            </a:r>
            <a:endParaRPr lang="zh-CN" altLang="en-US" sz="4400" spc="300" dirty="0">
              <a:latin typeface="迷你简启体" panose="03000509000000000000" pitchFamily="65" charset="-122"/>
              <a:ea typeface="迷你简启体" panose="03000509000000000000" pitchFamily="65" charset="-122"/>
              <a:sym typeface="微软雅黑" pitchFamily="34" charset="-122"/>
            </a:endParaRPr>
          </a:p>
        </p:txBody>
      </p:sp>
      <p:sp>
        <p:nvSpPr>
          <p:cNvPr id="12" name="TextBox 71">
            <a:extLst>
              <a:ext uri="{FF2B5EF4-FFF2-40B4-BE49-F238E27FC236}">
                <a16:creationId xmlns:a16="http://schemas.microsoft.com/office/drawing/2014/main" xmlns="" id="{35930357-FC06-4E3F-918B-2FD99F0A768F}"/>
              </a:ext>
            </a:extLst>
          </p:cNvPr>
          <p:cNvSpPr txBox="1"/>
          <p:nvPr/>
        </p:nvSpPr>
        <p:spPr>
          <a:xfrm>
            <a:off x="2987824" y="2366401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dirty="0">
                <a:latin typeface="微软雅黑" pitchFamily="34" charset="-122"/>
                <a:ea typeface="微软雅黑" pitchFamily="34" charset="-122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5390954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"/>
          <p:cNvGrpSpPr/>
          <p:nvPr/>
        </p:nvGrpSpPr>
        <p:grpSpPr>
          <a:xfrm>
            <a:off x="2254449" y="2841891"/>
            <a:ext cx="4635103" cy="2300288"/>
            <a:chOff x="3005931" y="3789187"/>
            <a:chExt cx="6180138" cy="3067051"/>
          </a:xfrm>
        </p:grpSpPr>
        <p:sp>
          <p:nvSpPr>
            <p:cNvPr id="21" name="Freeform: Shape 2"/>
            <p:cNvSpPr>
              <a:spLocks/>
            </p:cNvSpPr>
            <p:nvPr/>
          </p:nvSpPr>
          <p:spPr bwMode="auto">
            <a:xfrm>
              <a:off x="6247606" y="3974925"/>
              <a:ext cx="2938463" cy="2881313"/>
            </a:xfrm>
            <a:custGeom>
              <a:avLst/>
              <a:gdLst>
                <a:gd name="T0" fmla="*/ 782 w 782"/>
                <a:gd name="T1" fmla="*/ 766 h 766"/>
                <a:gd name="T2" fmla="*/ 782 w 782"/>
                <a:gd name="T3" fmla="*/ 761 h 766"/>
                <a:gd name="T4" fmla="*/ 759 w 782"/>
                <a:gd name="T5" fmla="*/ 579 h 766"/>
                <a:gd name="T6" fmla="*/ 366 w 782"/>
                <a:gd name="T7" fmla="*/ 13 h 766"/>
                <a:gd name="T8" fmla="*/ 343 w 782"/>
                <a:gd name="T9" fmla="*/ 14 h 766"/>
                <a:gd name="T10" fmla="*/ 4 w 782"/>
                <a:gd name="T11" fmla="*/ 559 h 766"/>
                <a:gd name="T12" fmla="*/ 0 w 782"/>
                <a:gd name="T13" fmla="*/ 570 h 766"/>
                <a:gd name="T14" fmla="*/ 120 w 782"/>
                <a:gd name="T15" fmla="*/ 766 h 766"/>
                <a:gd name="T16" fmla="*/ 782 w 782"/>
                <a:gd name="T17" fmla="*/ 766 h 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82" h="766">
                  <a:moveTo>
                    <a:pt x="782" y="766"/>
                  </a:moveTo>
                  <a:cubicBezTo>
                    <a:pt x="782" y="765"/>
                    <a:pt x="782" y="763"/>
                    <a:pt x="782" y="761"/>
                  </a:cubicBezTo>
                  <a:cubicBezTo>
                    <a:pt x="779" y="700"/>
                    <a:pt x="773" y="639"/>
                    <a:pt x="759" y="579"/>
                  </a:cubicBezTo>
                  <a:cubicBezTo>
                    <a:pt x="703" y="339"/>
                    <a:pt x="572" y="150"/>
                    <a:pt x="366" y="13"/>
                  </a:cubicBezTo>
                  <a:cubicBezTo>
                    <a:pt x="358" y="7"/>
                    <a:pt x="352" y="0"/>
                    <a:pt x="343" y="14"/>
                  </a:cubicBezTo>
                  <a:cubicBezTo>
                    <a:pt x="230" y="196"/>
                    <a:pt x="117" y="378"/>
                    <a:pt x="4" y="559"/>
                  </a:cubicBezTo>
                  <a:cubicBezTo>
                    <a:pt x="1" y="563"/>
                    <a:pt x="0" y="567"/>
                    <a:pt x="0" y="570"/>
                  </a:cubicBezTo>
                  <a:cubicBezTo>
                    <a:pt x="70" y="607"/>
                    <a:pt x="119" y="681"/>
                    <a:pt x="120" y="766"/>
                  </a:cubicBezTo>
                  <a:lnTo>
                    <a:pt x="782" y="766"/>
                  </a:lnTo>
                  <a:close/>
                </a:path>
              </a:pathLst>
            </a:cu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Freeform: Shape 3"/>
            <p:cNvSpPr>
              <a:spLocks/>
            </p:cNvSpPr>
            <p:nvPr/>
          </p:nvSpPr>
          <p:spPr bwMode="auto">
            <a:xfrm>
              <a:off x="5706269" y="3789187"/>
              <a:ext cx="1563688" cy="2290763"/>
            </a:xfrm>
            <a:custGeom>
              <a:avLst/>
              <a:gdLst>
                <a:gd name="T0" fmla="*/ 123 w 416"/>
                <a:gd name="T1" fmla="*/ 609 h 609"/>
                <a:gd name="T2" fmla="*/ 133 w 416"/>
                <a:gd name="T3" fmla="*/ 597 h 609"/>
                <a:gd name="T4" fmla="*/ 220 w 416"/>
                <a:gd name="T5" fmla="*/ 446 h 609"/>
                <a:gd name="T6" fmla="*/ 406 w 416"/>
                <a:gd name="T7" fmla="*/ 127 h 609"/>
                <a:gd name="T8" fmla="*/ 403 w 416"/>
                <a:gd name="T9" fmla="*/ 106 h 609"/>
                <a:gd name="T10" fmla="*/ 28 w 416"/>
                <a:gd name="T11" fmla="*/ 1 h 609"/>
                <a:gd name="T12" fmla="*/ 11 w 416"/>
                <a:gd name="T13" fmla="*/ 18 h 609"/>
                <a:gd name="T14" fmla="*/ 8 w 416"/>
                <a:gd name="T15" fmla="*/ 164 h 609"/>
                <a:gd name="T16" fmla="*/ 1 w 416"/>
                <a:gd name="T17" fmla="*/ 579 h 609"/>
                <a:gd name="T18" fmla="*/ 1 w 416"/>
                <a:gd name="T19" fmla="*/ 596 h 609"/>
                <a:gd name="T20" fmla="*/ 39 w 416"/>
                <a:gd name="T21" fmla="*/ 593 h 609"/>
                <a:gd name="T22" fmla="*/ 123 w 416"/>
                <a:gd name="T23" fmla="*/ 609 h 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16" h="609">
                  <a:moveTo>
                    <a:pt x="123" y="609"/>
                  </a:moveTo>
                  <a:cubicBezTo>
                    <a:pt x="127" y="607"/>
                    <a:pt x="130" y="602"/>
                    <a:pt x="133" y="597"/>
                  </a:cubicBezTo>
                  <a:cubicBezTo>
                    <a:pt x="161" y="546"/>
                    <a:pt x="191" y="496"/>
                    <a:pt x="220" y="446"/>
                  </a:cubicBezTo>
                  <a:cubicBezTo>
                    <a:pt x="282" y="340"/>
                    <a:pt x="344" y="234"/>
                    <a:pt x="406" y="127"/>
                  </a:cubicBezTo>
                  <a:cubicBezTo>
                    <a:pt x="411" y="119"/>
                    <a:pt x="416" y="113"/>
                    <a:pt x="403" y="106"/>
                  </a:cubicBezTo>
                  <a:cubicBezTo>
                    <a:pt x="286" y="42"/>
                    <a:pt x="162" y="5"/>
                    <a:pt x="28" y="1"/>
                  </a:cubicBezTo>
                  <a:cubicBezTo>
                    <a:pt x="14" y="0"/>
                    <a:pt x="11" y="5"/>
                    <a:pt x="11" y="18"/>
                  </a:cubicBezTo>
                  <a:cubicBezTo>
                    <a:pt x="11" y="66"/>
                    <a:pt x="10" y="115"/>
                    <a:pt x="8" y="164"/>
                  </a:cubicBezTo>
                  <a:cubicBezTo>
                    <a:pt x="5" y="302"/>
                    <a:pt x="3" y="441"/>
                    <a:pt x="1" y="579"/>
                  </a:cubicBezTo>
                  <a:cubicBezTo>
                    <a:pt x="1" y="588"/>
                    <a:pt x="0" y="593"/>
                    <a:pt x="1" y="596"/>
                  </a:cubicBezTo>
                  <a:cubicBezTo>
                    <a:pt x="13" y="594"/>
                    <a:pt x="26" y="593"/>
                    <a:pt x="39" y="593"/>
                  </a:cubicBezTo>
                  <a:cubicBezTo>
                    <a:pt x="69" y="593"/>
                    <a:pt x="97" y="599"/>
                    <a:pt x="123" y="609"/>
                  </a:cubicBezTo>
                  <a:close/>
                </a:path>
              </a:pathLst>
            </a:custGeom>
            <a:blipFill dpi="0"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Freeform: Shape 4"/>
            <p:cNvSpPr>
              <a:spLocks/>
            </p:cNvSpPr>
            <p:nvPr/>
          </p:nvSpPr>
          <p:spPr bwMode="auto">
            <a:xfrm>
              <a:off x="4215606" y="3909837"/>
              <a:ext cx="1438275" cy="2328863"/>
            </a:xfrm>
            <a:custGeom>
              <a:avLst/>
              <a:gdLst>
                <a:gd name="T0" fmla="*/ 383 w 383"/>
                <a:gd name="T1" fmla="*/ 512 h 619"/>
                <a:gd name="T2" fmla="*/ 376 w 383"/>
                <a:gd name="T3" fmla="*/ 34 h 619"/>
                <a:gd name="T4" fmla="*/ 339 w 383"/>
                <a:gd name="T5" fmla="*/ 1 h 619"/>
                <a:gd name="T6" fmla="*/ 295 w 383"/>
                <a:gd name="T7" fmla="*/ 5 h 619"/>
                <a:gd name="T8" fmla="*/ 11 w 383"/>
                <a:gd name="T9" fmla="*/ 92 h 619"/>
                <a:gd name="T10" fmla="*/ 5 w 383"/>
                <a:gd name="T11" fmla="*/ 112 h 619"/>
                <a:gd name="T12" fmla="*/ 282 w 383"/>
                <a:gd name="T13" fmla="*/ 614 h 619"/>
                <a:gd name="T14" fmla="*/ 285 w 383"/>
                <a:gd name="T15" fmla="*/ 619 h 619"/>
                <a:gd name="T16" fmla="*/ 374 w 383"/>
                <a:gd name="T17" fmla="*/ 569 h 619"/>
                <a:gd name="T18" fmla="*/ 383 w 383"/>
                <a:gd name="T19" fmla="*/ 512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3" h="619">
                  <a:moveTo>
                    <a:pt x="383" y="512"/>
                  </a:moveTo>
                  <a:cubicBezTo>
                    <a:pt x="377" y="353"/>
                    <a:pt x="378" y="194"/>
                    <a:pt x="376" y="34"/>
                  </a:cubicBezTo>
                  <a:cubicBezTo>
                    <a:pt x="376" y="0"/>
                    <a:pt x="376" y="0"/>
                    <a:pt x="339" y="1"/>
                  </a:cubicBezTo>
                  <a:cubicBezTo>
                    <a:pt x="327" y="0"/>
                    <a:pt x="311" y="3"/>
                    <a:pt x="295" y="5"/>
                  </a:cubicBezTo>
                  <a:cubicBezTo>
                    <a:pt x="195" y="16"/>
                    <a:pt x="100" y="46"/>
                    <a:pt x="11" y="92"/>
                  </a:cubicBezTo>
                  <a:cubicBezTo>
                    <a:pt x="0" y="98"/>
                    <a:pt x="0" y="102"/>
                    <a:pt x="5" y="112"/>
                  </a:cubicBezTo>
                  <a:cubicBezTo>
                    <a:pt x="98" y="279"/>
                    <a:pt x="190" y="446"/>
                    <a:pt x="282" y="614"/>
                  </a:cubicBezTo>
                  <a:cubicBezTo>
                    <a:pt x="283" y="616"/>
                    <a:pt x="284" y="617"/>
                    <a:pt x="285" y="619"/>
                  </a:cubicBezTo>
                  <a:cubicBezTo>
                    <a:pt x="310" y="596"/>
                    <a:pt x="341" y="579"/>
                    <a:pt x="374" y="569"/>
                  </a:cubicBezTo>
                  <a:cubicBezTo>
                    <a:pt x="383" y="555"/>
                    <a:pt x="383" y="535"/>
                    <a:pt x="383" y="512"/>
                  </a:cubicBezTo>
                  <a:close/>
                </a:path>
              </a:pathLst>
            </a:custGeom>
            <a:blipFill dpi="0"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24" name="Freeform: Shape 5"/>
            <p:cNvSpPr>
              <a:spLocks/>
            </p:cNvSpPr>
            <p:nvPr/>
          </p:nvSpPr>
          <p:spPr bwMode="auto">
            <a:xfrm>
              <a:off x="3148806" y="4474987"/>
              <a:ext cx="2076450" cy="2112963"/>
            </a:xfrm>
            <a:custGeom>
              <a:avLst/>
              <a:gdLst>
                <a:gd name="T0" fmla="*/ 549 w 553"/>
                <a:gd name="T1" fmla="*/ 476 h 562"/>
                <a:gd name="T2" fmla="*/ 437 w 553"/>
                <a:gd name="T3" fmla="*/ 282 h 562"/>
                <a:gd name="T4" fmla="*/ 281 w 553"/>
                <a:gd name="T5" fmla="*/ 13 h 562"/>
                <a:gd name="T6" fmla="*/ 270 w 553"/>
                <a:gd name="T7" fmla="*/ 0 h 562"/>
                <a:gd name="T8" fmla="*/ 258 w 553"/>
                <a:gd name="T9" fmla="*/ 7 h 562"/>
                <a:gd name="T10" fmla="*/ 8 w 553"/>
                <a:gd name="T11" fmla="*/ 258 h 562"/>
                <a:gd name="T12" fmla="*/ 14 w 553"/>
                <a:gd name="T13" fmla="*/ 284 h 562"/>
                <a:gd name="T14" fmla="*/ 192 w 553"/>
                <a:gd name="T15" fmla="*/ 384 h 562"/>
                <a:gd name="T16" fmla="*/ 497 w 553"/>
                <a:gd name="T17" fmla="*/ 558 h 562"/>
                <a:gd name="T18" fmla="*/ 507 w 553"/>
                <a:gd name="T19" fmla="*/ 562 h 562"/>
                <a:gd name="T20" fmla="*/ 553 w 553"/>
                <a:gd name="T21" fmla="*/ 485 h 562"/>
                <a:gd name="T22" fmla="*/ 549 w 553"/>
                <a:gd name="T23" fmla="*/ 476 h 5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53" h="562">
                  <a:moveTo>
                    <a:pt x="549" y="476"/>
                  </a:moveTo>
                  <a:cubicBezTo>
                    <a:pt x="511" y="412"/>
                    <a:pt x="474" y="347"/>
                    <a:pt x="437" y="282"/>
                  </a:cubicBezTo>
                  <a:cubicBezTo>
                    <a:pt x="385" y="193"/>
                    <a:pt x="333" y="103"/>
                    <a:pt x="281" y="13"/>
                  </a:cubicBezTo>
                  <a:cubicBezTo>
                    <a:pt x="279" y="8"/>
                    <a:pt x="278" y="1"/>
                    <a:pt x="270" y="0"/>
                  </a:cubicBezTo>
                  <a:cubicBezTo>
                    <a:pt x="266" y="2"/>
                    <a:pt x="262" y="5"/>
                    <a:pt x="258" y="7"/>
                  </a:cubicBezTo>
                  <a:cubicBezTo>
                    <a:pt x="155" y="70"/>
                    <a:pt x="72" y="154"/>
                    <a:pt x="8" y="258"/>
                  </a:cubicBezTo>
                  <a:cubicBezTo>
                    <a:pt x="0" y="270"/>
                    <a:pt x="0" y="276"/>
                    <a:pt x="14" y="284"/>
                  </a:cubicBezTo>
                  <a:cubicBezTo>
                    <a:pt x="74" y="317"/>
                    <a:pt x="133" y="351"/>
                    <a:pt x="192" y="384"/>
                  </a:cubicBezTo>
                  <a:cubicBezTo>
                    <a:pt x="294" y="442"/>
                    <a:pt x="396" y="500"/>
                    <a:pt x="497" y="558"/>
                  </a:cubicBezTo>
                  <a:cubicBezTo>
                    <a:pt x="501" y="560"/>
                    <a:pt x="505" y="562"/>
                    <a:pt x="507" y="562"/>
                  </a:cubicBezTo>
                  <a:cubicBezTo>
                    <a:pt x="517" y="533"/>
                    <a:pt x="533" y="507"/>
                    <a:pt x="553" y="485"/>
                  </a:cubicBezTo>
                  <a:cubicBezTo>
                    <a:pt x="552" y="482"/>
                    <a:pt x="551" y="479"/>
                    <a:pt x="549" y="476"/>
                  </a:cubicBezTo>
                  <a:close/>
                </a:path>
              </a:pathLst>
            </a:cu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Freeform: Shape 6"/>
            <p:cNvSpPr>
              <a:spLocks/>
            </p:cNvSpPr>
            <p:nvPr/>
          </p:nvSpPr>
          <p:spPr bwMode="auto">
            <a:xfrm>
              <a:off x="3005931" y="5746575"/>
              <a:ext cx="2032000" cy="1109663"/>
            </a:xfrm>
            <a:custGeom>
              <a:avLst/>
              <a:gdLst>
                <a:gd name="T0" fmla="*/ 533 w 541"/>
                <a:gd name="T1" fmla="*/ 295 h 295"/>
                <a:gd name="T2" fmla="*/ 541 w 541"/>
                <a:gd name="T3" fmla="*/ 240 h 295"/>
                <a:gd name="T4" fmla="*/ 531 w 541"/>
                <a:gd name="T5" fmla="*/ 233 h 295"/>
                <a:gd name="T6" fmla="*/ 90 w 541"/>
                <a:gd name="T7" fmla="*/ 8 h 295"/>
                <a:gd name="T8" fmla="*/ 66 w 541"/>
                <a:gd name="T9" fmla="*/ 17 h 295"/>
                <a:gd name="T10" fmla="*/ 0 w 541"/>
                <a:gd name="T11" fmla="*/ 289 h 295"/>
                <a:gd name="T12" fmla="*/ 0 w 541"/>
                <a:gd name="T13" fmla="*/ 295 h 295"/>
                <a:gd name="T14" fmla="*/ 533 w 541"/>
                <a:gd name="T1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1" h="295">
                  <a:moveTo>
                    <a:pt x="533" y="295"/>
                  </a:moveTo>
                  <a:cubicBezTo>
                    <a:pt x="533" y="276"/>
                    <a:pt x="536" y="257"/>
                    <a:pt x="541" y="240"/>
                  </a:cubicBezTo>
                  <a:cubicBezTo>
                    <a:pt x="538" y="237"/>
                    <a:pt x="535" y="235"/>
                    <a:pt x="531" y="233"/>
                  </a:cubicBezTo>
                  <a:cubicBezTo>
                    <a:pt x="384" y="159"/>
                    <a:pt x="237" y="84"/>
                    <a:pt x="90" y="8"/>
                  </a:cubicBezTo>
                  <a:cubicBezTo>
                    <a:pt x="76" y="0"/>
                    <a:pt x="72" y="5"/>
                    <a:pt x="66" y="17"/>
                  </a:cubicBezTo>
                  <a:cubicBezTo>
                    <a:pt x="26" y="104"/>
                    <a:pt x="4" y="194"/>
                    <a:pt x="0" y="289"/>
                  </a:cubicBezTo>
                  <a:cubicBezTo>
                    <a:pt x="0" y="291"/>
                    <a:pt x="0" y="293"/>
                    <a:pt x="0" y="295"/>
                  </a:cubicBezTo>
                  <a:lnTo>
                    <a:pt x="533" y="295"/>
                  </a:lnTo>
                  <a:close/>
                </a:path>
              </a:pathLst>
            </a:custGeom>
            <a:blipFill dpi="0"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Freeform: Shape 7"/>
            <p:cNvSpPr>
              <a:spLocks/>
            </p:cNvSpPr>
            <p:nvPr/>
          </p:nvSpPr>
          <p:spPr bwMode="auto">
            <a:xfrm>
              <a:off x="3358252" y="6290134"/>
              <a:ext cx="209184" cy="230314"/>
            </a:xfrm>
            <a:custGeom>
              <a:avLst/>
              <a:gdLst>
                <a:gd name="T0" fmla="*/ 266 w 343"/>
                <a:gd name="T1" fmla="*/ 153 h 374"/>
                <a:gd name="T2" fmla="*/ 122 w 343"/>
                <a:gd name="T3" fmla="*/ 19 h 374"/>
                <a:gd name="T4" fmla="*/ 82 w 343"/>
                <a:gd name="T5" fmla="*/ 8 h 374"/>
                <a:gd name="T6" fmla="*/ 58 w 343"/>
                <a:gd name="T7" fmla="*/ 43 h 374"/>
                <a:gd name="T8" fmla="*/ 32 w 343"/>
                <a:gd name="T9" fmla="*/ 240 h 374"/>
                <a:gd name="T10" fmla="*/ 20 w 343"/>
                <a:gd name="T11" fmla="*/ 329 h 374"/>
                <a:gd name="T12" fmla="*/ 201 w 343"/>
                <a:gd name="T13" fmla="*/ 341 h 374"/>
                <a:gd name="T14" fmla="*/ 331 w 343"/>
                <a:gd name="T15" fmla="*/ 214 h 374"/>
                <a:gd name="T16" fmla="*/ 266 w 343"/>
                <a:gd name="T17" fmla="*/ 153 h 374"/>
                <a:gd name="T18" fmla="*/ 191 w 343"/>
                <a:gd name="T19" fmla="*/ 315 h 374"/>
                <a:gd name="T20" fmla="*/ 47 w 343"/>
                <a:gd name="T21" fmla="*/ 319 h 374"/>
                <a:gd name="T22" fmla="*/ 161 w 343"/>
                <a:gd name="T23" fmla="*/ 230 h 374"/>
                <a:gd name="T24" fmla="*/ 304 w 343"/>
                <a:gd name="T25" fmla="*/ 224 h 374"/>
                <a:gd name="T26" fmla="*/ 191 w 343"/>
                <a:gd name="T27" fmla="*/ 315 h 374"/>
                <a:gd name="T28" fmla="*/ 166 w 343"/>
                <a:gd name="T29" fmla="*/ 245 h 374"/>
                <a:gd name="T30" fmla="*/ 79 w 343"/>
                <a:gd name="T31" fmla="*/ 293 h 374"/>
                <a:gd name="T32" fmla="*/ 140 w 343"/>
                <a:gd name="T33" fmla="*/ 298 h 374"/>
                <a:gd name="T34" fmla="*/ 182 w 343"/>
                <a:gd name="T35" fmla="*/ 240 h 374"/>
                <a:gd name="T36" fmla="*/ 182 w 343"/>
                <a:gd name="T37" fmla="*/ 240 h 374"/>
                <a:gd name="T38" fmla="*/ 166 w 343"/>
                <a:gd name="T39" fmla="*/ 245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43" h="374">
                  <a:moveTo>
                    <a:pt x="266" y="153"/>
                  </a:moveTo>
                  <a:cubicBezTo>
                    <a:pt x="220" y="55"/>
                    <a:pt x="196" y="18"/>
                    <a:pt x="122" y="19"/>
                  </a:cubicBezTo>
                  <a:cubicBezTo>
                    <a:pt x="95" y="20"/>
                    <a:pt x="102" y="0"/>
                    <a:pt x="82" y="8"/>
                  </a:cubicBezTo>
                  <a:cubicBezTo>
                    <a:pt x="61" y="15"/>
                    <a:pt x="79" y="26"/>
                    <a:pt x="58" y="43"/>
                  </a:cubicBezTo>
                  <a:cubicBezTo>
                    <a:pt x="0" y="91"/>
                    <a:pt x="5" y="135"/>
                    <a:pt x="32" y="240"/>
                  </a:cubicBezTo>
                  <a:cubicBezTo>
                    <a:pt x="44" y="284"/>
                    <a:pt x="5" y="286"/>
                    <a:pt x="20" y="329"/>
                  </a:cubicBezTo>
                  <a:cubicBezTo>
                    <a:pt x="31" y="360"/>
                    <a:pt x="114" y="374"/>
                    <a:pt x="201" y="341"/>
                  </a:cubicBezTo>
                  <a:cubicBezTo>
                    <a:pt x="288" y="309"/>
                    <a:pt x="343" y="245"/>
                    <a:pt x="331" y="214"/>
                  </a:cubicBezTo>
                  <a:cubicBezTo>
                    <a:pt x="316" y="171"/>
                    <a:pt x="285" y="194"/>
                    <a:pt x="266" y="153"/>
                  </a:cubicBezTo>
                  <a:close/>
                  <a:moveTo>
                    <a:pt x="191" y="315"/>
                  </a:moveTo>
                  <a:cubicBezTo>
                    <a:pt x="114" y="344"/>
                    <a:pt x="50" y="327"/>
                    <a:pt x="47" y="319"/>
                  </a:cubicBezTo>
                  <a:cubicBezTo>
                    <a:pt x="42" y="306"/>
                    <a:pt x="72" y="263"/>
                    <a:pt x="161" y="230"/>
                  </a:cubicBezTo>
                  <a:cubicBezTo>
                    <a:pt x="250" y="197"/>
                    <a:pt x="299" y="209"/>
                    <a:pt x="304" y="224"/>
                  </a:cubicBezTo>
                  <a:cubicBezTo>
                    <a:pt x="307" y="232"/>
                    <a:pt x="269" y="286"/>
                    <a:pt x="191" y="315"/>
                  </a:cubicBezTo>
                  <a:close/>
                  <a:moveTo>
                    <a:pt x="166" y="245"/>
                  </a:moveTo>
                  <a:cubicBezTo>
                    <a:pt x="126" y="260"/>
                    <a:pt x="97" y="277"/>
                    <a:pt x="79" y="293"/>
                  </a:cubicBezTo>
                  <a:cubicBezTo>
                    <a:pt x="92" y="304"/>
                    <a:pt x="116" y="307"/>
                    <a:pt x="140" y="298"/>
                  </a:cubicBezTo>
                  <a:cubicBezTo>
                    <a:pt x="171" y="287"/>
                    <a:pt x="189" y="261"/>
                    <a:pt x="182" y="240"/>
                  </a:cubicBezTo>
                  <a:cubicBezTo>
                    <a:pt x="182" y="240"/>
                    <a:pt x="182" y="240"/>
                    <a:pt x="182" y="240"/>
                  </a:cubicBezTo>
                  <a:cubicBezTo>
                    <a:pt x="177" y="241"/>
                    <a:pt x="172" y="243"/>
                    <a:pt x="166" y="245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="" xmlns:lc="http://schemas.openxmlformats.org/drawingml/2006/lockedCanvas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Freeform: Shape 8"/>
            <p:cNvSpPr>
              <a:spLocks/>
            </p:cNvSpPr>
            <p:nvPr/>
          </p:nvSpPr>
          <p:spPr bwMode="auto">
            <a:xfrm>
              <a:off x="3695608" y="5088503"/>
              <a:ext cx="249329" cy="188055"/>
            </a:xfrm>
            <a:custGeom>
              <a:avLst/>
              <a:gdLst>
                <a:gd name="T0" fmla="*/ 69 w 406"/>
                <a:gd name="T1" fmla="*/ 199 h 306"/>
                <a:gd name="T2" fmla="*/ 129 w 406"/>
                <a:gd name="T3" fmla="*/ 270 h 306"/>
                <a:gd name="T4" fmla="*/ 203 w 406"/>
                <a:gd name="T5" fmla="*/ 306 h 306"/>
                <a:gd name="T6" fmla="*/ 275 w 406"/>
                <a:gd name="T7" fmla="*/ 272 h 306"/>
                <a:gd name="T8" fmla="*/ 313 w 406"/>
                <a:gd name="T9" fmla="*/ 212 h 306"/>
                <a:gd name="T10" fmla="*/ 203 w 406"/>
                <a:gd name="T11" fmla="*/ 266 h 306"/>
                <a:gd name="T12" fmla="*/ 69 w 406"/>
                <a:gd name="T13" fmla="*/ 199 h 306"/>
                <a:gd name="T14" fmla="*/ 393 w 406"/>
                <a:gd name="T15" fmla="*/ 101 h 306"/>
                <a:gd name="T16" fmla="*/ 226 w 406"/>
                <a:gd name="T17" fmla="*/ 7 h 306"/>
                <a:gd name="T18" fmla="*/ 179 w 406"/>
                <a:gd name="T19" fmla="*/ 7 h 306"/>
                <a:gd name="T20" fmla="*/ 13 w 406"/>
                <a:gd name="T21" fmla="*/ 101 h 306"/>
                <a:gd name="T22" fmla="*/ 13 w 406"/>
                <a:gd name="T23" fmla="*/ 127 h 306"/>
                <a:gd name="T24" fmla="*/ 179 w 406"/>
                <a:gd name="T25" fmla="*/ 220 h 306"/>
                <a:gd name="T26" fmla="*/ 226 w 406"/>
                <a:gd name="T27" fmla="*/ 220 h 306"/>
                <a:gd name="T28" fmla="*/ 334 w 406"/>
                <a:gd name="T29" fmla="*/ 160 h 306"/>
                <a:gd name="T30" fmla="*/ 217 w 406"/>
                <a:gd name="T31" fmla="*/ 133 h 306"/>
                <a:gd name="T32" fmla="*/ 203 w 406"/>
                <a:gd name="T33" fmla="*/ 135 h 306"/>
                <a:gd name="T34" fmla="*/ 165 w 406"/>
                <a:gd name="T35" fmla="*/ 112 h 306"/>
                <a:gd name="T36" fmla="*/ 203 w 406"/>
                <a:gd name="T37" fmla="*/ 89 h 306"/>
                <a:gd name="T38" fmla="*/ 238 w 406"/>
                <a:gd name="T39" fmla="*/ 104 h 306"/>
                <a:gd name="T40" fmla="*/ 362 w 406"/>
                <a:gd name="T41" fmla="*/ 145 h 306"/>
                <a:gd name="T42" fmla="*/ 393 w 406"/>
                <a:gd name="T43" fmla="*/ 127 h 306"/>
                <a:gd name="T44" fmla="*/ 393 w 406"/>
                <a:gd name="T45" fmla="*/ 101 h 306"/>
                <a:gd name="T46" fmla="*/ 342 w 406"/>
                <a:gd name="T47" fmla="*/ 277 h 306"/>
                <a:gd name="T48" fmla="*/ 370 w 406"/>
                <a:gd name="T49" fmla="*/ 275 h 306"/>
                <a:gd name="T50" fmla="*/ 362 w 406"/>
                <a:gd name="T51" fmla="*/ 145 h 306"/>
                <a:gd name="T52" fmla="*/ 334 w 406"/>
                <a:gd name="T53" fmla="*/ 160 h 306"/>
                <a:gd name="T54" fmla="*/ 342 w 406"/>
                <a:gd name="T55" fmla="*/ 277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06" h="306">
                  <a:moveTo>
                    <a:pt x="69" y="199"/>
                  </a:moveTo>
                  <a:cubicBezTo>
                    <a:pt x="78" y="236"/>
                    <a:pt x="90" y="253"/>
                    <a:pt x="129" y="270"/>
                  </a:cubicBezTo>
                  <a:cubicBezTo>
                    <a:pt x="169" y="287"/>
                    <a:pt x="187" y="306"/>
                    <a:pt x="203" y="306"/>
                  </a:cubicBezTo>
                  <a:cubicBezTo>
                    <a:pt x="218" y="306"/>
                    <a:pt x="236" y="289"/>
                    <a:pt x="275" y="272"/>
                  </a:cubicBezTo>
                  <a:cubicBezTo>
                    <a:pt x="314" y="255"/>
                    <a:pt x="304" y="250"/>
                    <a:pt x="313" y="212"/>
                  </a:cubicBezTo>
                  <a:cubicBezTo>
                    <a:pt x="203" y="266"/>
                    <a:pt x="203" y="266"/>
                    <a:pt x="203" y="266"/>
                  </a:cubicBezTo>
                  <a:lnTo>
                    <a:pt x="69" y="199"/>
                  </a:lnTo>
                  <a:close/>
                  <a:moveTo>
                    <a:pt x="393" y="101"/>
                  </a:moveTo>
                  <a:cubicBezTo>
                    <a:pt x="226" y="7"/>
                    <a:pt x="226" y="7"/>
                    <a:pt x="226" y="7"/>
                  </a:cubicBezTo>
                  <a:cubicBezTo>
                    <a:pt x="213" y="0"/>
                    <a:pt x="192" y="0"/>
                    <a:pt x="179" y="7"/>
                  </a:cubicBezTo>
                  <a:cubicBezTo>
                    <a:pt x="13" y="101"/>
                    <a:pt x="13" y="101"/>
                    <a:pt x="13" y="101"/>
                  </a:cubicBezTo>
                  <a:cubicBezTo>
                    <a:pt x="0" y="108"/>
                    <a:pt x="0" y="120"/>
                    <a:pt x="13" y="127"/>
                  </a:cubicBezTo>
                  <a:cubicBezTo>
                    <a:pt x="179" y="220"/>
                    <a:pt x="179" y="220"/>
                    <a:pt x="179" y="220"/>
                  </a:cubicBezTo>
                  <a:cubicBezTo>
                    <a:pt x="192" y="228"/>
                    <a:pt x="213" y="228"/>
                    <a:pt x="226" y="220"/>
                  </a:cubicBezTo>
                  <a:cubicBezTo>
                    <a:pt x="334" y="160"/>
                    <a:pt x="334" y="160"/>
                    <a:pt x="334" y="160"/>
                  </a:cubicBezTo>
                  <a:cubicBezTo>
                    <a:pt x="217" y="133"/>
                    <a:pt x="217" y="133"/>
                    <a:pt x="217" y="133"/>
                  </a:cubicBezTo>
                  <a:cubicBezTo>
                    <a:pt x="213" y="134"/>
                    <a:pt x="208" y="135"/>
                    <a:pt x="203" y="135"/>
                  </a:cubicBezTo>
                  <a:cubicBezTo>
                    <a:pt x="182" y="135"/>
                    <a:pt x="165" y="124"/>
                    <a:pt x="165" y="112"/>
                  </a:cubicBezTo>
                  <a:cubicBezTo>
                    <a:pt x="165" y="99"/>
                    <a:pt x="182" y="89"/>
                    <a:pt x="203" y="89"/>
                  </a:cubicBezTo>
                  <a:cubicBezTo>
                    <a:pt x="219" y="89"/>
                    <a:pt x="233" y="95"/>
                    <a:pt x="238" y="104"/>
                  </a:cubicBezTo>
                  <a:cubicBezTo>
                    <a:pt x="362" y="145"/>
                    <a:pt x="362" y="145"/>
                    <a:pt x="362" y="145"/>
                  </a:cubicBezTo>
                  <a:cubicBezTo>
                    <a:pt x="393" y="127"/>
                    <a:pt x="393" y="127"/>
                    <a:pt x="393" y="127"/>
                  </a:cubicBezTo>
                  <a:cubicBezTo>
                    <a:pt x="406" y="120"/>
                    <a:pt x="406" y="108"/>
                    <a:pt x="393" y="101"/>
                  </a:cubicBezTo>
                  <a:close/>
                  <a:moveTo>
                    <a:pt x="342" y="277"/>
                  </a:moveTo>
                  <a:cubicBezTo>
                    <a:pt x="341" y="285"/>
                    <a:pt x="368" y="298"/>
                    <a:pt x="370" y="275"/>
                  </a:cubicBezTo>
                  <a:cubicBezTo>
                    <a:pt x="382" y="174"/>
                    <a:pt x="362" y="145"/>
                    <a:pt x="362" y="145"/>
                  </a:cubicBezTo>
                  <a:cubicBezTo>
                    <a:pt x="334" y="160"/>
                    <a:pt x="334" y="160"/>
                    <a:pt x="334" y="160"/>
                  </a:cubicBezTo>
                  <a:cubicBezTo>
                    <a:pt x="334" y="160"/>
                    <a:pt x="358" y="183"/>
                    <a:pt x="342" y="277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="" xmlns:lc="http://schemas.openxmlformats.org/drawingml/2006/lockedCanvas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Freeform: Shape 9"/>
            <p:cNvSpPr>
              <a:spLocks/>
            </p:cNvSpPr>
            <p:nvPr/>
          </p:nvSpPr>
          <p:spPr bwMode="auto">
            <a:xfrm>
              <a:off x="4864860" y="4241495"/>
              <a:ext cx="247217" cy="232427"/>
            </a:xfrm>
            <a:custGeom>
              <a:avLst/>
              <a:gdLst>
                <a:gd name="T0" fmla="*/ 344 w 402"/>
                <a:gd name="T1" fmla="*/ 125 h 382"/>
                <a:gd name="T2" fmla="*/ 303 w 402"/>
                <a:gd name="T3" fmla="*/ 13 h 382"/>
                <a:gd name="T4" fmla="*/ 284 w 402"/>
                <a:gd name="T5" fmla="*/ 3 h 382"/>
                <a:gd name="T6" fmla="*/ 12 w 402"/>
                <a:gd name="T7" fmla="*/ 102 h 382"/>
                <a:gd name="T8" fmla="*/ 3 w 402"/>
                <a:gd name="T9" fmla="*/ 122 h 382"/>
                <a:gd name="T10" fmla="*/ 46 w 402"/>
                <a:gd name="T11" fmla="*/ 241 h 382"/>
                <a:gd name="T12" fmla="*/ 46 w 402"/>
                <a:gd name="T13" fmla="*/ 177 h 382"/>
                <a:gd name="T14" fmla="*/ 97 w 402"/>
                <a:gd name="T15" fmla="*/ 125 h 382"/>
                <a:gd name="T16" fmla="*/ 169 w 402"/>
                <a:gd name="T17" fmla="*/ 125 h 382"/>
                <a:gd name="T18" fmla="*/ 255 w 402"/>
                <a:gd name="T19" fmla="*/ 65 h 382"/>
                <a:gd name="T20" fmla="*/ 304 w 402"/>
                <a:gd name="T21" fmla="*/ 125 h 382"/>
                <a:gd name="T22" fmla="*/ 344 w 402"/>
                <a:gd name="T23" fmla="*/ 125 h 382"/>
                <a:gd name="T24" fmla="*/ 387 w 402"/>
                <a:gd name="T25" fmla="*/ 161 h 382"/>
                <a:gd name="T26" fmla="*/ 97 w 402"/>
                <a:gd name="T27" fmla="*/ 161 h 382"/>
                <a:gd name="T28" fmla="*/ 82 w 402"/>
                <a:gd name="T29" fmla="*/ 177 h 382"/>
                <a:gd name="T30" fmla="*/ 82 w 402"/>
                <a:gd name="T31" fmla="*/ 366 h 382"/>
                <a:gd name="T32" fmla="*/ 97 w 402"/>
                <a:gd name="T33" fmla="*/ 382 h 382"/>
                <a:gd name="T34" fmla="*/ 387 w 402"/>
                <a:gd name="T35" fmla="*/ 382 h 382"/>
                <a:gd name="T36" fmla="*/ 402 w 402"/>
                <a:gd name="T37" fmla="*/ 366 h 382"/>
                <a:gd name="T38" fmla="*/ 402 w 402"/>
                <a:gd name="T39" fmla="*/ 177 h 382"/>
                <a:gd name="T40" fmla="*/ 387 w 402"/>
                <a:gd name="T41" fmla="*/ 161 h 382"/>
                <a:gd name="T42" fmla="*/ 364 w 402"/>
                <a:gd name="T43" fmla="*/ 342 h 382"/>
                <a:gd name="T44" fmla="*/ 125 w 402"/>
                <a:gd name="T45" fmla="*/ 342 h 382"/>
                <a:gd name="T46" fmla="*/ 125 w 402"/>
                <a:gd name="T47" fmla="*/ 307 h 382"/>
                <a:gd name="T48" fmla="*/ 161 w 402"/>
                <a:gd name="T49" fmla="*/ 222 h 382"/>
                <a:gd name="T50" fmla="*/ 217 w 402"/>
                <a:gd name="T51" fmla="*/ 290 h 382"/>
                <a:gd name="T52" fmla="*/ 269 w 402"/>
                <a:gd name="T53" fmla="*/ 237 h 382"/>
                <a:gd name="T54" fmla="*/ 336 w 402"/>
                <a:gd name="T55" fmla="*/ 213 h 382"/>
                <a:gd name="T56" fmla="*/ 364 w 402"/>
                <a:gd name="T57" fmla="*/ 277 h 382"/>
                <a:gd name="T58" fmla="*/ 364 w 402"/>
                <a:gd name="T59" fmla="*/ 342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02" h="382">
                  <a:moveTo>
                    <a:pt x="344" y="125"/>
                  </a:moveTo>
                  <a:cubicBezTo>
                    <a:pt x="303" y="13"/>
                    <a:pt x="303" y="13"/>
                    <a:pt x="303" y="13"/>
                  </a:cubicBezTo>
                  <a:cubicBezTo>
                    <a:pt x="300" y="4"/>
                    <a:pt x="291" y="0"/>
                    <a:pt x="284" y="3"/>
                  </a:cubicBezTo>
                  <a:cubicBezTo>
                    <a:pt x="12" y="102"/>
                    <a:pt x="12" y="102"/>
                    <a:pt x="12" y="102"/>
                  </a:cubicBezTo>
                  <a:cubicBezTo>
                    <a:pt x="4" y="105"/>
                    <a:pt x="0" y="114"/>
                    <a:pt x="3" y="122"/>
                  </a:cubicBezTo>
                  <a:cubicBezTo>
                    <a:pt x="46" y="241"/>
                    <a:pt x="46" y="241"/>
                    <a:pt x="46" y="241"/>
                  </a:cubicBezTo>
                  <a:cubicBezTo>
                    <a:pt x="46" y="177"/>
                    <a:pt x="46" y="177"/>
                    <a:pt x="46" y="177"/>
                  </a:cubicBezTo>
                  <a:cubicBezTo>
                    <a:pt x="46" y="149"/>
                    <a:pt x="69" y="125"/>
                    <a:pt x="97" y="125"/>
                  </a:cubicBezTo>
                  <a:cubicBezTo>
                    <a:pt x="169" y="125"/>
                    <a:pt x="169" y="125"/>
                    <a:pt x="169" y="125"/>
                  </a:cubicBezTo>
                  <a:cubicBezTo>
                    <a:pt x="255" y="65"/>
                    <a:pt x="255" y="65"/>
                    <a:pt x="255" y="65"/>
                  </a:cubicBezTo>
                  <a:cubicBezTo>
                    <a:pt x="304" y="125"/>
                    <a:pt x="304" y="125"/>
                    <a:pt x="304" y="125"/>
                  </a:cubicBezTo>
                  <a:lnTo>
                    <a:pt x="344" y="125"/>
                  </a:lnTo>
                  <a:close/>
                  <a:moveTo>
                    <a:pt x="387" y="161"/>
                  </a:moveTo>
                  <a:cubicBezTo>
                    <a:pt x="97" y="161"/>
                    <a:pt x="97" y="161"/>
                    <a:pt x="97" y="161"/>
                  </a:cubicBezTo>
                  <a:cubicBezTo>
                    <a:pt x="89" y="161"/>
                    <a:pt x="82" y="169"/>
                    <a:pt x="82" y="177"/>
                  </a:cubicBezTo>
                  <a:cubicBezTo>
                    <a:pt x="82" y="366"/>
                    <a:pt x="82" y="366"/>
                    <a:pt x="82" y="366"/>
                  </a:cubicBezTo>
                  <a:cubicBezTo>
                    <a:pt x="82" y="375"/>
                    <a:pt x="89" y="382"/>
                    <a:pt x="97" y="382"/>
                  </a:cubicBezTo>
                  <a:cubicBezTo>
                    <a:pt x="387" y="382"/>
                    <a:pt x="387" y="382"/>
                    <a:pt x="387" y="382"/>
                  </a:cubicBezTo>
                  <a:cubicBezTo>
                    <a:pt x="395" y="382"/>
                    <a:pt x="402" y="375"/>
                    <a:pt x="402" y="366"/>
                  </a:cubicBezTo>
                  <a:cubicBezTo>
                    <a:pt x="402" y="177"/>
                    <a:pt x="402" y="177"/>
                    <a:pt x="402" y="177"/>
                  </a:cubicBezTo>
                  <a:cubicBezTo>
                    <a:pt x="402" y="169"/>
                    <a:pt x="395" y="161"/>
                    <a:pt x="387" y="161"/>
                  </a:cubicBezTo>
                  <a:close/>
                  <a:moveTo>
                    <a:pt x="364" y="342"/>
                  </a:moveTo>
                  <a:cubicBezTo>
                    <a:pt x="125" y="342"/>
                    <a:pt x="125" y="342"/>
                    <a:pt x="125" y="342"/>
                  </a:cubicBezTo>
                  <a:cubicBezTo>
                    <a:pt x="125" y="307"/>
                    <a:pt x="125" y="307"/>
                    <a:pt x="125" y="307"/>
                  </a:cubicBezTo>
                  <a:cubicBezTo>
                    <a:pt x="161" y="222"/>
                    <a:pt x="161" y="222"/>
                    <a:pt x="161" y="222"/>
                  </a:cubicBezTo>
                  <a:cubicBezTo>
                    <a:pt x="217" y="290"/>
                    <a:pt x="217" y="290"/>
                    <a:pt x="217" y="290"/>
                  </a:cubicBezTo>
                  <a:cubicBezTo>
                    <a:pt x="269" y="237"/>
                    <a:pt x="269" y="237"/>
                    <a:pt x="269" y="237"/>
                  </a:cubicBezTo>
                  <a:cubicBezTo>
                    <a:pt x="336" y="213"/>
                    <a:pt x="336" y="213"/>
                    <a:pt x="336" y="213"/>
                  </a:cubicBezTo>
                  <a:cubicBezTo>
                    <a:pt x="364" y="277"/>
                    <a:pt x="364" y="277"/>
                    <a:pt x="364" y="277"/>
                  </a:cubicBezTo>
                  <a:lnTo>
                    <a:pt x="364" y="34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="" xmlns:lc="http://schemas.openxmlformats.org/drawingml/2006/lockedCanvas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Freeform: Shape 10"/>
            <p:cNvSpPr>
              <a:spLocks/>
            </p:cNvSpPr>
            <p:nvPr/>
          </p:nvSpPr>
          <p:spPr bwMode="auto">
            <a:xfrm>
              <a:off x="6285985" y="4140280"/>
              <a:ext cx="245104" cy="196506"/>
            </a:xfrm>
            <a:custGeom>
              <a:avLst/>
              <a:gdLst>
                <a:gd name="T0" fmla="*/ 382 w 401"/>
                <a:gd name="T1" fmla="*/ 100 h 320"/>
                <a:gd name="T2" fmla="*/ 19 w 401"/>
                <a:gd name="T3" fmla="*/ 100 h 320"/>
                <a:gd name="T4" fmla="*/ 1 w 401"/>
                <a:gd name="T5" fmla="*/ 120 h 320"/>
                <a:gd name="T6" fmla="*/ 18 w 401"/>
                <a:gd name="T7" fmla="*/ 300 h 320"/>
                <a:gd name="T8" fmla="*/ 40 w 401"/>
                <a:gd name="T9" fmla="*/ 320 h 320"/>
                <a:gd name="T10" fmla="*/ 362 w 401"/>
                <a:gd name="T11" fmla="*/ 320 h 320"/>
                <a:gd name="T12" fmla="*/ 384 w 401"/>
                <a:gd name="T13" fmla="*/ 300 h 320"/>
                <a:gd name="T14" fmla="*/ 400 w 401"/>
                <a:gd name="T15" fmla="*/ 120 h 320"/>
                <a:gd name="T16" fmla="*/ 382 w 401"/>
                <a:gd name="T17" fmla="*/ 100 h 320"/>
                <a:gd name="T18" fmla="*/ 369 w 401"/>
                <a:gd name="T19" fmla="*/ 56 h 320"/>
                <a:gd name="T20" fmla="*/ 345 w 401"/>
                <a:gd name="T21" fmla="*/ 40 h 320"/>
                <a:gd name="T22" fmla="*/ 208 w 401"/>
                <a:gd name="T23" fmla="*/ 40 h 320"/>
                <a:gd name="T24" fmla="*/ 174 w 401"/>
                <a:gd name="T25" fmla="*/ 26 h 320"/>
                <a:gd name="T26" fmla="*/ 162 w 401"/>
                <a:gd name="T27" fmla="*/ 14 h 320"/>
                <a:gd name="T28" fmla="*/ 128 w 401"/>
                <a:gd name="T29" fmla="*/ 0 h 320"/>
                <a:gd name="T30" fmla="*/ 62 w 401"/>
                <a:gd name="T31" fmla="*/ 0 h 320"/>
                <a:gd name="T32" fmla="*/ 40 w 401"/>
                <a:gd name="T33" fmla="*/ 20 h 320"/>
                <a:gd name="T34" fmla="*/ 34 w 401"/>
                <a:gd name="T35" fmla="*/ 72 h 320"/>
                <a:gd name="T36" fmla="*/ 373 w 401"/>
                <a:gd name="T37" fmla="*/ 72 h 320"/>
                <a:gd name="T38" fmla="*/ 369 w 401"/>
                <a:gd name="T39" fmla="*/ 56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01" h="320">
                  <a:moveTo>
                    <a:pt x="382" y="100"/>
                  </a:moveTo>
                  <a:cubicBezTo>
                    <a:pt x="19" y="100"/>
                    <a:pt x="19" y="100"/>
                    <a:pt x="19" y="100"/>
                  </a:cubicBezTo>
                  <a:cubicBezTo>
                    <a:pt x="1" y="100"/>
                    <a:pt x="0" y="109"/>
                    <a:pt x="1" y="120"/>
                  </a:cubicBezTo>
                  <a:cubicBezTo>
                    <a:pt x="18" y="300"/>
                    <a:pt x="18" y="300"/>
                    <a:pt x="18" y="300"/>
                  </a:cubicBezTo>
                  <a:cubicBezTo>
                    <a:pt x="19" y="311"/>
                    <a:pt x="21" y="320"/>
                    <a:pt x="40" y="320"/>
                  </a:cubicBezTo>
                  <a:cubicBezTo>
                    <a:pt x="362" y="320"/>
                    <a:pt x="362" y="320"/>
                    <a:pt x="362" y="320"/>
                  </a:cubicBezTo>
                  <a:cubicBezTo>
                    <a:pt x="381" y="320"/>
                    <a:pt x="383" y="311"/>
                    <a:pt x="384" y="300"/>
                  </a:cubicBezTo>
                  <a:cubicBezTo>
                    <a:pt x="400" y="120"/>
                    <a:pt x="400" y="120"/>
                    <a:pt x="400" y="120"/>
                  </a:cubicBezTo>
                  <a:cubicBezTo>
                    <a:pt x="401" y="109"/>
                    <a:pt x="401" y="100"/>
                    <a:pt x="382" y="100"/>
                  </a:cubicBezTo>
                  <a:close/>
                  <a:moveTo>
                    <a:pt x="369" y="56"/>
                  </a:moveTo>
                  <a:cubicBezTo>
                    <a:pt x="367" y="47"/>
                    <a:pt x="356" y="40"/>
                    <a:pt x="345" y="40"/>
                  </a:cubicBezTo>
                  <a:cubicBezTo>
                    <a:pt x="208" y="40"/>
                    <a:pt x="208" y="40"/>
                    <a:pt x="208" y="40"/>
                  </a:cubicBezTo>
                  <a:cubicBezTo>
                    <a:pt x="197" y="40"/>
                    <a:pt x="182" y="34"/>
                    <a:pt x="174" y="26"/>
                  </a:cubicBezTo>
                  <a:cubicBezTo>
                    <a:pt x="162" y="14"/>
                    <a:pt x="162" y="14"/>
                    <a:pt x="162" y="14"/>
                  </a:cubicBezTo>
                  <a:cubicBezTo>
                    <a:pt x="154" y="6"/>
                    <a:pt x="139" y="0"/>
                    <a:pt x="12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51" y="0"/>
                    <a:pt x="41" y="9"/>
                    <a:pt x="40" y="20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73" y="72"/>
                    <a:pt x="373" y="72"/>
                    <a:pt x="373" y="72"/>
                  </a:cubicBezTo>
                  <a:lnTo>
                    <a:pt x="369" y="5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="" xmlns:lc="http://schemas.openxmlformats.org/drawingml/2006/lockedCanvas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Freeform: Shape 11"/>
            <p:cNvSpPr>
              <a:spLocks/>
            </p:cNvSpPr>
            <p:nvPr/>
          </p:nvSpPr>
          <p:spPr bwMode="auto">
            <a:xfrm>
              <a:off x="8180257" y="5415581"/>
              <a:ext cx="213410" cy="207071"/>
            </a:xfrm>
            <a:custGeom>
              <a:avLst/>
              <a:gdLst>
                <a:gd name="T0" fmla="*/ 336 w 347"/>
                <a:gd name="T1" fmla="*/ 41 h 336"/>
                <a:gd name="T2" fmla="*/ 292 w 347"/>
                <a:gd name="T3" fmla="*/ 7 h 336"/>
                <a:gd name="T4" fmla="*/ 270 w 347"/>
                <a:gd name="T5" fmla="*/ 0 h 336"/>
                <a:gd name="T6" fmla="*/ 78 w 347"/>
                <a:gd name="T7" fmla="*/ 0 h 336"/>
                <a:gd name="T8" fmla="*/ 55 w 347"/>
                <a:gd name="T9" fmla="*/ 7 h 336"/>
                <a:gd name="T10" fmla="*/ 11 w 347"/>
                <a:gd name="T11" fmla="*/ 41 h 336"/>
                <a:gd name="T12" fmla="*/ 2 w 347"/>
                <a:gd name="T13" fmla="*/ 65 h 336"/>
                <a:gd name="T14" fmla="*/ 41 w 347"/>
                <a:gd name="T15" fmla="*/ 325 h 336"/>
                <a:gd name="T16" fmla="*/ 57 w 347"/>
                <a:gd name="T17" fmla="*/ 336 h 336"/>
                <a:gd name="T18" fmla="*/ 291 w 347"/>
                <a:gd name="T19" fmla="*/ 336 h 336"/>
                <a:gd name="T20" fmla="*/ 307 w 347"/>
                <a:gd name="T21" fmla="*/ 325 h 336"/>
                <a:gd name="T22" fmla="*/ 345 w 347"/>
                <a:gd name="T23" fmla="*/ 65 h 336"/>
                <a:gd name="T24" fmla="*/ 336 w 347"/>
                <a:gd name="T25" fmla="*/ 41 h 336"/>
                <a:gd name="T26" fmla="*/ 174 w 347"/>
                <a:gd name="T27" fmla="*/ 215 h 336"/>
                <a:gd name="T28" fmla="*/ 92 w 347"/>
                <a:gd name="T29" fmla="*/ 104 h 336"/>
                <a:gd name="T30" fmla="*/ 129 w 347"/>
                <a:gd name="T31" fmla="*/ 104 h 336"/>
                <a:gd name="T32" fmla="*/ 174 w 347"/>
                <a:gd name="T33" fmla="*/ 179 h 336"/>
                <a:gd name="T34" fmla="*/ 219 w 347"/>
                <a:gd name="T35" fmla="*/ 104 h 336"/>
                <a:gd name="T36" fmla="*/ 256 w 347"/>
                <a:gd name="T37" fmla="*/ 104 h 336"/>
                <a:gd name="T38" fmla="*/ 174 w 347"/>
                <a:gd name="T39" fmla="*/ 215 h 336"/>
                <a:gd name="T40" fmla="*/ 33 w 347"/>
                <a:gd name="T41" fmla="*/ 68 h 336"/>
                <a:gd name="T42" fmla="*/ 77 w 347"/>
                <a:gd name="T43" fmla="*/ 22 h 336"/>
                <a:gd name="T44" fmla="*/ 270 w 347"/>
                <a:gd name="T45" fmla="*/ 22 h 336"/>
                <a:gd name="T46" fmla="*/ 315 w 347"/>
                <a:gd name="T47" fmla="*/ 68 h 336"/>
                <a:gd name="T48" fmla="*/ 33 w 347"/>
                <a:gd name="T49" fmla="*/ 68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47" h="336">
                  <a:moveTo>
                    <a:pt x="336" y="41"/>
                  </a:moveTo>
                  <a:cubicBezTo>
                    <a:pt x="330" y="36"/>
                    <a:pt x="298" y="12"/>
                    <a:pt x="292" y="7"/>
                  </a:cubicBezTo>
                  <a:cubicBezTo>
                    <a:pt x="286" y="1"/>
                    <a:pt x="277" y="0"/>
                    <a:pt x="270" y="0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71" y="0"/>
                    <a:pt x="61" y="1"/>
                    <a:pt x="55" y="7"/>
                  </a:cubicBezTo>
                  <a:cubicBezTo>
                    <a:pt x="49" y="12"/>
                    <a:pt x="17" y="36"/>
                    <a:pt x="11" y="41"/>
                  </a:cubicBezTo>
                  <a:cubicBezTo>
                    <a:pt x="5" y="46"/>
                    <a:pt x="0" y="54"/>
                    <a:pt x="2" y="65"/>
                  </a:cubicBezTo>
                  <a:cubicBezTo>
                    <a:pt x="4" y="76"/>
                    <a:pt x="41" y="325"/>
                    <a:pt x="41" y="325"/>
                  </a:cubicBezTo>
                  <a:cubicBezTo>
                    <a:pt x="43" y="331"/>
                    <a:pt x="50" y="336"/>
                    <a:pt x="57" y="336"/>
                  </a:cubicBezTo>
                  <a:cubicBezTo>
                    <a:pt x="291" y="336"/>
                    <a:pt x="291" y="336"/>
                    <a:pt x="291" y="336"/>
                  </a:cubicBezTo>
                  <a:cubicBezTo>
                    <a:pt x="298" y="336"/>
                    <a:pt x="305" y="331"/>
                    <a:pt x="307" y="325"/>
                  </a:cubicBezTo>
                  <a:cubicBezTo>
                    <a:pt x="307" y="325"/>
                    <a:pt x="344" y="76"/>
                    <a:pt x="345" y="65"/>
                  </a:cubicBezTo>
                  <a:cubicBezTo>
                    <a:pt x="347" y="54"/>
                    <a:pt x="342" y="46"/>
                    <a:pt x="336" y="41"/>
                  </a:cubicBezTo>
                  <a:close/>
                  <a:moveTo>
                    <a:pt x="174" y="215"/>
                  </a:moveTo>
                  <a:cubicBezTo>
                    <a:pt x="109" y="215"/>
                    <a:pt x="95" y="123"/>
                    <a:pt x="92" y="104"/>
                  </a:cubicBezTo>
                  <a:cubicBezTo>
                    <a:pt x="129" y="104"/>
                    <a:pt x="129" y="104"/>
                    <a:pt x="129" y="104"/>
                  </a:cubicBezTo>
                  <a:cubicBezTo>
                    <a:pt x="134" y="132"/>
                    <a:pt x="147" y="179"/>
                    <a:pt x="174" y="179"/>
                  </a:cubicBezTo>
                  <a:cubicBezTo>
                    <a:pt x="201" y="179"/>
                    <a:pt x="213" y="132"/>
                    <a:pt x="219" y="104"/>
                  </a:cubicBezTo>
                  <a:cubicBezTo>
                    <a:pt x="256" y="104"/>
                    <a:pt x="256" y="104"/>
                    <a:pt x="256" y="104"/>
                  </a:cubicBezTo>
                  <a:cubicBezTo>
                    <a:pt x="253" y="123"/>
                    <a:pt x="239" y="215"/>
                    <a:pt x="174" y="215"/>
                  </a:cubicBezTo>
                  <a:close/>
                  <a:moveTo>
                    <a:pt x="33" y="68"/>
                  </a:moveTo>
                  <a:cubicBezTo>
                    <a:pt x="77" y="22"/>
                    <a:pt x="77" y="22"/>
                    <a:pt x="77" y="22"/>
                  </a:cubicBezTo>
                  <a:cubicBezTo>
                    <a:pt x="270" y="22"/>
                    <a:pt x="270" y="22"/>
                    <a:pt x="270" y="22"/>
                  </a:cubicBezTo>
                  <a:cubicBezTo>
                    <a:pt x="315" y="68"/>
                    <a:pt x="315" y="68"/>
                    <a:pt x="315" y="68"/>
                  </a:cubicBezTo>
                  <a:lnTo>
                    <a:pt x="33" y="6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="" xmlns:lc="http://schemas.openxmlformats.org/drawingml/2006/lockedCanvas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TextBox 12"/>
            <p:cNvSpPr txBox="1"/>
            <p:nvPr/>
          </p:nvSpPr>
          <p:spPr>
            <a:xfrm>
              <a:off x="3608515" y="6303507"/>
              <a:ext cx="646331" cy="369332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r>
                <a:rPr lang="en-US" b="1">
                  <a:solidFill>
                    <a:schemeClr val="bg2"/>
                  </a:solidFill>
                </a:rPr>
                <a:t>15%</a:t>
              </a:r>
            </a:p>
          </p:txBody>
        </p:sp>
        <p:sp>
          <p:nvSpPr>
            <p:cNvPr id="32" name="TextBox 13"/>
            <p:cNvSpPr txBox="1"/>
            <p:nvPr/>
          </p:nvSpPr>
          <p:spPr>
            <a:xfrm>
              <a:off x="3936295" y="5238868"/>
              <a:ext cx="646331" cy="369332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r>
                <a:rPr lang="en-US" b="1">
                  <a:solidFill>
                    <a:schemeClr val="bg2"/>
                  </a:solidFill>
                </a:rPr>
                <a:t>30%</a:t>
              </a:r>
            </a:p>
          </p:txBody>
        </p:sp>
        <p:sp>
          <p:nvSpPr>
            <p:cNvPr id="33" name="TextBox 14"/>
            <p:cNvSpPr txBox="1"/>
            <p:nvPr/>
          </p:nvSpPr>
          <p:spPr>
            <a:xfrm>
              <a:off x="4890289" y="4553124"/>
              <a:ext cx="646331" cy="369332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r>
                <a:rPr lang="en-US" b="1">
                  <a:solidFill>
                    <a:schemeClr val="bg2"/>
                  </a:solidFill>
                </a:rPr>
                <a:t>35%</a:t>
              </a:r>
            </a:p>
          </p:txBody>
        </p:sp>
        <p:sp>
          <p:nvSpPr>
            <p:cNvPr id="34" name="TextBox 15"/>
            <p:cNvSpPr txBox="1"/>
            <p:nvPr/>
          </p:nvSpPr>
          <p:spPr>
            <a:xfrm>
              <a:off x="6099964" y="4452416"/>
              <a:ext cx="646331" cy="369332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r>
                <a:rPr lang="en-US" b="1">
                  <a:solidFill>
                    <a:schemeClr val="bg2"/>
                  </a:solidFill>
                </a:rPr>
                <a:t>45%</a:t>
              </a:r>
            </a:p>
          </p:txBody>
        </p:sp>
        <p:sp>
          <p:nvSpPr>
            <p:cNvPr id="35" name="TextBox 16"/>
            <p:cNvSpPr txBox="1"/>
            <p:nvPr/>
          </p:nvSpPr>
          <p:spPr>
            <a:xfrm>
              <a:off x="7671638" y="5441380"/>
              <a:ext cx="646331" cy="369332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r>
                <a:rPr lang="en-US" b="1">
                  <a:solidFill>
                    <a:schemeClr val="bg2"/>
                  </a:solidFill>
                </a:rPr>
                <a:t>85%</a:t>
              </a:r>
            </a:p>
          </p:txBody>
        </p:sp>
      </p:grpSp>
      <p:grpSp>
        <p:nvGrpSpPr>
          <p:cNvPr id="5" name="Group 17"/>
          <p:cNvGrpSpPr/>
          <p:nvPr/>
        </p:nvGrpSpPr>
        <p:grpSpPr>
          <a:xfrm>
            <a:off x="569180" y="1403938"/>
            <a:ext cx="7945258" cy="1628295"/>
            <a:chOff x="1148901" y="2960948"/>
            <a:chExt cx="11100619" cy="2171060"/>
          </a:xfrm>
        </p:grpSpPr>
        <p:grpSp>
          <p:nvGrpSpPr>
            <p:cNvPr id="6" name="Group 18"/>
            <p:cNvGrpSpPr/>
            <p:nvPr/>
          </p:nvGrpSpPr>
          <p:grpSpPr>
            <a:xfrm>
              <a:off x="1148901" y="4150558"/>
              <a:ext cx="2205077" cy="981450"/>
              <a:chOff x="1148901" y="4150558"/>
              <a:chExt cx="2205077" cy="981450"/>
            </a:xfrm>
          </p:grpSpPr>
          <p:sp>
            <p:nvSpPr>
              <p:cNvPr id="19" name="TextBox 31"/>
              <p:cNvSpPr txBox="1"/>
              <p:nvPr/>
            </p:nvSpPr>
            <p:spPr>
              <a:xfrm>
                <a:off x="1577518" y="4150558"/>
                <a:ext cx="1347845" cy="340519"/>
              </a:xfrm>
              <a:prstGeom prst="roundRect">
                <a:avLst/>
              </a:prstGeom>
              <a:blipFill dpi="0" rotWithShape="1"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p:spPr>
            <p:txBody>
              <a:bodyPr wrap="none">
                <a:normAutofit fontScale="77500" lnSpcReduction="20000"/>
              </a:bodyPr>
              <a:lstStyle/>
              <a:p>
                <a:pPr algn="ctr"/>
                <a:r>
                  <a:rPr lang="zh-CN" altLang="en-US" sz="1400" dirty="0">
                    <a:solidFill>
                      <a:schemeClr val="bg2"/>
                    </a:solidFill>
                  </a:rPr>
                  <a:t>标题文本预设</a:t>
                </a:r>
              </a:p>
            </p:txBody>
          </p:sp>
          <p:sp>
            <p:nvSpPr>
              <p:cNvPr id="20" name="TextBox 32"/>
              <p:cNvSpPr txBox="1">
                <a:spLocks/>
              </p:cNvSpPr>
              <p:nvPr/>
            </p:nvSpPr>
            <p:spPr bwMode="auto">
              <a:xfrm>
                <a:off x="1148901" y="4557778"/>
                <a:ext cx="2205077" cy="5742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 anchorCtr="1">
                <a:normAutofit fontScale="92500" lnSpcReduction="2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/>
                  <a:t>此部分内容作为文字排版占位显示 </a:t>
                </a:r>
                <a:br>
                  <a:rPr lang="zh-CN" altLang="en-US" sz="1000"/>
                </a:br>
                <a:r>
                  <a:rPr lang="zh-CN" altLang="en-US" sz="1000"/>
                  <a:t>（建议使用主题字体）</a:t>
                </a:r>
              </a:p>
            </p:txBody>
          </p:sp>
        </p:grpSp>
        <p:grpSp>
          <p:nvGrpSpPr>
            <p:cNvPr id="7" name="Group 19"/>
            <p:cNvGrpSpPr/>
            <p:nvPr/>
          </p:nvGrpSpPr>
          <p:grpSpPr>
            <a:xfrm>
              <a:off x="3372788" y="3301795"/>
              <a:ext cx="2205078" cy="981450"/>
              <a:chOff x="3497671" y="3301795"/>
              <a:chExt cx="2205078" cy="981450"/>
            </a:xfrm>
          </p:grpSpPr>
          <p:sp>
            <p:nvSpPr>
              <p:cNvPr id="17" name="TextBox 29"/>
              <p:cNvSpPr txBox="1"/>
              <p:nvPr/>
            </p:nvSpPr>
            <p:spPr>
              <a:xfrm>
                <a:off x="3926286" y="3301795"/>
                <a:ext cx="1347845" cy="340519"/>
              </a:xfrm>
              <a:prstGeom prst="roundRect">
                <a:avLst/>
              </a:prstGeom>
              <a:blipFill dpi="0" rotWithShape="1"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p:spPr>
            <p:txBody>
              <a:bodyPr wrap="none">
                <a:normAutofit fontScale="77500" lnSpcReduction="20000"/>
              </a:bodyPr>
              <a:lstStyle/>
              <a:p>
                <a:pPr algn="ctr"/>
                <a:r>
                  <a:rPr lang="zh-CN" altLang="en-US" sz="1400">
                    <a:solidFill>
                      <a:schemeClr val="bg2"/>
                    </a:solidFill>
                  </a:rPr>
                  <a:t>标题文本预设</a:t>
                </a:r>
              </a:p>
            </p:txBody>
          </p:sp>
          <p:sp>
            <p:nvSpPr>
              <p:cNvPr id="18" name="TextBox 30"/>
              <p:cNvSpPr txBox="1">
                <a:spLocks/>
              </p:cNvSpPr>
              <p:nvPr/>
            </p:nvSpPr>
            <p:spPr bwMode="auto">
              <a:xfrm>
                <a:off x="3497671" y="3709015"/>
                <a:ext cx="2205078" cy="5742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 anchorCtr="1">
                <a:normAutofit fontScale="92500" lnSpcReduction="2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/>
                  <a:t>此部分内容作为文字排版占位显示 </a:t>
                </a:r>
                <a:br>
                  <a:rPr lang="zh-CN" altLang="en-US" sz="1000"/>
                </a:br>
                <a:r>
                  <a:rPr lang="zh-CN" altLang="en-US" sz="1000"/>
                  <a:t>（建议使用主题字体）</a:t>
                </a:r>
              </a:p>
            </p:txBody>
          </p:sp>
        </p:grpSp>
        <p:grpSp>
          <p:nvGrpSpPr>
            <p:cNvPr id="8" name="Group 20"/>
            <p:cNvGrpSpPr/>
            <p:nvPr/>
          </p:nvGrpSpPr>
          <p:grpSpPr>
            <a:xfrm>
              <a:off x="5596672" y="2960948"/>
              <a:ext cx="2205078" cy="981450"/>
              <a:chOff x="3497670" y="2960948"/>
              <a:chExt cx="2205078" cy="981450"/>
            </a:xfrm>
          </p:grpSpPr>
          <p:sp>
            <p:nvSpPr>
              <p:cNvPr id="15" name="TextBox 27"/>
              <p:cNvSpPr txBox="1"/>
              <p:nvPr/>
            </p:nvSpPr>
            <p:spPr>
              <a:xfrm>
                <a:off x="3926286" y="2960948"/>
                <a:ext cx="1347845" cy="340519"/>
              </a:xfrm>
              <a:prstGeom prst="roundRect">
                <a:avLst/>
              </a:prstGeom>
              <a:blipFill dpi="0"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p:spPr>
            <p:txBody>
              <a:bodyPr wrap="none">
                <a:normAutofit fontScale="77500" lnSpcReduction="20000"/>
              </a:bodyPr>
              <a:lstStyle/>
              <a:p>
                <a:pPr algn="ctr"/>
                <a:r>
                  <a:rPr lang="zh-CN" altLang="en-US" sz="1400" dirty="0">
                    <a:solidFill>
                      <a:schemeClr val="bg2"/>
                    </a:solidFill>
                  </a:rPr>
                  <a:t>标题文本预设</a:t>
                </a:r>
              </a:p>
            </p:txBody>
          </p:sp>
          <p:sp>
            <p:nvSpPr>
              <p:cNvPr id="16" name="TextBox 28"/>
              <p:cNvSpPr txBox="1">
                <a:spLocks/>
              </p:cNvSpPr>
              <p:nvPr/>
            </p:nvSpPr>
            <p:spPr bwMode="auto">
              <a:xfrm>
                <a:off x="3497670" y="3368168"/>
                <a:ext cx="2205078" cy="5742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 anchorCtr="1">
                <a:normAutofit fontScale="92500" lnSpcReduction="2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/>
                  <a:t>此部分内容作为文字排版占位显示 </a:t>
                </a:r>
                <a:br>
                  <a:rPr lang="zh-CN" altLang="en-US" sz="1000"/>
                </a:br>
                <a:r>
                  <a:rPr lang="zh-CN" altLang="en-US" sz="1000"/>
                  <a:t>（建议使用主题字体）</a:t>
                </a:r>
              </a:p>
            </p:txBody>
          </p:sp>
        </p:grpSp>
        <p:grpSp>
          <p:nvGrpSpPr>
            <p:cNvPr id="9" name="Group 21"/>
            <p:cNvGrpSpPr/>
            <p:nvPr/>
          </p:nvGrpSpPr>
          <p:grpSpPr>
            <a:xfrm>
              <a:off x="7820559" y="3301795"/>
              <a:ext cx="2205078" cy="981450"/>
              <a:chOff x="3497672" y="3301795"/>
              <a:chExt cx="2205078" cy="981450"/>
            </a:xfrm>
          </p:grpSpPr>
          <p:sp>
            <p:nvSpPr>
              <p:cNvPr id="13" name="TextBox 25"/>
              <p:cNvSpPr txBox="1"/>
              <p:nvPr/>
            </p:nvSpPr>
            <p:spPr>
              <a:xfrm>
                <a:off x="3926286" y="3301795"/>
                <a:ext cx="1347845" cy="340519"/>
              </a:xfrm>
              <a:prstGeom prst="roundRect">
                <a:avLst/>
              </a:prstGeom>
              <a:blipFill dpi="0" rotWithShape="1"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p:spPr>
            <p:txBody>
              <a:bodyPr wrap="none">
                <a:normAutofit fontScale="77500" lnSpcReduction="20000"/>
              </a:bodyPr>
              <a:lstStyle/>
              <a:p>
                <a:pPr algn="ctr"/>
                <a:r>
                  <a:rPr lang="zh-CN" altLang="en-US" sz="1400">
                    <a:solidFill>
                      <a:schemeClr val="bg2"/>
                    </a:solidFill>
                  </a:rPr>
                  <a:t>标题文本预设</a:t>
                </a:r>
              </a:p>
            </p:txBody>
          </p:sp>
          <p:sp>
            <p:nvSpPr>
              <p:cNvPr id="14" name="TextBox 26"/>
              <p:cNvSpPr txBox="1">
                <a:spLocks/>
              </p:cNvSpPr>
              <p:nvPr/>
            </p:nvSpPr>
            <p:spPr bwMode="auto">
              <a:xfrm>
                <a:off x="3497672" y="3709015"/>
                <a:ext cx="2205078" cy="5742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 anchorCtr="1">
                <a:normAutofit fontScale="92500" lnSpcReduction="2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/>
                  <a:t>此部分内容作为文字排版占位显示 </a:t>
                </a:r>
                <a:br>
                  <a:rPr lang="zh-CN" altLang="en-US" sz="1000"/>
                </a:br>
                <a:r>
                  <a:rPr lang="zh-CN" altLang="en-US" sz="1000"/>
                  <a:t>（建议使用主题字体）</a:t>
                </a:r>
              </a:p>
            </p:txBody>
          </p:sp>
        </p:grpSp>
        <p:grpSp>
          <p:nvGrpSpPr>
            <p:cNvPr id="10" name="Group 22"/>
            <p:cNvGrpSpPr/>
            <p:nvPr/>
          </p:nvGrpSpPr>
          <p:grpSpPr>
            <a:xfrm>
              <a:off x="10044442" y="4150558"/>
              <a:ext cx="2205078" cy="981450"/>
              <a:chOff x="3497671" y="4150558"/>
              <a:chExt cx="2205078" cy="981450"/>
            </a:xfrm>
          </p:grpSpPr>
          <p:sp>
            <p:nvSpPr>
              <p:cNvPr id="11" name="TextBox 23"/>
              <p:cNvSpPr txBox="1"/>
              <p:nvPr/>
            </p:nvSpPr>
            <p:spPr>
              <a:xfrm>
                <a:off x="3926286" y="4150558"/>
                <a:ext cx="1347845" cy="340519"/>
              </a:xfrm>
              <a:prstGeom prst="roundRect">
                <a:avLst/>
              </a:prstGeom>
              <a:blipFill dpi="0" rotWithShape="1"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p:spPr>
            <p:txBody>
              <a:bodyPr wrap="none">
                <a:normAutofit fontScale="77500" lnSpcReduction="20000"/>
              </a:bodyPr>
              <a:lstStyle/>
              <a:p>
                <a:pPr algn="ctr"/>
                <a:r>
                  <a:rPr lang="zh-CN" altLang="en-US" sz="1400">
                    <a:solidFill>
                      <a:schemeClr val="bg2"/>
                    </a:solidFill>
                  </a:rPr>
                  <a:t>标题文本预设</a:t>
                </a:r>
              </a:p>
            </p:txBody>
          </p:sp>
          <p:sp>
            <p:nvSpPr>
              <p:cNvPr id="12" name="TextBox 24"/>
              <p:cNvSpPr txBox="1">
                <a:spLocks/>
              </p:cNvSpPr>
              <p:nvPr/>
            </p:nvSpPr>
            <p:spPr bwMode="auto">
              <a:xfrm>
                <a:off x="3497671" y="4557778"/>
                <a:ext cx="2205078" cy="5742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 anchorCtr="1">
                <a:normAutofit fontScale="92500" lnSpcReduction="2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/>
                  <a:t>此部分内容作为文字排版占位显示 </a:t>
                </a:r>
                <a:br>
                  <a:rPr lang="zh-CN" altLang="en-US" sz="1000"/>
                </a:br>
                <a:r>
                  <a:rPr lang="zh-CN" altLang="en-US" sz="1000"/>
                  <a:t>（建议使用主题字体）</a:t>
                </a:r>
              </a:p>
            </p:txBody>
          </p:sp>
        </p:grpSp>
      </p:grpSp>
      <p:sp>
        <p:nvSpPr>
          <p:cNvPr id="36" name="Title 1"/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909375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2717497" y="688450"/>
            <a:ext cx="3618402" cy="3618402"/>
            <a:chOff x="3683732" y="1016732"/>
            <a:chExt cx="4824536" cy="4824536"/>
          </a:xfrm>
        </p:grpSpPr>
        <p:sp>
          <p:nvSpPr>
            <p:cNvPr id="17" name="直角三角形 16"/>
            <p:cNvSpPr/>
            <p:nvPr/>
          </p:nvSpPr>
          <p:spPr bwMode="auto">
            <a:xfrm flipH="1">
              <a:off x="3683732" y="1880828"/>
              <a:ext cx="3060340" cy="900100"/>
            </a:xfrm>
            <a:prstGeom prst="rtTriangle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直角三角形 17"/>
            <p:cNvSpPr/>
            <p:nvPr/>
          </p:nvSpPr>
          <p:spPr bwMode="auto">
            <a:xfrm rot="5400000" flipH="1">
              <a:off x="5663952" y="2096852"/>
              <a:ext cx="3060340" cy="900100"/>
            </a:xfrm>
            <a:prstGeom prst="rtTriangle">
              <a:avLst/>
            </a:prstGeom>
            <a:blipFill dpi="0"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直角三角形 18"/>
            <p:cNvSpPr/>
            <p:nvPr/>
          </p:nvSpPr>
          <p:spPr bwMode="auto">
            <a:xfrm rot="10800000" flipH="1">
              <a:off x="5447928" y="4077072"/>
              <a:ext cx="3060340" cy="900100"/>
            </a:xfrm>
            <a:prstGeom prst="rtTriangle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直角三角形 19"/>
            <p:cNvSpPr/>
            <p:nvPr/>
          </p:nvSpPr>
          <p:spPr bwMode="auto">
            <a:xfrm rot="16200000" flipH="1">
              <a:off x="3467707" y="3861048"/>
              <a:ext cx="3060340" cy="900100"/>
            </a:xfrm>
            <a:prstGeom prst="rtTriangle">
              <a:avLst/>
            </a:prstGeom>
            <a:blipFill dpi="0"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任意多边形: 形状 20"/>
            <p:cNvSpPr>
              <a:spLocks noChangeAspect="1"/>
            </p:cNvSpPr>
            <p:nvPr/>
          </p:nvSpPr>
          <p:spPr bwMode="auto">
            <a:xfrm>
              <a:off x="5821444" y="2996951"/>
              <a:ext cx="549110" cy="864098"/>
            </a:xfrm>
            <a:custGeom>
              <a:avLst/>
              <a:gdLst>
                <a:gd name="connsiteX0" fmla="*/ 175847 w 210842"/>
                <a:gd name="connsiteY0" fmla="*/ 180300 h 331788"/>
                <a:gd name="connsiteX1" fmla="*/ 177686 w 210842"/>
                <a:gd name="connsiteY1" fmla="*/ 180300 h 331788"/>
                <a:gd name="connsiteX2" fmla="*/ 177281 w 210842"/>
                <a:gd name="connsiteY2" fmla="*/ 181354 h 331788"/>
                <a:gd name="connsiteX3" fmla="*/ 175847 w 210842"/>
                <a:gd name="connsiteY3" fmla="*/ 182053 h 331788"/>
                <a:gd name="connsiteX4" fmla="*/ 176997 w 210842"/>
                <a:gd name="connsiteY4" fmla="*/ 149225 h 331788"/>
                <a:gd name="connsiteX5" fmla="*/ 181031 w 210842"/>
                <a:gd name="connsiteY5" fmla="*/ 149225 h 331788"/>
                <a:gd name="connsiteX6" fmla="*/ 203065 w 210842"/>
                <a:gd name="connsiteY6" fmla="*/ 164762 h 331788"/>
                <a:gd name="connsiteX7" fmla="*/ 181031 w 210842"/>
                <a:gd name="connsiteY7" fmla="*/ 180300 h 331788"/>
                <a:gd name="connsiteX8" fmla="*/ 180383 w 210842"/>
                <a:gd name="connsiteY8" fmla="*/ 180300 h 331788"/>
                <a:gd name="connsiteX9" fmla="*/ 177686 w 210842"/>
                <a:gd name="connsiteY9" fmla="*/ 180300 h 331788"/>
                <a:gd name="connsiteX10" fmla="*/ 180680 w 210842"/>
                <a:gd name="connsiteY10" fmla="*/ 172499 h 331788"/>
                <a:gd name="connsiteX11" fmla="*/ 97756 w 210842"/>
                <a:gd name="connsiteY11" fmla="*/ 149225 h 331788"/>
                <a:gd name="connsiteX12" fmla="*/ 114341 w 210842"/>
                <a:gd name="connsiteY12" fmla="*/ 149225 h 331788"/>
                <a:gd name="connsiteX13" fmla="*/ 121742 w 210842"/>
                <a:gd name="connsiteY13" fmla="*/ 149225 h 331788"/>
                <a:gd name="connsiteX14" fmla="*/ 122577 w 210842"/>
                <a:gd name="connsiteY14" fmla="*/ 158009 h 331788"/>
                <a:gd name="connsiteX15" fmla="*/ 123710 w 210842"/>
                <a:gd name="connsiteY15" fmla="*/ 169923 h 331788"/>
                <a:gd name="connsiteX16" fmla="*/ 110762 w 210842"/>
                <a:gd name="connsiteY16" fmla="*/ 185379 h 331788"/>
                <a:gd name="connsiteX17" fmla="*/ 95225 w 210842"/>
                <a:gd name="connsiteY17" fmla="*/ 169923 h 331788"/>
                <a:gd name="connsiteX18" fmla="*/ 33273 w 210842"/>
                <a:gd name="connsiteY18" fmla="*/ 149225 h 331788"/>
                <a:gd name="connsiteX19" fmla="*/ 65676 w 210842"/>
                <a:gd name="connsiteY19" fmla="*/ 149225 h 331788"/>
                <a:gd name="connsiteX20" fmla="*/ 67478 w 210842"/>
                <a:gd name="connsiteY20" fmla="*/ 149225 h 331788"/>
                <a:gd name="connsiteX21" fmla="*/ 77777 w 210842"/>
                <a:gd name="connsiteY21" fmla="*/ 149225 h 331788"/>
                <a:gd name="connsiteX22" fmla="*/ 77746 w 210842"/>
                <a:gd name="connsiteY22" fmla="*/ 149798 h 331788"/>
                <a:gd name="connsiteX23" fmla="*/ 75804 w 210842"/>
                <a:gd name="connsiteY23" fmla="*/ 195682 h 331788"/>
                <a:gd name="connsiteX24" fmla="*/ 91341 w 210842"/>
                <a:gd name="connsiteY24" fmla="*/ 209850 h 331788"/>
                <a:gd name="connsiteX25" fmla="*/ 110762 w 210842"/>
                <a:gd name="connsiteY25" fmla="*/ 205986 h 331788"/>
                <a:gd name="connsiteX26" fmla="*/ 132774 w 210842"/>
                <a:gd name="connsiteY26" fmla="*/ 208562 h 331788"/>
                <a:gd name="connsiteX27" fmla="*/ 144426 w 210842"/>
                <a:gd name="connsiteY27" fmla="*/ 199546 h 331788"/>
                <a:gd name="connsiteX28" fmla="*/ 144426 w 210842"/>
                <a:gd name="connsiteY28" fmla="*/ 161873 h 331788"/>
                <a:gd name="connsiteX29" fmla="*/ 143531 w 210842"/>
                <a:gd name="connsiteY29" fmla="*/ 149225 h 331788"/>
                <a:gd name="connsiteX30" fmla="*/ 152712 w 210842"/>
                <a:gd name="connsiteY30" fmla="*/ 149225 h 331788"/>
                <a:gd name="connsiteX31" fmla="*/ 156079 w 210842"/>
                <a:gd name="connsiteY31" fmla="*/ 173787 h 331788"/>
                <a:gd name="connsiteX32" fmla="*/ 167732 w 210842"/>
                <a:gd name="connsiteY32" fmla="*/ 185379 h 331788"/>
                <a:gd name="connsiteX33" fmla="*/ 169027 w 210842"/>
                <a:gd name="connsiteY33" fmla="*/ 185379 h 331788"/>
                <a:gd name="connsiteX34" fmla="*/ 175847 w 210842"/>
                <a:gd name="connsiteY34" fmla="*/ 182053 h 331788"/>
                <a:gd name="connsiteX35" fmla="*/ 175847 w 210842"/>
                <a:gd name="connsiteY35" fmla="*/ 296829 h 331788"/>
                <a:gd name="connsiteX36" fmla="*/ 210842 w 210842"/>
                <a:gd name="connsiteY36" fmla="*/ 296829 h 331788"/>
                <a:gd name="connsiteX37" fmla="*/ 210842 w 210842"/>
                <a:gd name="connsiteY37" fmla="*/ 331788 h 331788"/>
                <a:gd name="connsiteX38" fmla="*/ 6054 w 210842"/>
                <a:gd name="connsiteY38" fmla="*/ 331788 h 331788"/>
                <a:gd name="connsiteX39" fmla="*/ 6054 w 210842"/>
                <a:gd name="connsiteY39" fmla="*/ 296829 h 331788"/>
                <a:gd name="connsiteX40" fmla="*/ 44938 w 210842"/>
                <a:gd name="connsiteY40" fmla="*/ 296829 h 331788"/>
                <a:gd name="connsiteX41" fmla="*/ 44938 w 210842"/>
                <a:gd name="connsiteY41" fmla="*/ 180300 h 331788"/>
                <a:gd name="connsiteX42" fmla="*/ 33273 w 210842"/>
                <a:gd name="connsiteY42" fmla="*/ 180300 h 331788"/>
                <a:gd name="connsiteX43" fmla="*/ 12535 w 210842"/>
                <a:gd name="connsiteY43" fmla="*/ 164762 h 331788"/>
                <a:gd name="connsiteX44" fmla="*/ 33273 w 210842"/>
                <a:gd name="connsiteY44" fmla="*/ 149225 h 331788"/>
                <a:gd name="connsiteX45" fmla="*/ 114647 w 210842"/>
                <a:gd name="connsiteY45" fmla="*/ 74613 h 331788"/>
                <a:gd name="connsiteX46" fmla="*/ 131479 w 210842"/>
                <a:gd name="connsiteY46" fmla="*/ 78477 h 331788"/>
                <a:gd name="connsiteX47" fmla="*/ 139247 w 210842"/>
                <a:gd name="connsiteY47" fmla="*/ 81053 h 331788"/>
                <a:gd name="connsiteX48" fmla="*/ 149606 w 210842"/>
                <a:gd name="connsiteY48" fmla="*/ 87493 h 331788"/>
                <a:gd name="connsiteX49" fmla="*/ 172426 w 210842"/>
                <a:gd name="connsiteY49" fmla="*/ 120336 h 331788"/>
                <a:gd name="connsiteX50" fmla="*/ 176997 w 210842"/>
                <a:gd name="connsiteY50" fmla="*/ 149225 h 331788"/>
                <a:gd name="connsiteX51" fmla="*/ 152712 w 210842"/>
                <a:gd name="connsiteY51" fmla="*/ 149225 h 331788"/>
                <a:gd name="connsiteX52" fmla="*/ 151224 w 210842"/>
                <a:gd name="connsiteY52" fmla="*/ 138367 h 331788"/>
                <a:gd name="connsiteX53" fmla="*/ 140542 w 210842"/>
                <a:gd name="connsiteY53" fmla="*/ 114540 h 331788"/>
                <a:gd name="connsiteX54" fmla="*/ 142606 w 210842"/>
                <a:gd name="connsiteY54" fmla="*/ 136154 h 331788"/>
                <a:gd name="connsiteX55" fmla="*/ 143531 w 210842"/>
                <a:gd name="connsiteY55" fmla="*/ 149225 h 331788"/>
                <a:gd name="connsiteX56" fmla="*/ 142955 w 210842"/>
                <a:gd name="connsiteY56" fmla="*/ 149225 h 331788"/>
                <a:gd name="connsiteX57" fmla="*/ 121742 w 210842"/>
                <a:gd name="connsiteY57" fmla="*/ 149225 h 331788"/>
                <a:gd name="connsiteX58" fmla="*/ 119886 w 210842"/>
                <a:gd name="connsiteY58" fmla="*/ 129714 h 331788"/>
                <a:gd name="connsiteX59" fmla="*/ 114647 w 210842"/>
                <a:gd name="connsiteY59" fmla="*/ 74613 h 331788"/>
                <a:gd name="connsiteX60" fmla="*/ 106878 w 210842"/>
                <a:gd name="connsiteY60" fmla="*/ 74613 h 331788"/>
                <a:gd name="connsiteX61" fmla="*/ 101962 w 210842"/>
                <a:gd name="connsiteY61" fmla="*/ 114822 h 331788"/>
                <a:gd name="connsiteX62" fmla="*/ 97756 w 210842"/>
                <a:gd name="connsiteY62" fmla="*/ 149225 h 331788"/>
                <a:gd name="connsiteX63" fmla="*/ 93839 w 210842"/>
                <a:gd name="connsiteY63" fmla="*/ 149225 h 331788"/>
                <a:gd name="connsiteX64" fmla="*/ 80095 w 210842"/>
                <a:gd name="connsiteY64" fmla="*/ 149225 h 331788"/>
                <a:gd name="connsiteX65" fmla="*/ 77777 w 210842"/>
                <a:gd name="connsiteY65" fmla="*/ 149225 h 331788"/>
                <a:gd name="connsiteX66" fmla="*/ 79688 w 210842"/>
                <a:gd name="connsiteY66" fmla="*/ 114540 h 331788"/>
                <a:gd name="connsiteX67" fmla="*/ 75804 w 210842"/>
                <a:gd name="connsiteY67" fmla="*/ 118404 h 331788"/>
                <a:gd name="connsiteX68" fmla="*/ 73214 w 210842"/>
                <a:gd name="connsiteY68" fmla="*/ 123556 h 331788"/>
                <a:gd name="connsiteX69" fmla="*/ 43434 w 210842"/>
                <a:gd name="connsiteY69" fmla="*/ 142875 h 331788"/>
                <a:gd name="connsiteX70" fmla="*/ 39550 w 210842"/>
                <a:gd name="connsiteY70" fmla="*/ 142875 h 331788"/>
                <a:gd name="connsiteX71" fmla="*/ 4591 w 210842"/>
                <a:gd name="connsiteY71" fmla="*/ 123556 h 331788"/>
                <a:gd name="connsiteX72" fmla="*/ 3296 w 210842"/>
                <a:gd name="connsiteY72" fmla="*/ 106812 h 331788"/>
                <a:gd name="connsiteX73" fmla="*/ 21423 w 210842"/>
                <a:gd name="connsiteY73" fmla="*/ 105524 h 331788"/>
                <a:gd name="connsiteX74" fmla="*/ 43434 w 210842"/>
                <a:gd name="connsiteY74" fmla="*/ 118404 h 331788"/>
                <a:gd name="connsiteX75" fmla="*/ 52498 w 210842"/>
                <a:gd name="connsiteY75" fmla="*/ 109388 h 331788"/>
                <a:gd name="connsiteX76" fmla="*/ 55087 w 210842"/>
                <a:gd name="connsiteY76" fmla="*/ 104236 h 331788"/>
                <a:gd name="connsiteX77" fmla="*/ 78393 w 210842"/>
                <a:gd name="connsiteY77" fmla="*/ 81053 h 331788"/>
                <a:gd name="connsiteX78" fmla="*/ 95225 w 210842"/>
                <a:gd name="connsiteY78" fmla="*/ 75901 h 331788"/>
                <a:gd name="connsiteX79" fmla="*/ 106878 w 210842"/>
                <a:gd name="connsiteY79" fmla="*/ 74613 h 331788"/>
                <a:gd name="connsiteX80" fmla="*/ 110036 w 210842"/>
                <a:gd name="connsiteY80" fmla="*/ 0 h 331788"/>
                <a:gd name="connsiteX81" fmla="*/ 145755 w 210842"/>
                <a:gd name="connsiteY81" fmla="*/ 34925 h 331788"/>
                <a:gd name="connsiteX82" fmla="*/ 110036 w 210842"/>
                <a:gd name="connsiteY82" fmla="*/ 69850 h 331788"/>
                <a:gd name="connsiteX83" fmla="*/ 74317 w 210842"/>
                <a:gd name="connsiteY83" fmla="*/ 34925 h 331788"/>
                <a:gd name="connsiteX84" fmla="*/ 110036 w 210842"/>
                <a:gd name="connsiteY84" fmla="*/ 0 h 331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210842" h="331788">
                  <a:moveTo>
                    <a:pt x="175847" y="180300"/>
                  </a:moveTo>
                  <a:lnTo>
                    <a:pt x="177686" y="180300"/>
                  </a:lnTo>
                  <a:lnTo>
                    <a:pt x="177281" y="181354"/>
                  </a:lnTo>
                  <a:lnTo>
                    <a:pt x="175847" y="182053"/>
                  </a:lnTo>
                  <a:close/>
                  <a:moveTo>
                    <a:pt x="176997" y="149225"/>
                  </a:moveTo>
                  <a:lnTo>
                    <a:pt x="181031" y="149225"/>
                  </a:lnTo>
                  <a:cubicBezTo>
                    <a:pt x="193992" y="149225"/>
                    <a:pt x="203065" y="155699"/>
                    <a:pt x="203065" y="164762"/>
                  </a:cubicBezTo>
                  <a:cubicBezTo>
                    <a:pt x="203065" y="173826"/>
                    <a:pt x="193992" y="180300"/>
                    <a:pt x="181031" y="180300"/>
                  </a:cubicBezTo>
                  <a:cubicBezTo>
                    <a:pt x="181031" y="180300"/>
                    <a:pt x="181031" y="180300"/>
                    <a:pt x="180383" y="180300"/>
                  </a:cubicBezTo>
                  <a:lnTo>
                    <a:pt x="177686" y="180300"/>
                  </a:lnTo>
                  <a:lnTo>
                    <a:pt x="180680" y="172499"/>
                  </a:lnTo>
                  <a:close/>
                  <a:moveTo>
                    <a:pt x="97756" y="149225"/>
                  </a:moveTo>
                  <a:lnTo>
                    <a:pt x="114341" y="149225"/>
                  </a:lnTo>
                  <a:lnTo>
                    <a:pt x="121742" y="149225"/>
                  </a:lnTo>
                  <a:lnTo>
                    <a:pt x="122577" y="158009"/>
                  </a:lnTo>
                  <a:cubicBezTo>
                    <a:pt x="123710" y="169923"/>
                    <a:pt x="123710" y="169923"/>
                    <a:pt x="123710" y="169923"/>
                  </a:cubicBezTo>
                  <a:cubicBezTo>
                    <a:pt x="110762" y="185379"/>
                    <a:pt x="110762" y="185379"/>
                    <a:pt x="110762" y="185379"/>
                  </a:cubicBezTo>
                  <a:cubicBezTo>
                    <a:pt x="95225" y="169923"/>
                    <a:pt x="95225" y="169923"/>
                    <a:pt x="95225" y="169923"/>
                  </a:cubicBezTo>
                  <a:close/>
                  <a:moveTo>
                    <a:pt x="33273" y="149225"/>
                  </a:moveTo>
                  <a:cubicBezTo>
                    <a:pt x="33273" y="149225"/>
                    <a:pt x="33273" y="149225"/>
                    <a:pt x="65676" y="149225"/>
                  </a:cubicBezTo>
                  <a:cubicBezTo>
                    <a:pt x="65676" y="149225"/>
                    <a:pt x="65676" y="149225"/>
                    <a:pt x="67478" y="149225"/>
                  </a:cubicBezTo>
                  <a:lnTo>
                    <a:pt x="77777" y="149225"/>
                  </a:lnTo>
                  <a:lnTo>
                    <a:pt x="77746" y="149798"/>
                  </a:lnTo>
                  <a:cubicBezTo>
                    <a:pt x="77098" y="164449"/>
                    <a:pt x="76451" y="180871"/>
                    <a:pt x="75804" y="195682"/>
                  </a:cubicBezTo>
                  <a:cubicBezTo>
                    <a:pt x="75804" y="204698"/>
                    <a:pt x="82277" y="209850"/>
                    <a:pt x="91341" y="209850"/>
                  </a:cubicBezTo>
                  <a:cubicBezTo>
                    <a:pt x="97815" y="211138"/>
                    <a:pt x="105583" y="205986"/>
                    <a:pt x="110762" y="205986"/>
                  </a:cubicBezTo>
                  <a:cubicBezTo>
                    <a:pt x="118531" y="205986"/>
                    <a:pt x="127594" y="209850"/>
                    <a:pt x="132774" y="208562"/>
                  </a:cubicBezTo>
                  <a:cubicBezTo>
                    <a:pt x="140542" y="208562"/>
                    <a:pt x="144426" y="203410"/>
                    <a:pt x="144426" y="199546"/>
                  </a:cubicBezTo>
                  <a:cubicBezTo>
                    <a:pt x="145721" y="194395"/>
                    <a:pt x="145398" y="178939"/>
                    <a:pt x="144426" y="161873"/>
                  </a:cubicBezTo>
                  <a:lnTo>
                    <a:pt x="143531" y="149225"/>
                  </a:lnTo>
                  <a:lnTo>
                    <a:pt x="152712" y="149225"/>
                  </a:lnTo>
                  <a:lnTo>
                    <a:pt x="156079" y="173787"/>
                  </a:lnTo>
                  <a:cubicBezTo>
                    <a:pt x="156079" y="180227"/>
                    <a:pt x="161259" y="185379"/>
                    <a:pt x="167732" y="185379"/>
                  </a:cubicBezTo>
                  <a:cubicBezTo>
                    <a:pt x="169027" y="185379"/>
                    <a:pt x="169027" y="185379"/>
                    <a:pt x="169027" y="185379"/>
                  </a:cubicBezTo>
                  <a:lnTo>
                    <a:pt x="175847" y="182053"/>
                  </a:lnTo>
                  <a:lnTo>
                    <a:pt x="175847" y="296829"/>
                  </a:lnTo>
                  <a:cubicBezTo>
                    <a:pt x="175847" y="296829"/>
                    <a:pt x="175847" y="296829"/>
                    <a:pt x="210842" y="296829"/>
                  </a:cubicBezTo>
                  <a:cubicBezTo>
                    <a:pt x="210842" y="296829"/>
                    <a:pt x="210842" y="296829"/>
                    <a:pt x="210842" y="331788"/>
                  </a:cubicBezTo>
                  <a:cubicBezTo>
                    <a:pt x="210842" y="331788"/>
                    <a:pt x="210842" y="331788"/>
                    <a:pt x="6054" y="331788"/>
                  </a:cubicBezTo>
                  <a:cubicBezTo>
                    <a:pt x="6054" y="331788"/>
                    <a:pt x="6054" y="331788"/>
                    <a:pt x="6054" y="296829"/>
                  </a:cubicBezTo>
                  <a:cubicBezTo>
                    <a:pt x="6054" y="296829"/>
                    <a:pt x="6054" y="296829"/>
                    <a:pt x="44938" y="296829"/>
                  </a:cubicBezTo>
                  <a:cubicBezTo>
                    <a:pt x="44938" y="296829"/>
                    <a:pt x="44938" y="296829"/>
                    <a:pt x="44938" y="180300"/>
                  </a:cubicBezTo>
                  <a:cubicBezTo>
                    <a:pt x="44938" y="180300"/>
                    <a:pt x="44938" y="180300"/>
                    <a:pt x="33273" y="180300"/>
                  </a:cubicBezTo>
                  <a:cubicBezTo>
                    <a:pt x="21608" y="180300"/>
                    <a:pt x="12535" y="173826"/>
                    <a:pt x="12535" y="164762"/>
                  </a:cubicBezTo>
                  <a:cubicBezTo>
                    <a:pt x="12535" y="155699"/>
                    <a:pt x="21608" y="149225"/>
                    <a:pt x="33273" y="149225"/>
                  </a:cubicBezTo>
                  <a:close/>
                  <a:moveTo>
                    <a:pt x="114647" y="74613"/>
                  </a:moveTo>
                  <a:cubicBezTo>
                    <a:pt x="121121" y="75901"/>
                    <a:pt x="126300" y="75901"/>
                    <a:pt x="131479" y="78477"/>
                  </a:cubicBezTo>
                  <a:cubicBezTo>
                    <a:pt x="134068" y="78477"/>
                    <a:pt x="136658" y="79765"/>
                    <a:pt x="139247" y="81053"/>
                  </a:cubicBezTo>
                  <a:cubicBezTo>
                    <a:pt x="143132" y="82341"/>
                    <a:pt x="145721" y="84917"/>
                    <a:pt x="149606" y="87493"/>
                  </a:cubicBezTo>
                  <a:cubicBezTo>
                    <a:pt x="159316" y="95221"/>
                    <a:pt x="167085" y="106168"/>
                    <a:pt x="172426" y="120336"/>
                  </a:cubicBezTo>
                  <a:lnTo>
                    <a:pt x="176997" y="149225"/>
                  </a:lnTo>
                  <a:lnTo>
                    <a:pt x="152712" y="149225"/>
                  </a:lnTo>
                  <a:lnTo>
                    <a:pt x="151224" y="138367"/>
                  </a:lnTo>
                  <a:cubicBezTo>
                    <a:pt x="148635" y="128386"/>
                    <a:pt x="145074" y="120336"/>
                    <a:pt x="140542" y="114540"/>
                  </a:cubicBezTo>
                  <a:cubicBezTo>
                    <a:pt x="141190" y="120336"/>
                    <a:pt x="141918" y="127903"/>
                    <a:pt x="142606" y="136154"/>
                  </a:cubicBezTo>
                  <a:lnTo>
                    <a:pt x="143531" y="149225"/>
                  </a:lnTo>
                  <a:lnTo>
                    <a:pt x="142955" y="149225"/>
                  </a:lnTo>
                  <a:lnTo>
                    <a:pt x="121742" y="149225"/>
                  </a:lnTo>
                  <a:lnTo>
                    <a:pt x="119886" y="129714"/>
                  </a:lnTo>
                  <a:cubicBezTo>
                    <a:pt x="118612" y="116311"/>
                    <a:pt x="116913" y="98440"/>
                    <a:pt x="114647" y="74613"/>
                  </a:cubicBezTo>
                  <a:close/>
                  <a:moveTo>
                    <a:pt x="106878" y="74613"/>
                  </a:moveTo>
                  <a:cubicBezTo>
                    <a:pt x="106878" y="74613"/>
                    <a:pt x="106878" y="74613"/>
                    <a:pt x="101962" y="114822"/>
                  </a:cubicBezTo>
                  <a:lnTo>
                    <a:pt x="97756" y="149225"/>
                  </a:lnTo>
                  <a:lnTo>
                    <a:pt x="93839" y="149225"/>
                  </a:lnTo>
                  <a:cubicBezTo>
                    <a:pt x="88206" y="149225"/>
                    <a:pt x="83700" y="149225"/>
                    <a:pt x="80095" y="149225"/>
                  </a:cubicBezTo>
                  <a:lnTo>
                    <a:pt x="77777" y="149225"/>
                  </a:lnTo>
                  <a:lnTo>
                    <a:pt x="79688" y="114540"/>
                  </a:lnTo>
                  <a:cubicBezTo>
                    <a:pt x="78393" y="115828"/>
                    <a:pt x="77098" y="117116"/>
                    <a:pt x="75804" y="118404"/>
                  </a:cubicBezTo>
                  <a:cubicBezTo>
                    <a:pt x="74509" y="120980"/>
                    <a:pt x="74509" y="122268"/>
                    <a:pt x="73214" y="123556"/>
                  </a:cubicBezTo>
                  <a:cubicBezTo>
                    <a:pt x="66740" y="131284"/>
                    <a:pt x="58971" y="142875"/>
                    <a:pt x="43434" y="142875"/>
                  </a:cubicBezTo>
                  <a:cubicBezTo>
                    <a:pt x="42139" y="142875"/>
                    <a:pt x="40845" y="142875"/>
                    <a:pt x="39550" y="142875"/>
                  </a:cubicBezTo>
                  <a:cubicBezTo>
                    <a:pt x="24013" y="140299"/>
                    <a:pt x="5886" y="126132"/>
                    <a:pt x="4591" y="123556"/>
                  </a:cubicBezTo>
                  <a:cubicBezTo>
                    <a:pt x="-588" y="119692"/>
                    <a:pt x="-1883" y="111964"/>
                    <a:pt x="3296" y="106812"/>
                  </a:cubicBezTo>
                  <a:cubicBezTo>
                    <a:pt x="7181" y="101660"/>
                    <a:pt x="14949" y="100372"/>
                    <a:pt x="21423" y="105524"/>
                  </a:cubicBezTo>
                  <a:cubicBezTo>
                    <a:pt x="27897" y="111964"/>
                    <a:pt x="38255" y="117116"/>
                    <a:pt x="43434" y="118404"/>
                  </a:cubicBezTo>
                  <a:cubicBezTo>
                    <a:pt x="44729" y="118404"/>
                    <a:pt x="48613" y="114540"/>
                    <a:pt x="52498" y="109388"/>
                  </a:cubicBezTo>
                  <a:cubicBezTo>
                    <a:pt x="53792" y="108100"/>
                    <a:pt x="53792" y="105524"/>
                    <a:pt x="55087" y="104236"/>
                  </a:cubicBezTo>
                  <a:cubicBezTo>
                    <a:pt x="60266" y="96508"/>
                    <a:pt x="68035" y="87493"/>
                    <a:pt x="78393" y="81053"/>
                  </a:cubicBezTo>
                  <a:cubicBezTo>
                    <a:pt x="84867" y="78477"/>
                    <a:pt x="90046" y="77189"/>
                    <a:pt x="95225" y="75901"/>
                  </a:cubicBezTo>
                  <a:cubicBezTo>
                    <a:pt x="99109" y="75901"/>
                    <a:pt x="102994" y="74613"/>
                    <a:pt x="106878" y="74613"/>
                  </a:cubicBezTo>
                  <a:close/>
                  <a:moveTo>
                    <a:pt x="110036" y="0"/>
                  </a:moveTo>
                  <a:cubicBezTo>
                    <a:pt x="129763" y="0"/>
                    <a:pt x="145755" y="15636"/>
                    <a:pt x="145755" y="34925"/>
                  </a:cubicBezTo>
                  <a:cubicBezTo>
                    <a:pt x="145755" y="54214"/>
                    <a:pt x="129763" y="69850"/>
                    <a:pt x="110036" y="69850"/>
                  </a:cubicBezTo>
                  <a:cubicBezTo>
                    <a:pt x="90309" y="69850"/>
                    <a:pt x="74317" y="54214"/>
                    <a:pt x="74317" y="34925"/>
                  </a:cubicBezTo>
                  <a:cubicBezTo>
                    <a:pt x="74317" y="15636"/>
                    <a:pt x="90309" y="0"/>
                    <a:pt x="110036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616038" y="2983705"/>
            <a:ext cx="2173194" cy="661253"/>
            <a:chOff x="8550308" y="1377323"/>
            <a:chExt cx="2897592" cy="881671"/>
          </a:xfrm>
        </p:grpSpPr>
        <p:sp>
          <p:nvSpPr>
            <p:cNvPr id="15" name="文本框 10"/>
            <p:cNvSpPr txBox="1"/>
            <p:nvPr/>
          </p:nvSpPr>
          <p:spPr>
            <a:xfrm>
              <a:off x="8550308" y="1377323"/>
              <a:ext cx="2897592" cy="276999"/>
            </a:xfrm>
            <a:prstGeom prst="rect">
              <a:avLst/>
            </a:prstGeom>
            <a:noFill/>
          </p:spPr>
          <p:txBody>
            <a:bodyPr wrap="none" lIns="0" tIns="0" rIns="0" bIns="0">
              <a:normAutofit fontScale="92500" lnSpcReduction="20000"/>
            </a:bodyPr>
            <a:lstStyle/>
            <a:p>
              <a:r>
                <a:rPr lang="zh-CN" altLang="en-US" b="1">
                  <a:solidFill>
                    <a:srgbClr val="6B8866"/>
                  </a:solidFill>
                </a:rPr>
                <a:t>标题文本预设</a:t>
              </a:r>
            </a:p>
          </p:txBody>
        </p:sp>
        <p:sp>
          <p:nvSpPr>
            <p:cNvPr id="16" name="矩形 15"/>
            <p:cNvSpPr/>
            <p:nvPr/>
          </p:nvSpPr>
          <p:spPr>
            <a:xfrm>
              <a:off x="8550308" y="1654321"/>
              <a:ext cx="2897592" cy="604673"/>
            </a:xfrm>
            <a:prstGeom prst="rect">
              <a:avLst/>
            </a:prstGeom>
          </p:spPr>
          <p:txBody>
            <a:bodyPr wrap="square" lIns="0" tIns="0" rIns="0" bIns="0" anchor="ctr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>
                  <a:solidFill>
                    <a:sysClr val="windowText" lastClr="000000"/>
                  </a:solidFill>
                </a:rPr>
                <a:t>此部分内容作为文字排版占位显示 </a:t>
              </a:r>
              <a:br>
                <a:rPr lang="zh-CN" altLang="en-US" sz="1050">
                  <a:solidFill>
                    <a:sysClr val="windowText" lastClr="000000"/>
                  </a:solidFill>
                </a:rPr>
              </a:br>
              <a:r>
                <a:rPr lang="zh-CN" altLang="en-US" sz="1050">
                  <a:solidFill>
                    <a:sysClr val="windowText" lastClr="000000"/>
                  </a:solidFill>
                </a:rPr>
                <a:t>（建议使用主题字体）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4320781" y="3793796"/>
            <a:ext cx="2186663" cy="661253"/>
            <a:chOff x="8566165" y="4519592"/>
            <a:chExt cx="2915550" cy="881671"/>
          </a:xfrm>
        </p:grpSpPr>
        <p:sp>
          <p:nvSpPr>
            <p:cNvPr id="13" name="文本框 12"/>
            <p:cNvSpPr txBox="1"/>
            <p:nvPr/>
          </p:nvSpPr>
          <p:spPr>
            <a:xfrm>
              <a:off x="8566165" y="4519592"/>
              <a:ext cx="2915550" cy="276999"/>
            </a:xfrm>
            <a:prstGeom prst="rect">
              <a:avLst/>
            </a:prstGeom>
            <a:noFill/>
          </p:spPr>
          <p:txBody>
            <a:bodyPr wrap="none" lIns="0" tIns="0" rIns="0" bIns="0">
              <a:normAutofit fontScale="92500" lnSpcReduction="20000"/>
            </a:bodyPr>
            <a:lstStyle/>
            <a:p>
              <a:r>
                <a:rPr lang="zh-CN" altLang="en-US" b="1">
                  <a:solidFill>
                    <a:schemeClr val="accent4"/>
                  </a:solidFill>
                </a:rPr>
                <a:t>标题文本预设</a:t>
              </a:r>
            </a:p>
          </p:txBody>
        </p:sp>
        <p:sp>
          <p:nvSpPr>
            <p:cNvPr id="14" name="矩形 13"/>
            <p:cNvSpPr/>
            <p:nvPr/>
          </p:nvSpPr>
          <p:spPr>
            <a:xfrm>
              <a:off x="8566165" y="4796590"/>
              <a:ext cx="2915550" cy="604673"/>
            </a:xfrm>
            <a:prstGeom prst="rect">
              <a:avLst/>
            </a:prstGeom>
          </p:spPr>
          <p:txBody>
            <a:bodyPr wrap="square" lIns="0" tIns="0" rIns="0" bIns="0" anchor="ctr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>
                  <a:solidFill>
                    <a:sysClr val="windowText" lastClr="000000"/>
                  </a:solidFill>
                </a:rPr>
                <a:t>此部分内容作为文字排版占位显示 </a:t>
              </a:r>
              <a:br>
                <a:rPr lang="zh-CN" altLang="en-US" sz="1050">
                  <a:solidFill>
                    <a:sysClr val="windowText" lastClr="000000"/>
                  </a:solidFill>
                </a:rPr>
              </a:br>
              <a:r>
                <a:rPr lang="zh-CN" altLang="en-US" sz="1050">
                  <a:solidFill>
                    <a:sysClr val="windowText" lastClr="000000"/>
                  </a:solidFill>
                </a:rPr>
                <a:t>（建议使用主题字体）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2496441" y="688450"/>
            <a:ext cx="2176511" cy="661253"/>
            <a:chOff x="710285" y="1452909"/>
            <a:chExt cx="2902014" cy="881671"/>
          </a:xfrm>
        </p:grpSpPr>
        <p:sp>
          <p:nvSpPr>
            <p:cNvPr id="11" name="文本框 14"/>
            <p:cNvSpPr txBox="1"/>
            <p:nvPr/>
          </p:nvSpPr>
          <p:spPr>
            <a:xfrm>
              <a:off x="710285" y="1452909"/>
              <a:ext cx="2902014" cy="276999"/>
            </a:xfrm>
            <a:prstGeom prst="rect">
              <a:avLst/>
            </a:prstGeom>
            <a:noFill/>
          </p:spPr>
          <p:txBody>
            <a:bodyPr wrap="none" lIns="0" tIns="0" rIns="0" bIns="0">
              <a:normAutofit fontScale="92500" lnSpcReduction="20000"/>
            </a:bodyPr>
            <a:lstStyle/>
            <a:p>
              <a:pPr algn="r"/>
              <a:r>
                <a:rPr lang="zh-CN" altLang="en-US" b="1">
                  <a:solidFill>
                    <a:schemeClr val="accent2"/>
                  </a:solidFill>
                </a:rPr>
                <a:t>标题文本预设</a:t>
              </a:r>
            </a:p>
          </p:txBody>
        </p:sp>
        <p:sp>
          <p:nvSpPr>
            <p:cNvPr id="12" name="矩形 11"/>
            <p:cNvSpPr/>
            <p:nvPr/>
          </p:nvSpPr>
          <p:spPr>
            <a:xfrm>
              <a:off x="710285" y="1729907"/>
              <a:ext cx="2902014" cy="604673"/>
            </a:xfrm>
            <a:prstGeom prst="rect">
              <a:avLst/>
            </a:prstGeom>
          </p:spPr>
          <p:txBody>
            <a:bodyPr wrap="square" lIns="0" tIns="0" rIns="0" bIns="0" anchor="ctr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50">
                  <a:solidFill>
                    <a:sysClr val="windowText" lastClr="000000"/>
                  </a:solidFill>
                </a:rPr>
                <a:t>此部分内容作为文字排版占位显示 </a:t>
              </a:r>
              <a:br>
                <a:rPr lang="zh-CN" altLang="en-US" sz="1050">
                  <a:solidFill>
                    <a:sysClr val="windowText" lastClr="000000"/>
                  </a:solidFill>
                </a:rPr>
              </a:br>
              <a:r>
                <a:rPr lang="zh-CN" altLang="en-US" sz="1050">
                  <a:solidFill>
                    <a:sysClr val="windowText" lastClr="000000"/>
                  </a:solidFill>
                </a:rPr>
                <a:t>（建议使用主题字体）</a:t>
              </a: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354769" y="1680969"/>
            <a:ext cx="2141672" cy="661253"/>
            <a:chOff x="710285" y="4523007"/>
            <a:chExt cx="2855562" cy="881671"/>
          </a:xfrm>
        </p:grpSpPr>
        <p:sp>
          <p:nvSpPr>
            <p:cNvPr id="9" name="文本框 16"/>
            <p:cNvSpPr txBox="1"/>
            <p:nvPr/>
          </p:nvSpPr>
          <p:spPr>
            <a:xfrm>
              <a:off x="710285" y="4523007"/>
              <a:ext cx="2855562" cy="276999"/>
            </a:xfrm>
            <a:prstGeom prst="rect">
              <a:avLst/>
            </a:prstGeom>
            <a:noFill/>
          </p:spPr>
          <p:txBody>
            <a:bodyPr wrap="none" lIns="0" tIns="0" rIns="0" bIns="0">
              <a:normAutofit fontScale="92500" lnSpcReduction="20000"/>
            </a:bodyPr>
            <a:lstStyle/>
            <a:p>
              <a:pPr algn="r"/>
              <a:r>
                <a:rPr lang="zh-CN" altLang="en-US" b="1" dirty="0">
                  <a:solidFill>
                    <a:srgbClr val="6B8866"/>
                  </a:solidFill>
                </a:rPr>
                <a:t>标题文本预设</a:t>
              </a:r>
            </a:p>
          </p:txBody>
        </p:sp>
        <p:sp>
          <p:nvSpPr>
            <p:cNvPr id="10" name="矩形 9"/>
            <p:cNvSpPr/>
            <p:nvPr/>
          </p:nvSpPr>
          <p:spPr>
            <a:xfrm>
              <a:off x="710285" y="4800005"/>
              <a:ext cx="2855562" cy="604673"/>
            </a:xfrm>
            <a:prstGeom prst="rect">
              <a:avLst/>
            </a:prstGeom>
          </p:spPr>
          <p:txBody>
            <a:bodyPr wrap="square" lIns="0" tIns="0" rIns="0" bIns="0" anchor="ctr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50">
                  <a:solidFill>
                    <a:sysClr val="windowText" lastClr="000000"/>
                  </a:solidFill>
                </a:rPr>
                <a:t>此部分内容作为文字排版占位显示 </a:t>
              </a:r>
              <a:br>
                <a:rPr lang="zh-CN" altLang="en-US" sz="1050">
                  <a:solidFill>
                    <a:sysClr val="windowText" lastClr="000000"/>
                  </a:solidFill>
                </a:rPr>
              </a:br>
              <a:r>
                <a:rPr lang="zh-CN" altLang="en-US" sz="1050">
                  <a:solidFill>
                    <a:sysClr val="windowText" lastClr="000000"/>
                  </a:solidFill>
                </a:rPr>
                <a:t>（建议使用主题字体）</a:t>
              </a:r>
            </a:p>
          </p:txBody>
        </p:sp>
      </p:grpSp>
      <p:sp>
        <p:nvSpPr>
          <p:cNvPr id="22" name="Title 1"/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428332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组合 49"/>
          <p:cNvGrpSpPr/>
          <p:nvPr/>
        </p:nvGrpSpPr>
        <p:grpSpPr>
          <a:xfrm>
            <a:off x="6677321" y="1563638"/>
            <a:ext cx="1600322" cy="2344118"/>
            <a:chOff x="6677321" y="1563638"/>
            <a:chExt cx="1600322" cy="2344118"/>
          </a:xfrm>
        </p:grpSpPr>
        <p:sp>
          <p:nvSpPr>
            <p:cNvPr id="10" name="Oval 4"/>
            <p:cNvSpPr/>
            <p:nvPr/>
          </p:nvSpPr>
          <p:spPr>
            <a:xfrm>
              <a:off x="7029273" y="1563638"/>
              <a:ext cx="896416" cy="1008112"/>
            </a:xfrm>
            <a:prstGeom prst="ellipse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/>
            </a:p>
          </p:txBody>
        </p:sp>
        <p:grpSp>
          <p:nvGrpSpPr>
            <p:cNvPr id="14" name="Group 76"/>
            <p:cNvGrpSpPr/>
            <p:nvPr/>
          </p:nvGrpSpPr>
          <p:grpSpPr>
            <a:xfrm>
              <a:off x="6677321" y="2711787"/>
              <a:ext cx="1600322" cy="1195969"/>
              <a:chOff x="1854436" y="3994615"/>
              <a:chExt cx="2133762" cy="1594625"/>
            </a:xfrm>
          </p:grpSpPr>
          <p:grpSp>
            <p:nvGrpSpPr>
              <p:cNvPr id="19" name="Group 77"/>
              <p:cNvGrpSpPr/>
              <p:nvPr/>
            </p:nvGrpSpPr>
            <p:grpSpPr>
              <a:xfrm>
                <a:off x="1854436" y="3994615"/>
                <a:ext cx="2133762" cy="1594625"/>
                <a:chOff x="1854436" y="3994615"/>
                <a:chExt cx="2133762" cy="1594625"/>
              </a:xfrm>
              <a:solidFill>
                <a:schemeClr val="bg1">
                  <a:lumMod val="65000"/>
                </a:schemeClr>
              </a:solidFill>
            </p:grpSpPr>
            <p:sp>
              <p:nvSpPr>
                <p:cNvPr id="21" name="Freeform: Shape 79"/>
                <p:cNvSpPr>
                  <a:spLocks/>
                </p:cNvSpPr>
                <p:nvPr/>
              </p:nvSpPr>
              <p:spPr bwMode="auto">
                <a:xfrm>
                  <a:off x="1854436" y="3994615"/>
                  <a:ext cx="118572" cy="159462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79" y="0"/>
                    </a:cxn>
                    <a:cxn ang="0">
                      <a:pos x="185" y="2"/>
                    </a:cxn>
                    <a:cxn ang="0">
                      <a:pos x="186" y="7"/>
                    </a:cxn>
                    <a:cxn ang="0">
                      <a:pos x="185" y="13"/>
                    </a:cxn>
                    <a:cxn ang="0">
                      <a:pos x="179" y="15"/>
                    </a:cxn>
                    <a:cxn ang="0">
                      <a:pos x="114" y="15"/>
                    </a:cxn>
                    <a:cxn ang="0">
                      <a:pos x="114" y="935"/>
                    </a:cxn>
                    <a:cxn ang="0">
                      <a:pos x="179" y="935"/>
                    </a:cxn>
                    <a:cxn ang="0">
                      <a:pos x="183" y="936"/>
                    </a:cxn>
                    <a:cxn ang="0">
                      <a:pos x="185" y="943"/>
                    </a:cxn>
                    <a:cxn ang="0">
                      <a:pos x="179" y="953"/>
                    </a:cxn>
                    <a:cxn ang="0">
                      <a:pos x="0" y="953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86" h="953">
                      <a:moveTo>
                        <a:pt x="0" y="0"/>
                      </a:moveTo>
                      <a:cubicBezTo>
                        <a:pt x="179" y="0"/>
                        <a:pt x="179" y="0"/>
                        <a:pt x="179" y="0"/>
                      </a:cubicBezTo>
                      <a:cubicBezTo>
                        <a:pt x="182" y="0"/>
                        <a:pt x="183" y="1"/>
                        <a:pt x="185" y="2"/>
                      </a:cubicBezTo>
                      <a:cubicBezTo>
                        <a:pt x="186" y="3"/>
                        <a:pt x="186" y="5"/>
                        <a:pt x="186" y="7"/>
                      </a:cubicBezTo>
                      <a:cubicBezTo>
                        <a:pt x="186" y="10"/>
                        <a:pt x="186" y="12"/>
                        <a:pt x="185" y="13"/>
                      </a:cubicBezTo>
                      <a:cubicBezTo>
                        <a:pt x="183" y="15"/>
                        <a:pt x="182" y="15"/>
                        <a:pt x="179" y="15"/>
                      </a:cubicBezTo>
                      <a:cubicBezTo>
                        <a:pt x="114" y="15"/>
                        <a:pt x="114" y="15"/>
                        <a:pt x="114" y="15"/>
                      </a:cubicBezTo>
                      <a:cubicBezTo>
                        <a:pt x="114" y="935"/>
                        <a:pt x="114" y="935"/>
                        <a:pt x="114" y="935"/>
                      </a:cubicBezTo>
                      <a:cubicBezTo>
                        <a:pt x="179" y="935"/>
                        <a:pt x="179" y="935"/>
                        <a:pt x="179" y="935"/>
                      </a:cubicBezTo>
                      <a:cubicBezTo>
                        <a:pt x="183" y="936"/>
                        <a:pt x="183" y="936"/>
                        <a:pt x="183" y="936"/>
                      </a:cubicBezTo>
                      <a:cubicBezTo>
                        <a:pt x="184" y="938"/>
                        <a:pt x="185" y="940"/>
                        <a:pt x="185" y="943"/>
                      </a:cubicBezTo>
                      <a:cubicBezTo>
                        <a:pt x="185" y="947"/>
                        <a:pt x="183" y="950"/>
                        <a:pt x="179" y="953"/>
                      </a:cubicBezTo>
                      <a:cubicBezTo>
                        <a:pt x="0" y="953"/>
                        <a:pt x="0" y="953"/>
                        <a:pt x="0" y="953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2" name="Freeform: Shape 80"/>
                <p:cNvSpPr>
                  <a:spLocks/>
                </p:cNvSpPr>
                <p:nvPr/>
              </p:nvSpPr>
              <p:spPr bwMode="auto">
                <a:xfrm>
                  <a:off x="3867140" y="3994615"/>
                  <a:ext cx="121058" cy="1594625"/>
                </a:xfrm>
                <a:custGeom>
                  <a:avLst/>
                  <a:gdLst/>
                  <a:ahLst/>
                  <a:cxnLst>
                    <a:cxn ang="0">
                      <a:pos x="77" y="15"/>
                    </a:cxn>
                    <a:cxn ang="0">
                      <a:pos x="8" y="15"/>
                    </a:cxn>
                    <a:cxn ang="0">
                      <a:pos x="4" y="8"/>
                    </a:cxn>
                    <a:cxn ang="0">
                      <a:pos x="8" y="0"/>
                    </a:cxn>
                    <a:cxn ang="0">
                      <a:pos x="190" y="0"/>
                    </a:cxn>
                    <a:cxn ang="0">
                      <a:pos x="190" y="953"/>
                    </a:cxn>
                    <a:cxn ang="0">
                      <a:pos x="8" y="953"/>
                    </a:cxn>
                    <a:cxn ang="0">
                      <a:pos x="2" y="950"/>
                    </a:cxn>
                    <a:cxn ang="0">
                      <a:pos x="0" y="944"/>
                    </a:cxn>
                    <a:cxn ang="0">
                      <a:pos x="2" y="937"/>
                    </a:cxn>
                    <a:cxn ang="0">
                      <a:pos x="8" y="935"/>
                    </a:cxn>
                    <a:cxn ang="0">
                      <a:pos x="77" y="935"/>
                    </a:cxn>
                    <a:cxn ang="0">
                      <a:pos x="77" y="15"/>
                    </a:cxn>
                  </a:cxnLst>
                  <a:rect l="0" t="0" r="r" b="b"/>
                  <a:pathLst>
                    <a:path w="190" h="953">
                      <a:moveTo>
                        <a:pt x="77" y="15"/>
                      </a:moveTo>
                      <a:cubicBezTo>
                        <a:pt x="8" y="15"/>
                        <a:pt x="8" y="15"/>
                        <a:pt x="8" y="15"/>
                      </a:cubicBezTo>
                      <a:cubicBezTo>
                        <a:pt x="6" y="13"/>
                        <a:pt x="4" y="10"/>
                        <a:pt x="4" y="8"/>
                      </a:cubicBezTo>
                      <a:cubicBezTo>
                        <a:pt x="4" y="5"/>
                        <a:pt x="6" y="2"/>
                        <a:pt x="8" y="0"/>
                      </a:cubicBezTo>
                      <a:cubicBezTo>
                        <a:pt x="190" y="0"/>
                        <a:pt x="190" y="0"/>
                        <a:pt x="190" y="0"/>
                      </a:cubicBezTo>
                      <a:cubicBezTo>
                        <a:pt x="190" y="953"/>
                        <a:pt x="190" y="953"/>
                        <a:pt x="190" y="953"/>
                      </a:cubicBezTo>
                      <a:cubicBezTo>
                        <a:pt x="8" y="953"/>
                        <a:pt x="8" y="953"/>
                        <a:pt x="8" y="953"/>
                      </a:cubicBezTo>
                      <a:cubicBezTo>
                        <a:pt x="6" y="953"/>
                        <a:pt x="4" y="952"/>
                        <a:pt x="2" y="950"/>
                      </a:cubicBezTo>
                      <a:cubicBezTo>
                        <a:pt x="1" y="949"/>
                        <a:pt x="0" y="947"/>
                        <a:pt x="0" y="944"/>
                      </a:cubicBezTo>
                      <a:cubicBezTo>
                        <a:pt x="0" y="941"/>
                        <a:pt x="1" y="939"/>
                        <a:pt x="2" y="937"/>
                      </a:cubicBezTo>
                      <a:cubicBezTo>
                        <a:pt x="4" y="935"/>
                        <a:pt x="6" y="935"/>
                        <a:pt x="8" y="935"/>
                      </a:cubicBezTo>
                      <a:cubicBezTo>
                        <a:pt x="77" y="935"/>
                        <a:pt x="77" y="935"/>
                        <a:pt x="77" y="935"/>
                      </a:cubicBezTo>
                      <a:lnTo>
                        <a:pt x="77" y="15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20" name="Rectangle 78"/>
              <p:cNvSpPr/>
              <p:nvPr/>
            </p:nvSpPr>
            <p:spPr>
              <a:xfrm>
                <a:off x="1943987" y="4330262"/>
                <a:ext cx="1954661" cy="923330"/>
              </a:xfrm>
              <a:prstGeom prst="rect">
                <a:avLst/>
              </a:prstGeom>
            </p:spPr>
            <p:txBody>
              <a:bodyPr wrap="square" lIns="0" tIns="0" rIns="0" bIns="0">
                <a:normAutofit fontScale="92500" lnSpcReduction="10000"/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900"/>
                  <a:t>此部分内容作为文字排版占位显示 </a:t>
                </a:r>
                <a:br>
                  <a:rPr lang="zh-CN" altLang="en-US" sz="900"/>
                </a:br>
                <a:r>
                  <a:rPr lang="zh-CN" altLang="en-US" sz="900"/>
                  <a:t>（建议使用主题字体）</a:t>
                </a:r>
                <a:br>
                  <a:rPr lang="zh-CN" altLang="en-US" sz="900"/>
                </a:br>
                <a:r>
                  <a:rPr lang="zh-CN" altLang="en-US" sz="900"/>
                  <a:t>如需更改请在（设置形状格式）</a:t>
                </a:r>
                <a:br>
                  <a:rPr lang="zh-CN" altLang="en-US" sz="900"/>
                </a:br>
                <a:r>
                  <a:rPr lang="zh-CN" altLang="en-US" sz="900"/>
                  <a:t>菜单下（文本选项）中调整</a:t>
                </a:r>
              </a:p>
            </p:txBody>
          </p:sp>
        </p:grpSp>
        <p:sp>
          <p:nvSpPr>
            <p:cNvPr id="15" name="Freeform: Shape 81"/>
            <p:cNvSpPr>
              <a:spLocks/>
            </p:cNvSpPr>
            <p:nvPr/>
          </p:nvSpPr>
          <p:spPr bwMode="auto">
            <a:xfrm>
              <a:off x="7285819" y="1787974"/>
              <a:ext cx="426581" cy="426581"/>
            </a:xfrm>
            <a:custGeom>
              <a:avLst/>
              <a:gdLst>
                <a:gd name="T0" fmla="*/ 184 w 260"/>
                <a:gd name="T1" fmla="*/ 106 h 260"/>
                <a:gd name="T2" fmla="*/ 193 w 260"/>
                <a:gd name="T3" fmla="*/ 143 h 260"/>
                <a:gd name="T4" fmla="*/ 117 w 260"/>
                <a:gd name="T5" fmla="*/ 219 h 260"/>
                <a:gd name="T6" fmla="*/ 42 w 260"/>
                <a:gd name="T7" fmla="*/ 143 h 260"/>
                <a:gd name="T8" fmla="*/ 117 w 260"/>
                <a:gd name="T9" fmla="*/ 66 h 260"/>
                <a:gd name="T10" fmla="*/ 154 w 260"/>
                <a:gd name="T11" fmla="*/ 76 h 260"/>
                <a:gd name="T12" fmla="*/ 183 w 260"/>
                <a:gd name="T13" fmla="*/ 46 h 260"/>
                <a:gd name="T14" fmla="*/ 117 w 260"/>
                <a:gd name="T15" fmla="*/ 25 h 260"/>
                <a:gd name="T16" fmla="*/ 0 w 260"/>
                <a:gd name="T17" fmla="*/ 143 h 260"/>
                <a:gd name="T18" fmla="*/ 117 w 260"/>
                <a:gd name="T19" fmla="*/ 260 h 260"/>
                <a:gd name="T20" fmla="*/ 233 w 260"/>
                <a:gd name="T21" fmla="*/ 143 h 260"/>
                <a:gd name="T22" fmla="*/ 213 w 260"/>
                <a:gd name="T23" fmla="*/ 77 h 260"/>
                <a:gd name="T24" fmla="*/ 184 w 260"/>
                <a:gd name="T25" fmla="*/ 106 h 260"/>
                <a:gd name="T26" fmla="*/ 225 w 260"/>
                <a:gd name="T27" fmla="*/ 35 h 260"/>
                <a:gd name="T28" fmla="*/ 225 w 260"/>
                <a:gd name="T29" fmla="*/ 35 h 260"/>
                <a:gd name="T30" fmla="*/ 225 w 260"/>
                <a:gd name="T31" fmla="*/ 0 h 260"/>
                <a:gd name="T32" fmla="*/ 203 w 260"/>
                <a:gd name="T33" fmla="*/ 23 h 260"/>
                <a:gd name="T34" fmla="*/ 203 w 260"/>
                <a:gd name="T35" fmla="*/ 46 h 260"/>
                <a:gd name="T36" fmla="*/ 139 w 260"/>
                <a:gd name="T37" fmla="*/ 111 h 260"/>
                <a:gd name="T38" fmla="*/ 117 w 260"/>
                <a:gd name="T39" fmla="*/ 104 h 260"/>
                <a:gd name="T40" fmla="*/ 79 w 260"/>
                <a:gd name="T41" fmla="*/ 143 h 260"/>
                <a:gd name="T42" fmla="*/ 117 w 260"/>
                <a:gd name="T43" fmla="*/ 181 h 260"/>
                <a:gd name="T44" fmla="*/ 155 w 260"/>
                <a:gd name="T45" fmla="*/ 143 h 260"/>
                <a:gd name="T46" fmla="*/ 150 w 260"/>
                <a:gd name="T47" fmla="*/ 123 h 260"/>
                <a:gd name="T48" fmla="*/ 215 w 260"/>
                <a:gd name="T49" fmla="*/ 58 h 260"/>
                <a:gd name="T50" fmla="*/ 237 w 260"/>
                <a:gd name="T51" fmla="*/ 58 h 260"/>
                <a:gd name="T52" fmla="*/ 260 w 260"/>
                <a:gd name="T53" fmla="*/ 35 h 260"/>
                <a:gd name="T54" fmla="*/ 225 w 260"/>
                <a:gd name="T55" fmla="*/ 35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60" h="260">
                  <a:moveTo>
                    <a:pt x="184" y="106"/>
                  </a:moveTo>
                  <a:cubicBezTo>
                    <a:pt x="190" y="117"/>
                    <a:pt x="193" y="129"/>
                    <a:pt x="193" y="143"/>
                  </a:cubicBezTo>
                  <a:cubicBezTo>
                    <a:pt x="193" y="185"/>
                    <a:pt x="159" y="219"/>
                    <a:pt x="117" y="219"/>
                  </a:cubicBezTo>
                  <a:cubicBezTo>
                    <a:pt x="76" y="219"/>
                    <a:pt x="42" y="185"/>
                    <a:pt x="42" y="143"/>
                  </a:cubicBezTo>
                  <a:cubicBezTo>
                    <a:pt x="42" y="100"/>
                    <a:pt x="76" y="66"/>
                    <a:pt x="117" y="66"/>
                  </a:cubicBezTo>
                  <a:cubicBezTo>
                    <a:pt x="131" y="66"/>
                    <a:pt x="143" y="70"/>
                    <a:pt x="154" y="76"/>
                  </a:cubicBezTo>
                  <a:cubicBezTo>
                    <a:pt x="183" y="46"/>
                    <a:pt x="183" y="46"/>
                    <a:pt x="183" y="46"/>
                  </a:cubicBezTo>
                  <a:cubicBezTo>
                    <a:pt x="165" y="33"/>
                    <a:pt x="141" y="25"/>
                    <a:pt x="117" y="25"/>
                  </a:cubicBezTo>
                  <a:cubicBezTo>
                    <a:pt x="52" y="25"/>
                    <a:pt x="0" y="78"/>
                    <a:pt x="0" y="143"/>
                  </a:cubicBezTo>
                  <a:cubicBezTo>
                    <a:pt x="0" y="207"/>
                    <a:pt x="52" y="260"/>
                    <a:pt x="117" y="260"/>
                  </a:cubicBezTo>
                  <a:cubicBezTo>
                    <a:pt x="181" y="260"/>
                    <a:pt x="233" y="207"/>
                    <a:pt x="233" y="143"/>
                  </a:cubicBezTo>
                  <a:cubicBezTo>
                    <a:pt x="233" y="118"/>
                    <a:pt x="226" y="96"/>
                    <a:pt x="213" y="77"/>
                  </a:cubicBezTo>
                  <a:cubicBezTo>
                    <a:pt x="184" y="106"/>
                    <a:pt x="184" y="106"/>
                    <a:pt x="184" y="106"/>
                  </a:cubicBezTo>
                  <a:close/>
                  <a:moveTo>
                    <a:pt x="225" y="35"/>
                  </a:moveTo>
                  <a:cubicBezTo>
                    <a:pt x="225" y="35"/>
                    <a:pt x="225" y="35"/>
                    <a:pt x="225" y="35"/>
                  </a:cubicBezTo>
                  <a:cubicBezTo>
                    <a:pt x="225" y="0"/>
                    <a:pt x="225" y="0"/>
                    <a:pt x="225" y="0"/>
                  </a:cubicBezTo>
                  <a:cubicBezTo>
                    <a:pt x="203" y="23"/>
                    <a:pt x="203" y="23"/>
                    <a:pt x="203" y="23"/>
                  </a:cubicBezTo>
                  <a:cubicBezTo>
                    <a:pt x="203" y="46"/>
                    <a:pt x="203" y="46"/>
                    <a:pt x="203" y="46"/>
                  </a:cubicBezTo>
                  <a:cubicBezTo>
                    <a:pt x="139" y="111"/>
                    <a:pt x="139" y="111"/>
                    <a:pt x="139" y="111"/>
                  </a:cubicBezTo>
                  <a:cubicBezTo>
                    <a:pt x="133" y="106"/>
                    <a:pt x="125" y="104"/>
                    <a:pt x="117" y="104"/>
                  </a:cubicBezTo>
                  <a:cubicBezTo>
                    <a:pt x="96" y="104"/>
                    <a:pt x="79" y="121"/>
                    <a:pt x="79" y="143"/>
                  </a:cubicBezTo>
                  <a:cubicBezTo>
                    <a:pt x="79" y="164"/>
                    <a:pt x="96" y="181"/>
                    <a:pt x="117" y="181"/>
                  </a:cubicBezTo>
                  <a:cubicBezTo>
                    <a:pt x="138" y="181"/>
                    <a:pt x="155" y="164"/>
                    <a:pt x="155" y="143"/>
                  </a:cubicBezTo>
                  <a:cubicBezTo>
                    <a:pt x="155" y="136"/>
                    <a:pt x="154" y="129"/>
                    <a:pt x="150" y="123"/>
                  </a:cubicBezTo>
                  <a:cubicBezTo>
                    <a:pt x="215" y="58"/>
                    <a:pt x="215" y="58"/>
                    <a:pt x="215" y="58"/>
                  </a:cubicBezTo>
                  <a:cubicBezTo>
                    <a:pt x="237" y="58"/>
                    <a:pt x="237" y="58"/>
                    <a:pt x="237" y="58"/>
                  </a:cubicBezTo>
                  <a:cubicBezTo>
                    <a:pt x="260" y="35"/>
                    <a:pt x="260" y="35"/>
                    <a:pt x="260" y="35"/>
                  </a:cubicBezTo>
                  <a:cubicBezTo>
                    <a:pt x="225" y="35"/>
                    <a:pt x="225" y="35"/>
                    <a:pt x="225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067484" y="1488563"/>
            <a:ext cx="1600322" cy="2419193"/>
            <a:chOff x="1067484" y="1488563"/>
            <a:chExt cx="1600322" cy="2419193"/>
          </a:xfrm>
        </p:grpSpPr>
        <p:sp>
          <p:nvSpPr>
            <p:cNvPr id="7" name="Oval 1"/>
            <p:cNvSpPr/>
            <p:nvPr/>
          </p:nvSpPr>
          <p:spPr>
            <a:xfrm>
              <a:off x="1419437" y="1488563"/>
              <a:ext cx="896416" cy="1025401"/>
            </a:xfrm>
            <a:prstGeom prst="ellipse">
              <a:avLst/>
            </a:prstGeom>
            <a:blipFill dpi="0"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/>
            </a:p>
          </p:txBody>
        </p:sp>
        <p:grpSp>
          <p:nvGrpSpPr>
            <p:cNvPr id="11" name="Group 55"/>
            <p:cNvGrpSpPr/>
            <p:nvPr/>
          </p:nvGrpSpPr>
          <p:grpSpPr>
            <a:xfrm>
              <a:off x="1067484" y="2711787"/>
              <a:ext cx="1600322" cy="1195969"/>
              <a:chOff x="1854436" y="3994615"/>
              <a:chExt cx="2133762" cy="1594625"/>
            </a:xfrm>
          </p:grpSpPr>
          <p:grpSp>
            <p:nvGrpSpPr>
              <p:cNvPr id="31" name="Group 54"/>
              <p:cNvGrpSpPr/>
              <p:nvPr/>
            </p:nvGrpSpPr>
            <p:grpSpPr>
              <a:xfrm>
                <a:off x="1854436" y="3994615"/>
                <a:ext cx="2133762" cy="1594625"/>
                <a:chOff x="1854436" y="3994615"/>
                <a:chExt cx="2133762" cy="1594625"/>
              </a:xfrm>
              <a:solidFill>
                <a:schemeClr val="bg1">
                  <a:lumMod val="65000"/>
                </a:schemeClr>
              </a:solidFill>
            </p:grpSpPr>
            <p:sp>
              <p:nvSpPr>
                <p:cNvPr id="33" name="Freeform: Shape 10"/>
                <p:cNvSpPr>
                  <a:spLocks/>
                </p:cNvSpPr>
                <p:nvPr/>
              </p:nvSpPr>
              <p:spPr bwMode="auto">
                <a:xfrm>
                  <a:off x="1854436" y="3994615"/>
                  <a:ext cx="118572" cy="159462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79" y="0"/>
                    </a:cxn>
                    <a:cxn ang="0">
                      <a:pos x="185" y="2"/>
                    </a:cxn>
                    <a:cxn ang="0">
                      <a:pos x="186" y="7"/>
                    </a:cxn>
                    <a:cxn ang="0">
                      <a:pos x="185" y="13"/>
                    </a:cxn>
                    <a:cxn ang="0">
                      <a:pos x="179" y="15"/>
                    </a:cxn>
                    <a:cxn ang="0">
                      <a:pos x="114" y="15"/>
                    </a:cxn>
                    <a:cxn ang="0">
                      <a:pos x="114" y="935"/>
                    </a:cxn>
                    <a:cxn ang="0">
                      <a:pos x="179" y="935"/>
                    </a:cxn>
                    <a:cxn ang="0">
                      <a:pos x="183" y="936"/>
                    </a:cxn>
                    <a:cxn ang="0">
                      <a:pos x="185" y="943"/>
                    </a:cxn>
                    <a:cxn ang="0">
                      <a:pos x="179" y="953"/>
                    </a:cxn>
                    <a:cxn ang="0">
                      <a:pos x="0" y="953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86" h="953">
                      <a:moveTo>
                        <a:pt x="0" y="0"/>
                      </a:moveTo>
                      <a:cubicBezTo>
                        <a:pt x="179" y="0"/>
                        <a:pt x="179" y="0"/>
                        <a:pt x="179" y="0"/>
                      </a:cubicBezTo>
                      <a:cubicBezTo>
                        <a:pt x="182" y="0"/>
                        <a:pt x="183" y="1"/>
                        <a:pt x="185" y="2"/>
                      </a:cubicBezTo>
                      <a:cubicBezTo>
                        <a:pt x="186" y="3"/>
                        <a:pt x="186" y="5"/>
                        <a:pt x="186" y="7"/>
                      </a:cubicBezTo>
                      <a:cubicBezTo>
                        <a:pt x="186" y="10"/>
                        <a:pt x="186" y="12"/>
                        <a:pt x="185" y="13"/>
                      </a:cubicBezTo>
                      <a:cubicBezTo>
                        <a:pt x="183" y="15"/>
                        <a:pt x="182" y="15"/>
                        <a:pt x="179" y="15"/>
                      </a:cubicBezTo>
                      <a:cubicBezTo>
                        <a:pt x="114" y="15"/>
                        <a:pt x="114" y="15"/>
                        <a:pt x="114" y="15"/>
                      </a:cubicBezTo>
                      <a:cubicBezTo>
                        <a:pt x="114" y="935"/>
                        <a:pt x="114" y="935"/>
                        <a:pt x="114" y="935"/>
                      </a:cubicBezTo>
                      <a:cubicBezTo>
                        <a:pt x="179" y="935"/>
                        <a:pt x="179" y="935"/>
                        <a:pt x="179" y="935"/>
                      </a:cubicBezTo>
                      <a:cubicBezTo>
                        <a:pt x="183" y="936"/>
                        <a:pt x="183" y="936"/>
                        <a:pt x="183" y="936"/>
                      </a:cubicBezTo>
                      <a:cubicBezTo>
                        <a:pt x="184" y="938"/>
                        <a:pt x="185" y="940"/>
                        <a:pt x="185" y="943"/>
                      </a:cubicBezTo>
                      <a:cubicBezTo>
                        <a:pt x="185" y="947"/>
                        <a:pt x="183" y="950"/>
                        <a:pt x="179" y="953"/>
                      </a:cubicBezTo>
                      <a:cubicBezTo>
                        <a:pt x="0" y="953"/>
                        <a:pt x="0" y="953"/>
                        <a:pt x="0" y="953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4" name="Freeform: Shape 11"/>
                <p:cNvSpPr>
                  <a:spLocks/>
                </p:cNvSpPr>
                <p:nvPr/>
              </p:nvSpPr>
              <p:spPr bwMode="auto">
                <a:xfrm>
                  <a:off x="3867140" y="3994615"/>
                  <a:ext cx="121058" cy="1594625"/>
                </a:xfrm>
                <a:custGeom>
                  <a:avLst/>
                  <a:gdLst/>
                  <a:ahLst/>
                  <a:cxnLst>
                    <a:cxn ang="0">
                      <a:pos x="77" y="15"/>
                    </a:cxn>
                    <a:cxn ang="0">
                      <a:pos x="8" y="15"/>
                    </a:cxn>
                    <a:cxn ang="0">
                      <a:pos x="4" y="8"/>
                    </a:cxn>
                    <a:cxn ang="0">
                      <a:pos x="8" y="0"/>
                    </a:cxn>
                    <a:cxn ang="0">
                      <a:pos x="190" y="0"/>
                    </a:cxn>
                    <a:cxn ang="0">
                      <a:pos x="190" y="953"/>
                    </a:cxn>
                    <a:cxn ang="0">
                      <a:pos x="8" y="953"/>
                    </a:cxn>
                    <a:cxn ang="0">
                      <a:pos x="2" y="950"/>
                    </a:cxn>
                    <a:cxn ang="0">
                      <a:pos x="0" y="944"/>
                    </a:cxn>
                    <a:cxn ang="0">
                      <a:pos x="2" y="937"/>
                    </a:cxn>
                    <a:cxn ang="0">
                      <a:pos x="8" y="935"/>
                    </a:cxn>
                    <a:cxn ang="0">
                      <a:pos x="77" y="935"/>
                    </a:cxn>
                    <a:cxn ang="0">
                      <a:pos x="77" y="15"/>
                    </a:cxn>
                  </a:cxnLst>
                  <a:rect l="0" t="0" r="r" b="b"/>
                  <a:pathLst>
                    <a:path w="190" h="953">
                      <a:moveTo>
                        <a:pt x="77" y="15"/>
                      </a:moveTo>
                      <a:cubicBezTo>
                        <a:pt x="8" y="15"/>
                        <a:pt x="8" y="15"/>
                        <a:pt x="8" y="15"/>
                      </a:cubicBezTo>
                      <a:cubicBezTo>
                        <a:pt x="6" y="13"/>
                        <a:pt x="4" y="10"/>
                        <a:pt x="4" y="8"/>
                      </a:cubicBezTo>
                      <a:cubicBezTo>
                        <a:pt x="4" y="5"/>
                        <a:pt x="6" y="2"/>
                        <a:pt x="8" y="0"/>
                      </a:cubicBezTo>
                      <a:cubicBezTo>
                        <a:pt x="190" y="0"/>
                        <a:pt x="190" y="0"/>
                        <a:pt x="190" y="0"/>
                      </a:cubicBezTo>
                      <a:cubicBezTo>
                        <a:pt x="190" y="953"/>
                        <a:pt x="190" y="953"/>
                        <a:pt x="190" y="953"/>
                      </a:cubicBezTo>
                      <a:cubicBezTo>
                        <a:pt x="8" y="953"/>
                        <a:pt x="8" y="953"/>
                        <a:pt x="8" y="953"/>
                      </a:cubicBezTo>
                      <a:cubicBezTo>
                        <a:pt x="6" y="953"/>
                        <a:pt x="4" y="952"/>
                        <a:pt x="2" y="950"/>
                      </a:cubicBezTo>
                      <a:cubicBezTo>
                        <a:pt x="1" y="949"/>
                        <a:pt x="0" y="947"/>
                        <a:pt x="0" y="944"/>
                      </a:cubicBezTo>
                      <a:cubicBezTo>
                        <a:pt x="0" y="941"/>
                        <a:pt x="1" y="939"/>
                        <a:pt x="2" y="937"/>
                      </a:cubicBezTo>
                      <a:cubicBezTo>
                        <a:pt x="4" y="935"/>
                        <a:pt x="6" y="935"/>
                        <a:pt x="8" y="935"/>
                      </a:cubicBezTo>
                      <a:cubicBezTo>
                        <a:pt x="77" y="935"/>
                        <a:pt x="77" y="935"/>
                        <a:pt x="77" y="935"/>
                      </a:cubicBezTo>
                      <a:lnTo>
                        <a:pt x="77" y="15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32" name="Rectangle 53"/>
              <p:cNvSpPr/>
              <p:nvPr/>
            </p:nvSpPr>
            <p:spPr>
              <a:xfrm>
                <a:off x="1943987" y="4330262"/>
                <a:ext cx="1954661" cy="923330"/>
              </a:xfrm>
              <a:prstGeom prst="rect">
                <a:avLst/>
              </a:prstGeom>
            </p:spPr>
            <p:txBody>
              <a:bodyPr wrap="square" lIns="0" tIns="0" rIns="0" bIns="0">
                <a:normAutofit fontScale="92500" lnSpcReduction="10000"/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900"/>
                  <a:t>此部分内容作为文字排版占位显示 </a:t>
                </a:r>
                <a:br>
                  <a:rPr lang="zh-CN" altLang="en-US" sz="900"/>
                </a:br>
                <a:r>
                  <a:rPr lang="zh-CN" altLang="en-US" sz="900"/>
                  <a:t>（建议使用主题字体）</a:t>
                </a:r>
                <a:br>
                  <a:rPr lang="zh-CN" altLang="en-US" sz="900"/>
                </a:br>
                <a:r>
                  <a:rPr lang="zh-CN" altLang="en-US" sz="900"/>
                  <a:t>如需更改请在（设置形状格式）</a:t>
                </a:r>
                <a:br>
                  <a:rPr lang="zh-CN" altLang="en-US" sz="900"/>
                </a:br>
                <a:r>
                  <a:rPr lang="zh-CN" altLang="en-US" sz="900"/>
                  <a:t>菜单下（文本选项）中调整</a:t>
                </a:r>
              </a:p>
            </p:txBody>
          </p:sp>
        </p:grpSp>
        <p:sp>
          <p:nvSpPr>
            <p:cNvPr id="16" name="Freeform: Shape 82"/>
            <p:cNvSpPr>
              <a:spLocks/>
            </p:cNvSpPr>
            <p:nvPr/>
          </p:nvSpPr>
          <p:spPr bwMode="auto">
            <a:xfrm>
              <a:off x="1641846" y="1787974"/>
              <a:ext cx="426581" cy="426581"/>
            </a:xfrm>
            <a:custGeom>
              <a:avLst/>
              <a:gdLst>
                <a:gd name="T0" fmla="*/ 187 w 228"/>
                <a:gd name="T1" fmla="*/ 114 h 240"/>
                <a:gd name="T2" fmla="*/ 114 w 228"/>
                <a:gd name="T3" fmla="*/ 40 h 240"/>
                <a:gd name="T4" fmla="*/ 40 w 228"/>
                <a:gd name="T5" fmla="*/ 114 h 240"/>
                <a:gd name="T6" fmla="*/ 68 w 228"/>
                <a:gd name="T7" fmla="*/ 171 h 240"/>
                <a:gd name="T8" fmla="*/ 74 w 228"/>
                <a:gd name="T9" fmla="*/ 173 h 240"/>
                <a:gd name="T10" fmla="*/ 81 w 228"/>
                <a:gd name="T11" fmla="*/ 169 h 240"/>
                <a:gd name="T12" fmla="*/ 79 w 228"/>
                <a:gd name="T13" fmla="*/ 156 h 240"/>
                <a:gd name="T14" fmla="*/ 59 w 228"/>
                <a:gd name="T15" fmla="*/ 114 h 240"/>
                <a:gd name="T16" fmla="*/ 114 w 228"/>
                <a:gd name="T17" fmla="*/ 59 h 240"/>
                <a:gd name="T18" fmla="*/ 169 w 228"/>
                <a:gd name="T19" fmla="*/ 114 h 240"/>
                <a:gd name="T20" fmla="*/ 152 w 228"/>
                <a:gd name="T21" fmla="*/ 153 h 240"/>
                <a:gd name="T22" fmla="*/ 151 w 228"/>
                <a:gd name="T23" fmla="*/ 166 h 240"/>
                <a:gd name="T24" fmla="*/ 165 w 228"/>
                <a:gd name="T25" fmla="*/ 167 h 240"/>
                <a:gd name="T26" fmla="*/ 187 w 228"/>
                <a:gd name="T27" fmla="*/ 114 h 240"/>
                <a:gd name="T28" fmla="*/ 116 w 228"/>
                <a:gd name="T29" fmla="*/ 79 h 240"/>
                <a:gd name="T30" fmla="*/ 81 w 228"/>
                <a:gd name="T31" fmla="*/ 114 h 240"/>
                <a:gd name="T32" fmla="*/ 101 w 228"/>
                <a:gd name="T33" fmla="*/ 144 h 240"/>
                <a:gd name="T34" fmla="*/ 101 w 228"/>
                <a:gd name="T35" fmla="*/ 226 h 240"/>
                <a:gd name="T36" fmla="*/ 115 w 228"/>
                <a:gd name="T37" fmla="*/ 240 h 240"/>
                <a:gd name="T38" fmla="*/ 129 w 228"/>
                <a:gd name="T39" fmla="*/ 226 h 240"/>
                <a:gd name="T40" fmla="*/ 129 w 228"/>
                <a:gd name="T41" fmla="*/ 145 h 240"/>
                <a:gd name="T42" fmla="*/ 150 w 228"/>
                <a:gd name="T43" fmla="*/ 114 h 240"/>
                <a:gd name="T44" fmla="*/ 116 w 228"/>
                <a:gd name="T45" fmla="*/ 79 h 240"/>
                <a:gd name="T46" fmla="*/ 114 w 228"/>
                <a:gd name="T47" fmla="*/ 0 h 240"/>
                <a:gd name="T48" fmla="*/ 0 w 228"/>
                <a:gd name="T49" fmla="*/ 114 h 240"/>
                <a:gd name="T50" fmla="*/ 52 w 228"/>
                <a:gd name="T51" fmla="*/ 209 h 240"/>
                <a:gd name="T52" fmla="*/ 57 w 228"/>
                <a:gd name="T53" fmla="*/ 211 h 240"/>
                <a:gd name="T54" fmla="*/ 65 w 228"/>
                <a:gd name="T55" fmla="*/ 206 h 240"/>
                <a:gd name="T56" fmla="*/ 62 w 228"/>
                <a:gd name="T57" fmla="*/ 193 h 240"/>
                <a:gd name="T58" fmla="*/ 19 w 228"/>
                <a:gd name="T59" fmla="*/ 114 h 240"/>
                <a:gd name="T60" fmla="*/ 114 w 228"/>
                <a:gd name="T61" fmla="*/ 18 h 240"/>
                <a:gd name="T62" fmla="*/ 209 w 228"/>
                <a:gd name="T63" fmla="*/ 114 h 240"/>
                <a:gd name="T64" fmla="*/ 168 w 228"/>
                <a:gd name="T65" fmla="*/ 192 h 240"/>
                <a:gd name="T66" fmla="*/ 165 w 228"/>
                <a:gd name="T67" fmla="*/ 205 h 240"/>
                <a:gd name="T68" fmla="*/ 178 w 228"/>
                <a:gd name="T69" fmla="*/ 208 h 240"/>
                <a:gd name="T70" fmla="*/ 228 w 228"/>
                <a:gd name="T71" fmla="*/ 114 h 240"/>
                <a:gd name="T72" fmla="*/ 114 w 228"/>
                <a:gd name="T73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28" h="240">
                  <a:moveTo>
                    <a:pt x="187" y="114"/>
                  </a:moveTo>
                  <a:cubicBezTo>
                    <a:pt x="187" y="73"/>
                    <a:pt x="154" y="40"/>
                    <a:pt x="114" y="40"/>
                  </a:cubicBezTo>
                  <a:cubicBezTo>
                    <a:pt x="73" y="40"/>
                    <a:pt x="40" y="73"/>
                    <a:pt x="40" y="114"/>
                  </a:cubicBezTo>
                  <a:cubicBezTo>
                    <a:pt x="40" y="136"/>
                    <a:pt x="50" y="157"/>
                    <a:pt x="68" y="171"/>
                  </a:cubicBezTo>
                  <a:cubicBezTo>
                    <a:pt x="69" y="172"/>
                    <a:pt x="71" y="173"/>
                    <a:pt x="74" y="173"/>
                  </a:cubicBezTo>
                  <a:cubicBezTo>
                    <a:pt x="76" y="173"/>
                    <a:pt x="79" y="171"/>
                    <a:pt x="81" y="169"/>
                  </a:cubicBezTo>
                  <a:cubicBezTo>
                    <a:pt x="84" y="165"/>
                    <a:pt x="83" y="159"/>
                    <a:pt x="79" y="156"/>
                  </a:cubicBezTo>
                  <a:cubicBezTo>
                    <a:pt x="67" y="146"/>
                    <a:pt x="59" y="130"/>
                    <a:pt x="59" y="114"/>
                  </a:cubicBezTo>
                  <a:cubicBezTo>
                    <a:pt x="59" y="83"/>
                    <a:pt x="84" y="59"/>
                    <a:pt x="114" y="59"/>
                  </a:cubicBezTo>
                  <a:cubicBezTo>
                    <a:pt x="144" y="59"/>
                    <a:pt x="169" y="83"/>
                    <a:pt x="169" y="114"/>
                  </a:cubicBezTo>
                  <a:cubicBezTo>
                    <a:pt x="169" y="129"/>
                    <a:pt x="163" y="143"/>
                    <a:pt x="152" y="153"/>
                  </a:cubicBezTo>
                  <a:cubicBezTo>
                    <a:pt x="148" y="157"/>
                    <a:pt x="148" y="163"/>
                    <a:pt x="151" y="166"/>
                  </a:cubicBezTo>
                  <a:cubicBezTo>
                    <a:pt x="155" y="170"/>
                    <a:pt x="161" y="170"/>
                    <a:pt x="165" y="167"/>
                  </a:cubicBezTo>
                  <a:cubicBezTo>
                    <a:pt x="179" y="153"/>
                    <a:pt x="187" y="134"/>
                    <a:pt x="187" y="114"/>
                  </a:cubicBezTo>
                  <a:close/>
                  <a:moveTo>
                    <a:pt x="116" y="79"/>
                  </a:moveTo>
                  <a:cubicBezTo>
                    <a:pt x="97" y="79"/>
                    <a:pt x="81" y="95"/>
                    <a:pt x="81" y="114"/>
                  </a:cubicBezTo>
                  <a:cubicBezTo>
                    <a:pt x="81" y="127"/>
                    <a:pt x="89" y="139"/>
                    <a:pt x="101" y="144"/>
                  </a:cubicBezTo>
                  <a:cubicBezTo>
                    <a:pt x="101" y="226"/>
                    <a:pt x="101" y="226"/>
                    <a:pt x="101" y="226"/>
                  </a:cubicBezTo>
                  <a:cubicBezTo>
                    <a:pt x="101" y="233"/>
                    <a:pt x="107" y="240"/>
                    <a:pt x="115" y="240"/>
                  </a:cubicBezTo>
                  <a:cubicBezTo>
                    <a:pt x="123" y="240"/>
                    <a:pt x="129" y="233"/>
                    <a:pt x="129" y="226"/>
                  </a:cubicBezTo>
                  <a:cubicBezTo>
                    <a:pt x="129" y="145"/>
                    <a:pt x="129" y="145"/>
                    <a:pt x="129" y="145"/>
                  </a:cubicBezTo>
                  <a:cubicBezTo>
                    <a:pt x="141" y="140"/>
                    <a:pt x="150" y="128"/>
                    <a:pt x="150" y="114"/>
                  </a:cubicBezTo>
                  <a:cubicBezTo>
                    <a:pt x="150" y="95"/>
                    <a:pt x="134" y="79"/>
                    <a:pt x="116" y="79"/>
                  </a:cubicBezTo>
                  <a:close/>
                  <a:moveTo>
                    <a:pt x="114" y="0"/>
                  </a:moveTo>
                  <a:cubicBezTo>
                    <a:pt x="51" y="0"/>
                    <a:pt x="0" y="51"/>
                    <a:pt x="0" y="114"/>
                  </a:cubicBezTo>
                  <a:cubicBezTo>
                    <a:pt x="0" y="152"/>
                    <a:pt x="19" y="188"/>
                    <a:pt x="52" y="209"/>
                  </a:cubicBezTo>
                  <a:cubicBezTo>
                    <a:pt x="54" y="210"/>
                    <a:pt x="55" y="211"/>
                    <a:pt x="57" y="211"/>
                  </a:cubicBezTo>
                  <a:cubicBezTo>
                    <a:pt x="60" y="211"/>
                    <a:pt x="63" y="209"/>
                    <a:pt x="65" y="206"/>
                  </a:cubicBezTo>
                  <a:cubicBezTo>
                    <a:pt x="68" y="202"/>
                    <a:pt x="67" y="196"/>
                    <a:pt x="62" y="193"/>
                  </a:cubicBezTo>
                  <a:cubicBezTo>
                    <a:pt x="35" y="176"/>
                    <a:pt x="19" y="146"/>
                    <a:pt x="19" y="114"/>
                  </a:cubicBezTo>
                  <a:cubicBezTo>
                    <a:pt x="19" y="61"/>
                    <a:pt x="61" y="18"/>
                    <a:pt x="114" y="18"/>
                  </a:cubicBezTo>
                  <a:cubicBezTo>
                    <a:pt x="166" y="18"/>
                    <a:pt x="209" y="61"/>
                    <a:pt x="209" y="114"/>
                  </a:cubicBezTo>
                  <a:cubicBezTo>
                    <a:pt x="209" y="145"/>
                    <a:pt x="194" y="174"/>
                    <a:pt x="168" y="192"/>
                  </a:cubicBezTo>
                  <a:cubicBezTo>
                    <a:pt x="163" y="195"/>
                    <a:pt x="162" y="201"/>
                    <a:pt x="165" y="205"/>
                  </a:cubicBezTo>
                  <a:cubicBezTo>
                    <a:pt x="168" y="209"/>
                    <a:pt x="174" y="211"/>
                    <a:pt x="178" y="208"/>
                  </a:cubicBezTo>
                  <a:cubicBezTo>
                    <a:pt x="209" y="186"/>
                    <a:pt x="228" y="151"/>
                    <a:pt x="228" y="114"/>
                  </a:cubicBezTo>
                  <a:cubicBezTo>
                    <a:pt x="228" y="51"/>
                    <a:pt x="177" y="0"/>
                    <a:pt x="11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2895330" y="1563638"/>
            <a:ext cx="1600322" cy="2344118"/>
            <a:chOff x="2895330" y="1563638"/>
            <a:chExt cx="1600322" cy="2344118"/>
          </a:xfrm>
        </p:grpSpPr>
        <p:sp>
          <p:nvSpPr>
            <p:cNvPr id="9" name="Oval 3"/>
            <p:cNvSpPr/>
            <p:nvPr/>
          </p:nvSpPr>
          <p:spPr>
            <a:xfrm>
              <a:off x="3270953" y="1563638"/>
              <a:ext cx="896416" cy="1008112"/>
            </a:xfrm>
            <a:prstGeom prst="ellipse">
              <a:avLst/>
            </a:prstGeom>
            <a:blipFill dpi="0"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2" name="Group 66"/>
            <p:cNvGrpSpPr/>
            <p:nvPr/>
          </p:nvGrpSpPr>
          <p:grpSpPr>
            <a:xfrm>
              <a:off x="2895330" y="2711787"/>
              <a:ext cx="1600322" cy="1195969"/>
              <a:chOff x="1854436" y="3994615"/>
              <a:chExt cx="2133762" cy="1594625"/>
            </a:xfrm>
          </p:grpSpPr>
          <p:grpSp>
            <p:nvGrpSpPr>
              <p:cNvPr id="27" name="Group 67"/>
              <p:cNvGrpSpPr/>
              <p:nvPr/>
            </p:nvGrpSpPr>
            <p:grpSpPr>
              <a:xfrm>
                <a:off x="1854436" y="3994615"/>
                <a:ext cx="2133762" cy="1594625"/>
                <a:chOff x="1854436" y="3994615"/>
                <a:chExt cx="2133762" cy="1594625"/>
              </a:xfrm>
              <a:solidFill>
                <a:schemeClr val="bg1">
                  <a:lumMod val="65000"/>
                </a:schemeClr>
              </a:solidFill>
            </p:grpSpPr>
            <p:sp>
              <p:nvSpPr>
                <p:cNvPr id="29" name="Freeform: Shape 69"/>
                <p:cNvSpPr>
                  <a:spLocks/>
                </p:cNvSpPr>
                <p:nvPr/>
              </p:nvSpPr>
              <p:spPr bwMode="auto">
                <a:xfrm>
                  <a:off x="1854436" y="3994615"/>
                  <a:ext cx="118572" cy="159462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79" y="0"/>
                    </a:cxn>
                    <a:cxn ang="0">
                      <a:pos x="185" y="2"/>
                    </a:cxn>
                    <a:cxn ang="0">
                      <a:pos x="186" y="7"/>
                    </a:cxn>
                    <a:cxn ang="0">
                      <a:pos x="185" y="13"/>
                    </a:cxn>
                    <a:cxn ang="0">
                      <a:pos x="179" y="15"/>
                    </a:cxn>
                    <a:cxn ang="0">
                      <a:pos x="114" y="15"/>
                    </a:cxn>
                    <a:cxn ang="0">
                      <a:pos x="114" y="935"/>
                    </a:cxn>
                    <a:cxn ang="0">
                      <a:pos x="179" y="935"/>
                    </a:cxn>
                    <a:cxn ang="0">
                      <a:pos x="183" y="936"/>
                    </a:cxn>
                    <a:cxn ang="0">
                      <a:pos x="185" y="943"/>
                    </a:cxn>
                    <a:cxn ang="0">
                      <a:pos x="179" y="953"/>
                    </a:cxn>
                    <a:cxn ang="0">
                      <a:pos x="0" y="953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86" h="953">
                      <a:moveTo>
                        <a:pt x="0" y="0"/>
                      </a:moveTo>
                      <a:cubicBezTo>
                        <a:pt x="179" y="0"/>
                        <a:pt x="179" y="0"/>
                        <a:pt x="179" y="0"/>
                      </a:cubicBezTo>
                      <a:cubicBezTo>
                        <a:pt x="182" y="0"/>
                        <a:pt x="183" y="1"/>
                        <a:pt x="185" y="2"/>
                      </a:cubicBezTo>
                      <a:cubicBezTo>
                        <a:pt x="186" y="3"/>
                        <a:pt x="186" y="5"/>
                        <a:pt x="186" y="7"/>
                      </a:cubicBezTo>
                      <a:cubicBezTo>
                        <a:pt x="186" y="10"/>
                        <a:pt x="186" y="12"/>
                        <a:pt x="185" y="13"/>
                      </a:cubicBezTo>
                      <a:cubicBezTo>
                        <a:pt x="183" y="15"/>
                        <a:pt x="182" y="15"/>
                        <a:pt x="179" y="15"/>
                      </a:cubicBezTo>
                      <a:cubicBezTo>
                        <a:pt x="114" y="15"/>
                        <a:pt x="114" y="15"/>
                        <a:pt x="114" y="15"/>
                      </a:cubicBezTo>
                      <a:cubicBezTo>
                        <a:pt x="114" y="935"/>
                        <a:pt x="114" y="935"/>
                        <a:pt x="114" y="935"/>
                      </a:cubicBezTo>
                      <a:cubicBezTo>
                        <a:pt x="179" y="935"/>
                        <a:pt x="179" y="935"/>
                        <a:pt x="179" y="935"/>
                      </a:cubicBezTo>
                      <a:cubicBezTo>
                        <a:pt x="183" y="936"/>
                        <a:pt x="183" y="936"/>
                        <a:pt x="183" y="936"/>
                      </a:cubicBezTo>
                      <a:cubicBezTo>
                        <a:pt x="184" y="938"/>
                        <a:pt x="185" y="940"/>
                        <a:pt x="185" y="943"/>
                      </a:cubicBezTo>
                      <a:cubicBezTo>
                        <a:pt x="185" y="947"/>
                        <a:pt x="183" y="950"/>
                        <a:pt x="179" y="953"/>
                      </a:cubicBezTo>
                      <a:cubicBezTo>
                        <a:pt x="0" y="953"/>
                        <a:pt x="0" y="953"/>
                        <a:pt x="0" y="953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0" name="Freeform: Shape 70"/>
                <p:cNvSpPr>
                  <a:spLocks/>
                </p:cNvSpPr>
                <p:nvPr/>
              </p:nvSpPr>
              <p:spPr bwMode="auto">
                <a:xfrm>
                  <a:off x="3867140" y="3994615"/>
                  <a:ext cx="121058" cy="1594625"/>
                </a:xfrm>
                <a:custGeom>
                  <a:avLst/>
                  <a:gdLst/>
                  <a:ahLst/>
                  <a:cxnLst>
                    <a:cxn ang="0">
                      <a:pos x="77" y="15"/>
                    </a:cxn>
                    <a:cxn ang="0">
                      <a:pos x="8" y="15"/>
                    </a:cxn>
                    <a:cxn ang="0">
                      <a:pos x="4" y="8"/>
                    </a:cxn>
                    <a:cxn ang="0">
                      <a:pos x="8" y="0"/>
                    </a:cxn>
                    <a:cxn ang="0">
                      <a:pos x="190" y="0"/>
                    </a:cxn>
                    <a:cxn ang="0">
                      <a:pos x="190" y="953"/>
                    </a:cxn>
                    <a:cxn ang="0">
                      <a:pos x="8" y="953"/>
                    </a:cxn>
                    <a:cxn ang="0">
                      <a:pos x="2" y="950"/>
                    </a:cxn>
                    <a:cxn ang="0">
                      <a:pos x="0" y="944"/>
                    </a:cxn>
                    <a:cxn ang="0">
                      <a:pos x="2" y="937"/>
                    </a:cxn>
                    <a:cxn ang="0">
                      <a:pos x="8" y="935"/>
                    </a:cxn>
                    <a:cxn ang="0">
                      <a:pos x="77" y="935"/>
                    </a:cxn>
                    <a:cxn ang="0">
                      <a:pos x="77" y="15"/>
                    </a:cxn>
                  </a:cxnLst>
                  <a:rect l="0" t="0" r="r" b="b"/>
                  <a:pathLst>
                    <a:path w="190" h="953">
                      <a:moveTo>
                        <a:pt x="77" y="15"/>
                      </a:moveTo>
                      <a:cubicBezTo>
                        <a:pt x="8" y="15"/>
                        <a:pt x="8" y="15"/>
                        <a:pt x="8" y="15"/>
                      </a:cubicBezTo>
                      <a:cubicBezTo>
                        <a:pt x="6" y="13"/>
                        <a:pt x="4" y="10"/>
                        <a:pt x="4" y="8"/>
                      </a:cubicBezTo>
                      <a:cubicBezTo>
                        <a:pt x="4" y="5"/>
                        <a:pt x="6" y="2"/>
                        <a:pt x="8" y="0"/>
                      </a:cubicBezTo>
                      <a:cubicBezTo>
                        <a:pt x="190" y="0"/>
                        <a:pt x="190" y="0"/>
                        <a:pt x="190" y="0"/>
                      </a:cubicBezTo>
                      <a:cubicBezTo>
                        <a:pt x="190" y="953"/>
                        <a:pt x="190" y="953"/>
                        <a:pt x="190" y="953"/>
                      </a:cubicBezTo>
                      <a:cubicBezTo>
                        <a:pt x="8" y="953"/>
                        <a:pt x="8" y="953"/>
                        <a:pt x="8" y="953"/>
                      </a:cubicBezTo>
                      <a:cubicBezTo>
                        <a:pt x="6" y="953"/>
                        <a:pt x="4" y="952"/>
                        <a:pt x="2" y="950"/>
                      </a:cubicBezTo>
                      <a:cubicBezTo>
                        <a:pt x="1" y="949"/>
                        <a:pt x="0" y="947"/>
                        <a:pt x="0" y="944"/>
                      </a:cubicBezTo>
                      <a:cubicBezTo>
                        <a:pt x="0" y="941"/>
                        <a:pt x="1" y="939"/>
                        <a:pt x="2" y="937"/>
                      </a:cubicBezTo>
                      <a:cubicBezTo>
                        <a:pt x="4" y="935"/>
                        <a:pt x="6" y="935"/>
                        <a:pt x="8" y="935"/>
                      </a:cubicBezTo>
                      <a:cubicBezTo>
                        <a:pt x="77" y="935"/>
                        <a:pt x="77" y="935"/>
                        <a:pt x="77" y="935"/>
                      </a:cubicBezTo>
                      <a:lnTo>
                        <a:pt x="77" y="15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28" name="Rectangle 68"/>
              <p:cNvSpPr/>
              <p:nvPr/>
            </p:nvSpPr>
            <p:spPr>
              <a:xfrm>
                <a:off x="1943987" y="4330262"/>
                <a:ext cx="1954661" cy="923330"/>
              </a:xfrm>
              <a:prstGeom prst="rect">
                <a:avLst/>
              </a:prstGeom>
            </p:spPr>
            <p:txBody>
              <a:bodyPr wrap="square" lIns="0" tIns="0" rIns="0" bIns="0">
                <a:normAutofit fontScale="92500" lnSpcReduction="10000"/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900"/>
                  <a:t>此部分内容作为文字排版占位显示 </a:t>
                </a:r>
                <a:br>
                  <a:rPr lang="zh-CN" altLang="en-US" sz="900"/>
                </a:br>
                <a:r>
                  <a:rPr lang="zh-CN" altLang="en-US" sz="900"/>
                  <a:t>（建议使用主题字体）</a:t>
                </a:r>
                <a:br>
                  <a:rPr lang="zh-CN" altLang="en-US" sz="900"/>
                </a:br>
                <a:r>
                  <a:rPr lang="zh-CN" altLang="en-US" sz="900"/>
                  <a:t>如需更改请在（设置形状格式）</a:t>
                </a:r>
                <a:br>
                  <a:rPr lang="zh-CN" altLang="en-US" sz="900"/>
                </a:br>
                <a:r>
                  <a:rPr lang="zh-CN" altLang="en-US" sz="900"/>
                  <a:t>菜单下（文本选项）中调整</a:t>
                </a:r>
              </a:p>
            </p:txBody>
          </p:sp>
        </p:grpSp>
        <p:sp>
          <p:nvSpPr>
            <p:cNvPr id="17" name="Freeform: Shape 83"/>
            <p:cNvSpPr>
              <a:spLocks/>
            </p:cNvSpPr>
            <p:nvPr/>
          </p:nvSpPr>
          <p:spPr bwMode="auto">
            <a:xfrm>
              <a:off x="3504964" y="1787974"/>
              <a:ext cx="426581" cy="426581"/>
            </a:xfrm>
            <a:custGeom>
              <a:avLst/>
              <a:gdLst>
                <a:gd name="T0" fmla="*/ 74 w 236"/>
                <a:gd name="T1" fmla="*/ 160 h 236"/>
                <a:gd name="T2" fmla="*/ 93 w 236"/>
                <a:gd name="T3" fmla="*/ 160 h 236"/>
                <a:gd name="T4" fmla="*/ 93 w 236"/>
                <a:gd name="T5" fmla="*/ 103 h 236"/>
                <a:gd name="T6" fmla="*/ 74 w 236"/>
                <a:gd name="T7" fmla="*/ 103 h 236"/>
                <a:gd name="T8" fmla="*/ 74 w 236"/>
                <a:gd name="T9" fmla="*/ 160 h 236"/>
                <a:gd name="T10" fmla="*/ 140 w 236"/>
                <a:gd name="T11" fmla="*/ 102 h 236"/>
                <a:gd name="T12" fmla="*/ 122 w 236"/>
                <a:gd name="T13" fmla="*/ 111 h 236"/>
                <a:gd name="T14" fmla="*/ 122 w 236"/>
                <a:gd name="T15" fmla="*/ 103 h 236"/>
                <a:gd name="T16" fmla="*/ 103 w 236"/>
                <a:gd name="T17" fmla="*/ 103 h 236"/>
                <a:gd name="T18" fmla="*/ 103 w 236"/>
                <a:gd name="T19" fmla="*/ 160 h 236"/>
                <a:gd name="T20" fmla="*/ 122 w 236"/>
                <a:gd name="T21" fmla="*/ 160 h 236"/>
                <a:gd name="T22" fmla="*/ 122 w 236"/>
                <a:gd name="T23" fmla="*/ 128 h 236"/>
                <a:gd name="T24" fmla="*/ 123 w 236"/>
                <a:gd name="T25" fmla="*/ 124 h 236"/>
                <a:gd name="T26" fmla="*/ 133 w 236"/>
                <a:gd name="T27" fmla="*/ 117 h 236"/>
                <a:gd name="T28" fmla="*/ 142 w 236"/>
                <a:gd name="T29" fmla="*/ 130 h 236"/>
                <a:gd name="T30" fmla="*/ 142 w 236"/>
                <a:gd name="T31" fmla="*/ 160 h 236"/>
                <a:gd name="T32" fmla="*/ 161 w 236"/>
                <a:gd name="T33" fmla="*/ 160 h 236"/>
                <a:gd name="T34" fmla="*/ 161 w 236"/>
                <a:gd name="T35" fmla="*/ 160 h 236"/>
                <a:gd name="T36" fmla="*/ 161 w 236"/>
                <a:gd name="T37" fmla="*/ 127 h 236"/>
                <a:gd name="T38" fmla="*/ 140 w 236"/>
                <a:gd name="T39" fmla="*/ 102 h 236"/>
                <a:gd name="T40" fmla="*/ 122 w 236"/>
                <a:gd name="T41" fmla="*/ 111 h 236"/>
                <a:gd name="T42" fmla="*/ 122 w 236"/>
                <a:gd name="T43" fmla="*/ 111 h 236"/>
                <a:gd name="T44" fmla="*/ 122 w 236"/>
                <a:gd name="T45" fmla="*/ 111 h 236"/>
                <a:gd name="T46" fmla="*/ 83 w 236"/>
                <a:gd name="T47" fmla="*/ 75 h 236"/>
                <a:gd name="T48" fmla="*/ 73 w 236"/>
                <a:gd name="T49" fmla="*/ 85 h 236"/>
                <a:gd name="T50" fmla="*/ 83 w 236"/>
                <a:gd name="T51" fmla="*/ 95 h 236"/>
                <a:gd name="T52" fmla="*/ 83 w 236"/>
                <a:gd name="T53" fmla="*/ 95 h 236"/>
                <a:gd name="T54" fmla="*/ 94 w 236"/>
                <a:gd name="T55" fmla="*/ 85 h 236"/>
                <a:gd name="T56" fmla="*/ 83 w 236"/>
                <a:gd name="T57" fmla="*/ 75 h 236"/>
                <a:gd name="T58" fmla="*/ 118 w 236"/>
                <a:gd name="T59" fmla="*/ 0 h 236"/>
                <a:gd name="T60" fmla="*/ 0 w 236"/>
                <a:gd name="T61" fmla="*/ 118 h 236"/>
                <a:gd name="T62" fmla="*/ 118 w 236"/>
                <a:gd name="T63" fmla="*/ 236 h 236"/>
                <a:gd name="T64" fmla="*/ 236 w 236"/>
                <a:gd name="T65" fmla="*/ 118 h 236"/>
                <a:gd name="T66" fmla="*/ 118 w 236"/>
                <a:gd name="T67" fmla="*/ 0 h 236"/>
                <a:gd name="T68" fmla="*/ 181 w 236"/>
                <a:gd name="T69" fmla="*/ 172 h 236"/>
                <a:gd name="T70" fmla="*/ 171 w 236"/>
                <a:gd name="T71" fmla="*/ 181 h 236"/>
                <a:gd name="T72" fmla="*/ 64 w 236"/>
                <a:gd name="T73" fmla="*/ 181 h 236"/>
                <a:gd name="T74" fmla="*/ 55 w 236"/>
                <a:gd name="T75" fmla="*/ 172 h 236"/>
                <a:gd name="T76" fmla="*/ 55 w 236"/>
                <a:gd name="T77" fmla="*/ 63 h 236"/>
                <a:gd name="T78" fmla="*/ 64 w 236"/>
                <a:gd name="T79" fmla="*/ 54 h 236"/>
                <a:gd name="T80" fmla="*/ 171 w 236"/>
                <a:gd name="T81" fmla="*/ 54 h 236"/>
                <a:gd name="T82" fmla="*/ 181 w 236"/>
                <a:gd name="T83" fmla="*/ 63 h 236"/>
                <a:gd name="T84" fmla="*/ 181 w 236"/>
                <a:gd name="T85" fmla="*/ 172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36" h="236">
                  <a:moveTo>
                    <a:pt x="74" y="160"/>
                  </a:moveTo>
                  <a:cubicBezTo>
                    <a:pt x="93" y="160"/>
                    <a:pt x="93" y="160"/>
                    <a:pt x="93" y="160"/>
                  </a:cubicBezTo>
                  <a:cubicBezTo>
                    <a:pt x="93" y="103"/>
                    <a:pt x="93" y="103"/>
                    <a:pt x="93" y="103"/>
                  </a:cubicBezTo>
                  <a:cubicBezTo>
                    <a:pt x="74" y="103"/>
                    <a:pt x="74" y="103"/>
                    <a:pt x="74" y="103"/>
                  </a:cubicBezTo>
                  <a:lnTo>
                    <a:pt x="74" y="160"/>
                  </a:lnTo>
                  <a:close/>
                  <a:moveTo>
                    <a:pt x="140" y="102"/>
                  </a:moveTo>
                  <a:cubicBezTo>
                    <a:pt x="129" y="102"/>
                    <a:pt x="125" y="107"/>
                    <a:pt x="122" y="111"/>
                  </a:cubicBezTo>
                  <a:cubicBezTo>
                    <a:pt x="122" y="103"/>
                    <a:pt x="122" y="103"/>
                    <a:pt x="122" y="103"/>
                  </a:cubicBezTo>
                  <a:cubicBezTo>
                    <a:pt x="103" y="103"/>
                    <a:pt x="103" y="103"/>
                    <a:pt x="103" y="103"/>
                  </a:cubicBezTo>
                  <a:cubicBezTo>
                    <a:pt x="104" y="108"/>
                    <a:pt x="103" y="160"/>
                    <a:pt x="103" y="160"/>
                  </a:cubicBezTo>
                  <a:cubicBezTo>
                    <a:pt x="122" y="160"/>
                    <a:pt x="122" y="160"/>
                    <a:pt x="122" y="160"/>
                  </a:cubicBezTo>
                  <a:cubicBezTo>
                    <a:pt x="122" y="128"/>
                    <a:pt x="122" y="128"/>
                    <a:pt x="122" y="128"/>
                  </a:cubicBezTo>
                  <a:cubicBezTo>
                    <a:pt x="122" y="127"/>
                    <a:pt x="123" y="125"/>
                    <a:pt x="123" y="124"/>
                  </a:cubicBezTo>
                  <a:cubicBezTo>
                    <a:pt x="124" y="120"/>
                    <a:pt x="128" y="117"/>
                    <a:pt x="133" y="117"/>
                  </a:cubicBezTo>
                  <a:cubicBezTo>
                    <a:pt x="140" y="117"/>
                    <a:pt x="142" y="122"/>
                    <a:pt x="142" y="130"/>
                  </a:cubicBezTo>
                  <a:cubicBezTo>
                    <a:pt x="142" y="160"/>
                    <a:pt x="142" y="160"/>
                    <a:pt x="142" y="160"/>
                  </a:cubicBezTo>
                  <a:cubicBezTo>
                    <a:pt x="161" y="160"/>
                    <a:pt x="161" y="160"/>
                    <a:pt x="161" y="160"/>
                  </a:cubicBezTo>
                  <a:cubicBezTo>
                    <a:pt x="161" y="160"/>
                    <a:pt x="161" y="160"/>
                    <a:pt x="161" y="160"/>
                  </a:cubicBezTo>
                  <a:cubicBezTo>
                    <a:pt x="161" y="127"/>
                    <a:pt x="161" y="127"/>
                    <a:pt x="161" y="127"/>
                  </a:cubicBezTo>
                  <a:cubicBezTo>
                    <a:pt x="161" y="110"/>
                    <a:pt x="152" y="102"/>
                    <a:pt x="140" y="102"/>
                  </a:cubicBezTo>
                  <a:close/>
                  <a:moveTo>
                    <a:pt x="122" y="111"/>
                  </a:moveTo>
                  <a:cubicBezTo>
                    <a:pt x="122" y="111"/>
                    <a:pt x="122" y="111"/>
                    <a:pt x="122" y="111"/>
                  </a:cubicBezTo>
                  <a:cubicBezTo>
                    <a:pt x="122" y="111"/>
                    <a:pt x="122" y="111"/>
                    <a:pt x="122" y="111"/>
                  </a:cubicBezTo>
                  <a:close/>
                  <a:moveTo>
                    <a:pt x="83" y="75"/>
                  </a:moveTo>
                  <a:cubicBezTo>
                    <a:pt x="77" y="75"/>
                    <a:pt x="73" y="80"/>
                    <a:pt x="73" y="85"/>
                  </a:cubicBezTo>
                  <a:cubicBezTo>
                    <a:pt x="73" y="91"/>
                    <a:pt x="77" y="95"/>
                    <a:pt x="83" y="95"/>
                  </a:cubicBezTo>
                  <a:cubicBezTo>
                    <a:pt x="83" y="95"/>
                    <a:pt x="83" y="95"/>
                    <a:pt x="83" y="95"/>
                  </a:cubicBezTo>
                  <a:cubicBezTo>
                    <a:pt x="90" y="95"/>
                    <a:pt x="94" y="91"/>
                    <a:pt x="94" y="85"/>
                  </a:cubicBezTo>
                  <a:cubicBezTo>
                    <a:pt x="94" y="80"/>
                    <a:pt x="90" y="75"/>
                    <a:pt x="83" y="75"/>
                  </a:cubicBez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81" y="172"/>
                  </a:moveTo>
                  <a:cubicBezTo>
                    <a:pt x="181" y="177"/>
                    <a:pt x="176" y="181"/>
                    <a:pt x="171" y="181"/>
                  </a:cubicBezTo>
                  <a:cubicBezTo>
                    <a:pt x="64" y="181"/>
                    <a:pt x="64" y="181"/>
                    <a:pt x="64" y="181"/>
                  </a:cubicBezTo>
                  <a:cubicBezTo>
                    <a:pt x="59" y="181"/>
                    <a:pt x="55" y="177"/>
                    <a:pt x="55" y="172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55" y="58"/>
                    <a:pt x="59" y="54"/>
                    <a:pt x="64" y="54"/>
                  </a:cubicBezTo>
                  <a:cubicBezTo>
                    <a:pt x="171" y="54"/>
                    <a:pt x="171" y="54"/>
                    <a:pt x="171" y="54"/>
                  </a:cubicBezTo>
                  <a:cubicBezTo>
                    <a:pt x="176" y="54"/>
                    <a:pt x="181" y="58"/>
                    <a:pt x="181" y="63"/>
                  </a:cubicBezTo>
                  <a:cubicBezTo>
                    <a:pt x="181" y="172"/>
                    <a:pt x="181" y="172"/>
                    <a:pt x="181" y="17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4771721" y="1563638"/>
            <a:ext cx="1600322" cy="2344118"/>
            <a:chOff x="4771721" y="1563638"/>
            <a:chExt cx="1600322" cy="2344118"/>
          </a:xfrm>
        </p:grpSpPr>
        <p:sp>
          <p:nvSpPr>
            <p:cNvPr id="8" name="Oval 2"/>
            <p:cNvSpPr/>
            <p:nvPr/>
          </p:nvSpPr>
          <p:spPr>
            <a:xfrm>
              <a:off x="5123674" y="1563638"/>
              <a:ext cx="896416" cy="1008112"/>
            </a:xfrm>
            <a:prstGeom prst="ellipse">
              <a:avLst/>
            </a:prstGeom>
            <a:blipFill dpi="0" rotWithShape="1"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3" name="Group 71"/>
            <p:cNvGrpSpPr/>
            <p:nvPr/>
          </p:nvGrpSpPr>
          <p:grpSpPr>
            <a:xfrm>
              <a:off x="4771721" y="2711787"/>
              <a:ext cx="1600322" cy="1195969"/>
              <a:chOff x="1854436" y="3994615"/>
              <a:chExt cx="2133762" cy="1594625"/>
            </a:xfrm>
          </p:grpSpPr>
          <p:grpSp>
            <p:nvGrpSpPr>
              <p:cNvPr id="23" name="Group 72"/>
              <p:cNvGrpSpPr/>
              <p:nvPr/>
            </p:nvGrpSpPr>
            <p:grpSpPr>
              <a:xfrm>
                <a:off x="1854436" y="3994615"/>
                <a:ext cx="2133762" cy="1594625"/>
                <a:chOff x="1854436" y="3994615"/>
                <a:chExt cx="2133762" cy="1594625"/>
              </a:xfrm>
              <a:solidFill>
                <a:schemeClr val="bg1">
                  <a:lumMod val="65000"/>
                </a:schemeClr>
              </a:solidFill>
            </p:grpSpPr>
            <p:sp>
              <p:nvSpPr>
                <p:cNvPr id="25" name="Freeform: Shape 74"/>
                <p:cNvSpPr>
                  <a:spLocks/>
                </p:cNvSpPr>
                <p:nvPr/>
              </p:nvSpPr>
              <p:spPr bwMode="auto">
                <a:xfrm>
                  <a:off x="1854436" y="3994615"/>
                  <a:ext cx="118572" cy="159462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79" y="0"/>
                    </a:cxn>
                    <a:cxn ang="0">
                      <a:pos x="185" y="2"/>
                    </a:cxn>
                    <a:cxn ang="0">
                      <a:pos x="186" y="7"/>
                    </a:cxn>
                    <a:cxn ang="0">
                      <a:pos x="185" y="13"/>
                    </a:cxn>
                    <a:cxn ang="0">
                      <a:pos x="179" y="15"/>
                    </a:cxn>
                    <a:cxn ang="0">
                      <a:pos x="114" y="15"/>
                    </a:cxn>
                    <a:cxn ang="0">
                      <a:pos x="114" y="935"/>
                    </a:cxn>
                    <a:cxn ang="0">
                      <a:pos x="179" y="935"/>
                    </a:cxn>
                    <a:cxn ang="0">
                      <a:pos x="183" y="936"/>
                    </a:cxn>
                    <a:cxn ang="0">
                      <a:pos x="185" y="943"/>
                    </a:cxn>
                    <a:cxn ang="0">
                      <a:pos x="179" y="953"/>
                    </a:cxn>
                    <a:cxn ang="0">
                      <a:pos x="0" y="953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86" h="953">
                      <a:moveTo>
                        <a:pt x="0" y="0"/>
                      </a:moveTo>
                      <a:cubicBezTo>
                        <a:pt x="179" y="0"/>
                        <a:pt x="179" y="0"/>
                        <a:pt x="179" y="0"/>
                      </a:cubicBezTo>
                      <a:cubicBezTo>
                        <a:pt x="182" y="0"/>
                        <a:pt x="183" y="1"/>
                        <a:pt x="185" y="2"/>
                      </a:cubicBezTo>
                      <a:cubicBezTo>
                        <a:pt x="186" y="3"/>
                        <a:pt x="186" y="5"/>
                        <a:pt x="186" y="7"/>
                      </a:cubicBezTo>
                      <a:cubicBezTo>
                        <a:pt x="186" y="10"/>
                        <a:pt x="186" y="12"/>
                        <a:pt x="185" y="13"/>
                      </a:cubicBezTo>
                      <a:cubicBezTo>
                        <a:pt x="183" y="15"/>
                        <a:pt x="182" y="15"/>
                        <a:pt x="179" y="15"/>
                      </a:cubicBezTo>
                      <a:cubicBezTo>
                        <a:pt x="114" y="15"/>
                        <a:pt x="114" y="15"/>
                        <a:pt x="114" y="15"/>
                      </a:cubicBezTo>
                      <a:cubicBezTo>
                        <a:pt x="114" y="935"/>
                        <a:pt x="114" y="935"/>
                        <a:pt x="114" y="935"/>
                      </a:cubicBezTo>
                      <a:cubicBezTo>
                        <a:pt x="179" y="935"/>
                        <a:pt x="179" y="935"/>
                        <a:pt x="179" y="935"/>
                      </a:cubicBezTo>
                      <a:cubicBezTo>
                        <a:pt x="183" y="936"/>
                        <a:pt x="183" y="936"/>
                        <a:pt x="183" y="936"/>
                      </a:cubicBezTo>
                      <a:cubicBezTo>
                        <a:pt x="184" y="938"/>
                        <a:pt x="185" y="940"/>
                        <a:pt x="185" y="943"/>
                      </a:cubicBezTo>
                      <a:cubicBezTo>
                        <a:pt x="185" y="947"/>
                        <a:pt x="183" y="950"/>
                        <a:pt x="179" y="953"/>
                      </a:cubicBezTo>
                      <a:cubicBezTo>
                        <a:pt x="0" y="953"/>
                        <a:pt x="0" y="953"/>
                        <a:pt x="0" y="953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6" name="Freeform: Shape 75"/>
                <p:cNvSpPr>
                  <a:spLocks/>
                </p:cNvSpPr>
                <p:nvPr/>
              </p:nvSpPr>
              <p:spPr bwMode="auto">
                <a:xfrm>
                  <a:off x="3867140" y="3994615"/>
                  <a:ext cx="121058" cy="1594625"/>
                </a:xfrm>
                <a:custGeom>
                  <a:avLst/>
                  <a:gdLst/>
                  <a:ahLst/>
                  <a:cxnLst>
                    <a:cxn ang="0">
                      <a:pos x="77" y="15"/>
                    </a:cxn>
                    <a:cxn ang="0">
                      <a:pos x="8" y="15"/>
                    </a:cxn>
                    <a:cxn ang="0">
                      <a:pos x="4" y="8"/>
                    </a:cxn>
                    <a:cxn ang="0">
                      <a:pos x="8" y="0"/>
                    </a:cxn>
                    <a:cxn ang="0">
                      <a:pos x="190" y="0"/>
                    </a:cxn>
                    <a:cxn ang="0">
                      <a:pos x="190" y="953"/>
                    </a:cxn>
                    <a:cxn ang="0">
                      <a:pos x="8" y="953"/>
                    </a:cxn>
                    <a:cxn ang="0">
                      <a:pos x="2" y="950"/>
                    </a:cxn>
                    <a:cxn ang="0">
                      <a:pos x="0" y="944"/>
                    </a:cxn>
                    <a:cxn ang="0">
                      <a:pos x="2" y="937"/>
                    </a:cxn>
                    <a:cxn ang="0">
                      <a:pos x="8" y="935"/>
                    </a:cxn>
                    <a:cxn ang="0">
                      <a:pos x="77" y="935"/>
                    </a:cxn>
                    <a:cxn ang="0">
                      <a:pos x="77" y="15"/>
                    </a:cxn>
                  </a:cxnLst>
                  <a:rect l="0" t="0" r="r" b="b"/>
                  <a:pathLst>
                    <a:path w="190" h="953">
                      <a:moveTo>
                        <a:pt x="77" y="15"/>
                      </a:moveTo>
                      <a:cubicBezTo>
                        <a:pt x="8" y="15"/>
                        <a:pt x="8" y="15"/>
                        <a:pt x="8" y="15"/>
                      </a:cubicBezTo>
                      <a:cubicBezTo>
                        <a:pt x="6" y="13"/>
                        <a:pt x="4" y="10"/>
                        <a:pt x="4" y="8"/>
                      </a:cubicBezTo>
                      <a:cubicBezTo>
                        <a:pt x="4" y="5"/>
                        <a:pt x="6" y="2"/>
                        <a:pt x="8" y="0"/>
                      </a:cubicBezTo>
                      <a:cubicBezTo>
                        <a:pt x="190" y="0"/>
                        <a:pt x="190" y="0"/>
                        <a:pt x="190" y="0"/>
                      </a:cubicBezTo>
                      <a:cubicBezTo>
                        <a:pt x="190" y="953"/>
                        <a:pt x="190" y="953"/>
                        <a:pt x="190" y="953"/>
                      </a:cubicBezTo>
                      <a:cubicBezTo>
                        <a:pt x="8" y="953"/>
                        <a:pt x="8" y="953"/>
                        <a:pt x="8" y="953"/>
                      </a:cubicBezTo>
                      <a:cubicBezTo>
                        <a:pt x="6" y="953"/>
                        <a:pt x="4" y="952"/>
                        <a:pt x="2" y="950"/>
                      </a:cubicBezTo>
                      <a:cubicBezTo>
                        <a:pt x="1" y="949"/>
                        <a:pt x="0" y="947"/>
                        <a:pt x="0" y="944"/>
                      </a:cubicBezTo>
                      <a:cubicBezTo>
                        <a:pt x="0" y="941"/>
                        <a:pt x="1" y="939"/>
                        <a:pt x="2" y="937"/>
                      </a:cubicBezTo>
                      <a:cubicBezTo>
                        <a:pt x="4" y="935"/>
                        <a:pt x="6" y="935"/>
                        <a:pt x="8" y="935"/>
                      </a:cubicBezTo>
                      <a:cubicBezTo>
                        <a:pt x="77" y="935"/>
                        <a:pt x="77" y="935"/>
                        <a:pt x="77" y="935"/>
                      </a:cubicBezTo>
                      <a:lnTo>
                        <a:pt x="77" y="15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24" name="Rectangle 73"/>
              <p:cNvSpPr/>
              <p:nvPr/>
            </p:nvSpPr>
            <p:spPr>
              <a:xfrm>
                <a:off x="1943987" y="4330262"/>
                <a:ext cx="1954661" cy="923330"/>
              </a:xfrm>
              <a:prstGeom prst="rect">
                <a:avLst/>
              </a:prstGeom>
            </p:spPr>
            <p:txBody>
              <a:bodyPr wrap="square" lIns="0" tIns="0" rIns="0" bIns="0">
                <a:normAutofit fontScale="92500" lnSpcReduction="10000"/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900"/>
                  <a:t>此部分内容作为文字排版占位显示 </a:t>
                </a:r>
                <a:br>
                  <a:rPr lang="zh-CN" altLang="en-US" sz="900"/>
                </a:br>
                <a:r>
                  <a:rPr lang="zh-CN" altLang="en-US" sz="900"/>
                  <a:t>（建议使用主题字体）</a:t>
                </a:r>
                <a:br>
                  <a:rPr lang="zh-CN" altLang="en-US" sz="900"/>
                </a:br>
                <a:r>
                  <a:rPr lang="zh-CN" altLang="en-US" sz="900"/>
                  <a:t>如需更改请在（设置形状格式）</a:t>
                </a:r>
                <a:br>
                  <a:rPr lang="zh-CN" altLang="en-US" sz="900"/>
                </a:br>
                <a:r>
                  <a:rPr lang="zh-CN" altLang="en-US" sz="900"/>
                  <a:t>菜单下（文本选项）中调整</a:t>
                </a:r>
              </a:p>
            </p:txBody>
          </p:sp>
        </p:grpSp>
        <p:sp>
          <p:nvSpPr>
            <p:cNvPr id="18" name="Freeform: Shape 84"/>
            <p:cNvSpPr>
              <a:spLocks/>
            </p:cNvSpPr>
            <p:nvPr/>
          </p:nvSpPr>
          <p:spPr bwMode="auto">
            <a:xfrm>
              <a:off x="5352312" y="1787974"/>
              <a:ext cx="426581" cy="426581"/>
            </a:xfrm>
            <a:custGeom>
              <a:avLst/>
              <a:gdLst>
                <a:gd name="T0" fmla="*/ 182 w 236"/>
                <a:gd name="T1" fmla="*/ 109 h 236"/>
                <a:gd name="T2" fmla="*/ 157 w 236"/>
                <a:gd name="T3" fmla="*/ 103 h 236"/>
                <a:gd name="T4" fmla="*/ 134 w 236"/>
                <a:gd name="T5" fmla="*/ 102 h 236"/>
                <a:gd name="T6" fmla="*/ 120 w 236"/>
                <a:gd name="T7" fmla="*/ 114 h 236"/>
                <a:gd name="T8" fmla="*/ 118 w 236"/>
                <a:gd name="T9" fmla="*/ 129 h 236"/>
                <a:gd name="T10" fmla="*/ 122 w 236"/>
                <a:gd name="T11" fmla="*/ 141 h 236"/>
                <a:gd name="T12" fmla="*/ 135 w 236"/>
                <a:gd name="T13" fmla="*/ 156 h 236"/>
                <a:gd name="T14" fmla="*/ 139 w 236"/>
                <a:gd name="T15" fmla="*/ 185 h 236"/>
                <a:gd name="T16" fmla="*/ 152 w 236"/>
                <a:gd name="T17" fmla="*/ 198 h 236"/>
                <a:gd name="T18" fmla="*/ 169 w 236"/>
                <a:gd name="T19" fmla="*/ 180 h 236"/>
                <a:gd name="T20" fmla="*/ 187 w 236"/>
                <a:gd name="T21" fmla="*/ 150 h 236"/>
                <a:gd name="T22" fmla="*/ 200 w 236"/>
                <a:gd name="T23" fmla="*/ 122 h 236"/>
                <a:gd name="T24" fmla="*/ 182 w 236"/>
                <a:gd name="T25" fmla="*/ 109 h 236"/>
                <a:gd name="T26" fmla="*/ 118 w 236"/>
                <a:gd name="T27" fmla="*/ 0 h 236"/>
                <a:gd name="T28" fmla="*/ 0 w 236"/>
                <a:gd name="T29" fmla="*/ 118 h 236"/>
                <a:gd name="T30" fmla="*/ 118 w 236"/>
                <a:gd name="T31" fmla="*/ 236 h 236"/>
                <a:gd name="T32" fmla="*/ 236 w 236"/>
                <a:gd name="T33" fmla="*/ 118 h 236"/>
                <a:gd name="T34" fmla="*/ 118 w 236"/>
                <a:gd name="T35" fmla="*/ 0 h 236"/>
                <a:gd name="T36" fmla="*/ 126 w 236"/>
                <a:gd name="T37" fmla="*/ 212 h 236"/>
                <a:gd name="T38" fmla="*/ 128 w 236"/>
                <a:gd name="T39" fmla="*/ 208 h 236"/>
                <a:gd name="T40" fmla="*/ 125 w 236"/>
                <a:gd name="T41" fmla="*/ 186 h 236"/>
                <a:gd name="T42" fmla="*/ 105 w 236"/>
                <a:gd name="T43" fmla="*/ 186 h 236"/>
                <a:gd name="T44" fmla="*/ 98 w 236"/>
                <a:gd name="T45" fmla="*/ 207 h 236"/>
                <a:gd name="T46" fmla="*/ 102 w 236"/>
                <a:gd name="T47" fmla="*/ 211 h 236"/>
                <a:gd name="T48" fmla="*/ 34 w 236"/>
                <a:gd name="T49" fmla="*/ 161 h 236"/>
                <a:gd name="T50" fmla="*/ 44 w 236"/>
                <a:gd name="T51" fmla="*/ 157 h 236"/>
                <a:gd name="T52" fmla="*/ 44 w 236"/>
                <a:gd name="T53" fmla="*/ 157 h 236"/>
                <a:gd name="T54" fmla="*/ 81 w 236"/>
                <a:gd name="T55" fmla="*/ 142 h 236"/>
                <a:gd name="T56" fmla="*/ 81 w 236"/>
                <a:gd name="T57" fmla="*/ 118 h 236"/>
                <a:gd name="T58" fmla="*/ 55 w 236"/>
                <a:gd name="T59" fmla="*/ 94 h 236"/>
                <a:gd name="T60" fmla="*/ 28 w 236"/>
                <a:gd name="T61" fmla="*/ 90 h 236"/>
                <a:gd name="T62" fmla="*/ 84 w 236"/>
                <a:gd name="T63" fmla="*/ 30 h 236"/>
                <a:gd name="T64" fmla="*/ 84 w 236"/>
                <a:gd name="T65" fmla="*/ 31 h 236"/>
                <a:gd name="T66" fmla="*/ 102 w 236"/>
                <a:gd name="T67" fmla="*/ 56 h 236"/>
                <a:gd name="T68" fmla="*/ 120 w 236"/>
                <a:gd name="T69" fmla="*/ 79 h 236"/>
                <a:gd name="T70" fmla="*/ 131 w 236"/>
                <a:gd name="T71" fmla="*/ 97 h 236"/>
                <a:gd name="T72" fmla="*/ 146 w 236"/>
                <a:gd name="T73" fmla="*/ 88 h 236"/>
                <a:gd name="T74" fmla="*/ 177 w 236"/>
                <a:gd name="T75" fmla="*/ 66 h 236"/>
                <a:gd name="T76" fmla="*/ 190 w 236"/>
                <a:gd name="T77" fmla="*/ 57 h 236"/>
                <a:gd name="T78" fmla="*/ 212 w 236"/>
                <a:gd name="T79" fmla="*/ 118 h 236"/>
                <a:gd name="T80" fmla="*/ 126 w 236"/>
                <a:gd name="T81" fmla="*/ 212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6" h="236">
                  <a:moveTo>
                    <a:pt x="182" y="109"/>
                  </a:moveTo>
                  <a:cubicBezTo>
                    <a:pt x="172" y="107"/>
                    <a:pt x="161" y="105"/>
                    <a:pt x="157" y="103"/>
                  </a:cubicBezTo>
                  <a:cubicBezTo>
                    <a:pt x="153" y="102"/>
                    <a:pt x="143" y="101"/>
                    <a:pt x="134" y="102"/>
                  </a:cubicBezTo>
                  <a:cubicBezTo>
                    <a:pt x="125" y="103"/>
                    <a:pt x="119" y="109"/>
                    <a:pt x="120" y="114"/>
                  </a:cubicBezTo>
                  <a:cubicBezTo>
                    <a:pt x="121" y="119"/>
                    <a:pt x="120" y="126"/>
                    <a:pt x="118" y="129"/>
                  </a:cubicBezTo>
                  <a:cubicBezTo>
                    <a:pt x="117" y="132"/>
                    <a:pt x="118" y="138"/>
                    <a:pt x="122" y="141"/>
                  </a:cubicBezTo>
                  <a:cubicBezTo>
                    <a:pt x="127" y="144"/>
                    <a:pt x="132" y="151"/>
                    <a:pt x="135" y="156"/>
                  </a:cubicBezTo>
                  <a:cubicBezTo>
                    <a:pt x="138" y="162"/>
                    <a:pt x="140" y="175"/>
                    <a:pt x="139" y="185"/>
                  </a:cubicBezTo>
                  <a:cubicBezTo>
                    <a:pt x="139" y="195"/>
                    <a:pt x="145" y="201"/>
                    <a:pt x="152" y="198"/>
                  </a:cubicBezTo>
                  <a:cubicBezTo>
                    <a:pt x="160" y="195"/>
                    <a:pt x="167" y="187"/>
                    <a:pt x="169" y="180"/>
                  </a:cubicBezTo>
                  <a:cubicBezTo>
                    <a:pt x="171" y="174"/>
                    <a:pt x="179" y="160"/>
                    <a:pt x="187" y="150"/>
                  </a:cubicBezTo>
                  <a:cubicBezTo>
                    <a:pt x="195" y="140"/>
                    <a:pt x="201" y="127"/>
                    <a:pt x="200" y="122"/>
                  </a:cubicBezTo>
                  <a:cubicBezTo>
                    <a:pt x="200" y="116"/>
                    <a:pt x="191" y="111"/>
                    <a:pt x="182" y="109"/>
                  </a:cubicBez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26" y="212"/>
                  </a:moveTo>
                  <a:cubicBezTo>
                    <a:pt x="127" y="211"/>
                    <a:pt x="128" y="209"/>
                    <a:pt x="128" y="208"/>
                  </a:cubicBezTo>
                  <a:cubicBezTo>
                    <a:pt x="130" y="201"/>
                    <a:pt x="128" y="191"/>
                    <a:pt x="125" y="186"/>
                  </a:cubicBezTo>
                  <a:cubicBezTo>
                    <a:pt x="121" y="181"/>
                    <a:pt x="112" y="181"/>
                    <a:pt x="105" y="186"/>
                  </a:cubicBezTo>
                  <a:cubicBezTo>
                    <a:pt x="97" y="191"/>
                    <a:pt x="94" y="200"/>
                    <a:pt x="98" y="207"/>
                  </a:cubicBezTo>
                  <a:cubicBezTo>
                    <a:pt x="99" y="208"/>
                    <a:pt x="100" y="210"/>
                    <a:pt x="102" y="211"/>
                  </a:cubicBezTo>
                  <a:cubicBezTo>
                    <a:pt x="72" y="206"/>
                    <a:pt x="47" y="187"/>
                    <a:pt x="34" y="161"/>
                  </a:cubicBezTo>
                  <a:cubicBezTo>
                    <a:pt x="37" y="161"/>
                    <a:pt x="40" y="159"/>
                    <a:pt x="44" y="157"/>
                  </a:cubicBezTo>
                  <a:cubicBezTo>
                    <a:pt x="44" y="157"/>
                    <a:pt x="44" y="157"/>
                    <a:pt x="44" y="157"/>
                  </a:cubicBezTo>
                  <a:cubicBezTo>
                    <a:pt x="57" y="148"/>
                    <a:pt x="74" y="141"/>
                    <a:pt x="81" y="142"/>
                  </a:cubicBezTo>
                  <a:cubicBezTo>
                    <a:pt x="89" y="142"/>
                    <a:pt x="89" y="131"/>
                    <a:pt x="81" y="118"/>
                  </a:cubicBezTo>
                  <a:cubicBezTo>
                    <a:pt x="74" y="105"/>
                    <a:pt x="62" y="94"/>
                    <a:pt x="55" y="94"/>
                  </a:cubicBezTo>
                  <a:cubicBezTo>
                    <a:pt x="48" y="94"/>
                    <a:pt x="36" y="92"/>
                    <a:pt x="28" y="90"/>
                  </a:cubicBezTo>
                  <a:cubicBezTo>
                    <a:pt x="37" y="62"/>
                    <a:pt x="58" y="41"/>
                    <a:pt x="84" y="30"/>
                  </a:cubicBezTo>
                  <a:cubicBezTo>
                    <a:pt x="84" y="31"/>
                    <a:pt x="84" y="31"/>
                    <a:pt x="84" y="31"/>
                  </a:cubicBezTo>
                  <a:cubicBezTo>
                    <a:pt x="86" y="39"/>
                    <a:pt x="95" y="50"/>
                    <a:pt x="102" y="56"/>
                  </a:cubicBezTo>
                  <a:cubicBezTo>
                    <a:pt x="110" y="62"/>
                    <a:pt x="118" y="72"/>
                    <a:pt x="120" y="79"/>
                  </a:cubicBezTo>
                  <a:cubicBezTo>
                    <a:pt x="122" y="85"/>
                    <a:pt x="127" y="93"/>
                    <a:pt x="131" y="97"/>
                  </a:cubicBezTo>
                  <a:cubicBezTo>
                    <a:pt x="136" y="100"/>
                    <a:pt x="142" y="96"/>
                    <a:pt x="146" y="88"/>
                  </a:cubicBezTo>
                  <a:cubicBezTo>
                    <a:pt x="150" y="80"/>
                    <a:pt x="164" y="70"/>
                    <a:pt x="177" y="66"/>
                  </a:cubicBezTo>
                  <a:cubicBezTo>
                    <a:pt x="183" y="64"/>
                    <a:pt x="187" y="61"/>
                    <a:pt x="190" y="57"/>
                  </a:cubicBezTo>
                  <a:cubicBezTo>
                    <a:pt x="204" y="74"/>
                    <a:pt x="212" y="95"/>
                    <a:pt x="212" y="118"/>
                  </a:cubicBezTo>
                  <a:cubicBezTo>
                    <a:pt x="212" y="168"/>
                    <a:pt x="174" y="208"/>
                    <a:pt x="126" y="2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47" name="Title 1"/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559194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组合 38"/>
          <p:cNvGrpSpPr/>
          <p:nvPr/>
        </p:nvGrpSpPr>
        <p:grpSpPr>
          <a:xfrm>
            <a:off x="4545388" y="1414971"/>
            <a:ext cx="3744863" cy="2429973"/>
            <a:chOff x="4545388" y="1414971"/>
            <a:chExt cx="3744863" cy="2429973"/>
          </a:xfrm>
        </p:grpSpPr>
        <p:grpSp>
          <p:nvGrpSpPr>
            <p:cNvPr id="5" name="Group 81"/>
            <p:cNvGrpSpPr/>
            <p:nvPr/>
          </p:nvGrpSpPr>
          <p:grpSpPr>
            <a:xfrm>
              <a:off x="4545388" y="1414971"/>
              <a:ext cx="2352602" cy="2429973"/>
              <a:chOff x="7684844" y="1827863"/>
              <a:chExt cx="3501799" cy="3616965"/>
            </a:xfrm>
          </p:grpSpPr>
          <p:sp>
            <p:nvSpPr>
              <p:cNvPr id="24" name="Freeform: Shape 36"/>
              <p:cNvSpPr>
                <a:spLocks/>
              </p:cNvSpPr>
              <p:nvPr/>
            </p:nvSpPr>
            <p:spPr bwMode="auto">
              <a:xfrm flipH="1">
                <a:off x="7684844" y="2142156"/>
                <a:ext cx="3501799" cy="3302672"/>
              </a:xfrm>
              <a:custGeom>
                <a:avLst/>
                <a:gdLst>
                  <a:gd name="T0" fmla="*/ 3740943 w 21600"/>
                  <a:gd name="T1" fmla="*/ 3528219 h 21600"/>
                  <a:gd name="T2" fmla="*/ 3740943 w 21600"/>
                  <a:gd name="T3" fmla="*/ 3528219 h 21600"/>
                  <a:gd name="T4" fmla="*/ 3740943 w 21600"/>
                  <a:gd name="T5" fmla="*/ 3528219 h 21600"/>
                  <a:gd name="T6" fmla="*/ 3740943 w 21600"/>
                  <a:gd name="T7" fmla="*/ 3528219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7797" y="15597"/>
                    </a:lnTo>
                    <a:lnTo>
                      <a:pt x="7797" y="21599"/>
                    </a:lnTo>
                    <a:lnTo>
                      <a:pt x="10799" y="21599"/>
                    </a:lnTo>
                    <a:lnTo>
                      <a:pt x="13802" y="21599"/>
                    </a:lnTo>
                    <a:lnTo>
                      <a:pt x="13802" y="15594"/>
                    </a:lnTo>
                    <a:lnTo>
                      <a:pt x="21599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>
                  <a:alpha val="8235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" name="Freeform: Shape 50"/>
              <p:cNvSpPr>
                <a:spLocks/>
              </p:cNvSpPr>
              <p:nvPr/>
            </p:nvSpPr>
            <p:spPr bwMode="auto">
              <a:xfrm flipH="1">
                <a:off x="9728860" y="1936342"/>
                <a:ext cx="682082" cy="682082"/>
              </a:xfrm>
              <a:custGeom>
                <a:avLst/>
                <a:gdLst>
                  <a:gd name="T0" fmla="*/ 728625 w 19679"/>
                  <a:gd name="T1" fmla="*/ 799792 h 19679"/>
                  <a:gd name="T2" fmla="*/ 728625 w 19679"/>
                  <a:gd name="T3" fmla="*/ 799792 h 19679"/>
                  <a:gd name="T4" fmla="*/ 728625 w 19679"/>
                  <a:gd name="T5" fmla="*/ 799792 h 19679"/>
                  <a:gd name="T6" fmla="*/ 728625 w 19679"/>
                  <a:gd name="T7" fmla="*/ 799792 h 1967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9679" h="19679">
                    <a:moveTo>
                      <a:pt x="16796" y="2881"/>
                    </a:moveTo>
                    <a:cubicBezTo>
                      <a:pt x="20639" y="6724"/>
                      <a:pt x="20639" y="12953"/>
                      <a:pt x="16796" y="16796"/>
                    </a:cubicBezTo>
                    <a:cubicBezTo>
                      <a:pt x="12953" y="20639"/>
                      <a:pt x="6724" y="20639"/>
                      <a:pt x="2881" y="16796"/>
                    </a:cubicBezTo>
                    <a:cubicBezTo>
                      <a:pt x="-961" y="12953"/>
                      <a:pt x="-961" y="6724"/>
                      <a:pt x="2881" y="2881"/>
                    </a:cubicBezTo>
                    <a:cubicBezTo>
                      <a:pt x="6724" y="-961"/>
                      <a:pt x="12953" y="-961"/>
                      <a:pt x="16796" y="2881"/>
                    </a:cubicBezTo>
                    <a:close/>
                  </a:path>
                </a:pathLst>
              </a:custGeom>
              <a:blipFill dpi="0"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" name="Freeform: Shape 51"/>
              <p:cNvSpPr>
                <a:spLocks/>
              </p:cNvSpPr>
              <p:nvPr/>
            </p:nvSpPr>
            <p:spPr bwMode="auto">
              <a:xfrm flipH="1">
                <a:off x="8713168" y="1827863"/>
                <a:ext cx="945850" cy="945850"/>
              </a:xfrm>
              <a:custGeom>
                <a:avLst/>
                <a:gdLst>
                  <a:gd name="T0" fmla="*/ 1010392 w 19679"/>
                  <a:gd name="T1" fmla="*/ 1109080 h 19679"/>
                  <a:gd name="T2" fmla="*/ 1010392 w 19679"/>
                  <a:gd name="T3" fmla="*/ 1109080 h 19679"/>
                  <a:gd name="T4" fmla="*/ 1010392 w 19679"/>
                  <a:gd name="T5" fmla="*/ 1109080 h 19679"/>
                  <a:gd name="T6" fmla="*/ 1010392 w 19679"/>
                  <a:gd name="T7" fmla="*/ 1109080 h 1967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9679" h="19679">
                    <a:moveTo>
                      <a:pt x="16796" y="2881"/>
                    </a:moveTo>
                    <a:cubicBezTo>
                      <a:pt x="20638" y="6724"/>
                      <a:pt x="20638" y="12953"/>
                      <a:pt x="16796" y="16796"/>
                    </a:cubicBezTo>
                    <a:cubicBezTo>
                      <a:pt x="12953" y="20638"/>
                      <a:pt x="6724" y="20638"/>
                      <a:pt x="2881" y="16796"/>
                    </a:cubicBezTo>
                    <a:cubicBezTo>
                      <a:pt x="-961" y="12953"/>
                      <a:pt x="-961" y="6724"/>
                      <a:pt x="2881" y="2881"/>
                    </a:cubicBezTo>
                    <a:cubicBezTo>
                      <a:pt x="6724" y="-961"/>
                      <a:pt x="12953" y="-961"/>
                      <a:pt x="16796" y="2881"/>
                    </a:cubicBezTo>
                    <a:close/>
                  </a:path>
                </a:pathLst>
              </a:custGeom>
              <a:blipFill dpi="0" rotWithShape="1"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  <a:effectLst/>
              <a:extLst/>
            </p:spPr>
            <p:txBody>
              <a:bodyPr wrap="none" lIns="50800" tIns="50800" rIns="50800" bIns="50800" anchor="ctr" anchorCtr="1">
                <a:normAutofit/>
              </a:bodyPr>
              <a:lstStyle/>
              <a:p>
                <a:pPr algn="ctr"/>
                <a:r>
                  <a:rPr lang="zh-CN" altLang="en-US" sz="1400" dirty="0">
                    <a:solidFill>
                      <a:schemeClr val="bg1"/>
                    </a:solidFill>
                  </a:rPr>
                  <a:t>关键词</a:t>
                </a:r>
              </a:p>
            </p:txBody>
          </p:sp>
          <p:sp>
            <p:nvSpPr>
              <p:cNvPr id="27" name="Freeform: Shape 52"/>
              <p:cNvSpPr>
                <a:spLocks/>
              </p:cNvSpPr>
              <p:nvPr/>
            </p:nvSpPr>
            <p:spPr bwMode="auto">
              <a:xfrm flipH="1">
                <a:off x="8407048" y="2795260"/>
                <a:ext cx="891610" cy="891610"/>
              </a:xfrm>
              <a:custGeom>
                <a:avLst/>
                <a:gdLst>
                  <a:gd name="T0" fmla="*/ 952452 w 19679"/>
                  <a:gd name="T1" fmla="*/ 1045480 h 19679"/>
                  <a:gd name="T2" fmla="*/ 952452 w 19679"/>
                  <a:gd name="T3" fmla="*/ 1045480 h 19679"/>
                  <a:gd name="T4" fmla="*/ 952452 w 19679"/>
                  <a:gd name="T5" fmla="*/ 1045480 h 19679"/>
                  <a:gd name="T6" fmla="*/ 952452 w 19679"/>
                  <a:gd name="T7" fmla="*/ 1045480 h 1967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9679" h="19679">
                    <a:moveTo>
                      <a:pt x="16796" y="2881"/>
                    </a:moveTo>
                    <a:cubicBezTo>
                      <a:pt x="20638" y="6724"/>
                      <a:pt x="20638" y="12953"/>
                      <a:pt x="16796" y="16796"/>
                    </a:cubicBezTo>
                    <a:cubicBezTo>
                      <a:pt x="12953" y="20638"/>
                      <a:pt x="6724" y="20638"/>
                      <a:pt x="2881" y="16796"/>
                    </a:cubicBezTo>
                    <a:cubicBezTo>
                      <a:pt x="-961" y="12953"/>
                      <a:pt x="-961" y="6724"/>
                      <a:pt x="2881" y="2881"/>
                    </a:cubicBezTo>
                    <a:cubicBezTo>
                      <a:pt x="6724" y="-961"/>
                      <a:pt x="12953" y="-961"/>
                      <a:pt x="16796" y="2881"/>
                    </a:cubicBezTo>
                    <a:close/>
                  </a:path>
                </a:pathLst>
              </a:custGeom>
              <a:blipFill dpi="0" rotWithShape="1"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  <a:effectLst/>
              <a:extLst/>
            </p:spPr>
            <p:txBody>
              <a:bodyPr wrap="none" lIns="50800" tIns="50800" rIns="50800" bIns="50800" anchor="ctr" anchorCtr="1">
                <a:normAutofit/>
              </a:bodyPr>
              <a:lstStyle/>
              <a:p>
                <a:pPr algn="ctr"/>
                <a:r>
                  <a:rPr lang="zh-CN" altLang="en-US" sz="1400" dirty="0">
                    <a:solidFill>
                      <a:schemeClr val="bg1"/>
                    </a:solidFill>
                  </a:rPr>
                  <a:t>关键词</a:t>
                </a:r>
              </a:p>
            </p:txBody>
          </p:sp>
          <p:sp>
            <p:nvSpPr>
              <p:cNvPr id="28" name="Freeform: Shape 53"/>
              <p:cNvSpPr>
                <a:spLocks/>
              </p:cNvSpPr>
              <p:nvPr/>
            </p:nvSpPr>
            <p:spPr bwMode="auto">
              <a:xfrm flipH="1">
                <a:off x="8864742" y="3636346"/>
                <a:ext cx="1034268" cy="1034268"/>
              </a:xfrm>
              <a:custGeom>
                <a:avLst/>
                <a:gdLst>
                  <a:gd name="T0" fmla="*/ 1104844 w 19679"/>
                  <a:gd name="T1" fmla="*/ 1212757 h 19679"/>
                  <a:gd name="T2" fmla="*/ 1104844 w 19679"/>
                  <a:gd name="T3" fmla="*/ 1212757 h 19679"/>
                  <a:gd name="T4" fmla="*/ 1104844 w 19679"/>
                  <a:gd name="T5" fmla="*/ 1212757 h 19679"/>
                  <a:gd name="T6" fmla="*/ 1104844 w 19679"/>
                  <a:gd name="T7" fmla="*/ 1212757 h 1967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9679" h="19679">
                    <a:moveTo>
                      <a:pt x="16796" y="2881"/>
                    </a:moveTo>
                    <a:cubicBezTo>
                      <a:pt x="20638" y="6724"/>
                      <a:pt x="20638" y="12953"/>
                      <a:pt x="16796" y="16796"/>
                    </a:cubicBezTo>
                    <a:cubicBezTo>
                      <a:pt x="12953" y="20638"/>
                      <a:pt x="6724" y="20638"/>
                      <a:pt x="2881" y="16796"/>
                    </a:cubicBezTo>
                    <a:cubicBezTo>
                      <a:pt x="-961" y="12953"/>
                      <a:pt x="-961" y="6724"/>
                      <a:pt x="2881" y="2881"/>
                    </a:cubicBezTo>
                    <a:cubicBezTo>
                      <a:pt x="6724" y="-961"/>
                      <a:pt x="12953" y="-961"/>
                      <a:pt x="16796" y="2881"/>
                    </a:cubicBezTo>
                    <a:close/>
                  </a:path>
                </a:pathLst>
              </a:custGeom>
              <a:blipFill dpi="0" rotWithShape="1"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  <a:effectLst/>
              <a:extLst/>
            </p:spPr>
            <p:txBody>
              <a:bodyPr wrap="none" lIns="50800" tIns="50800" rIns="50800" bIns="50800" anchor="ctr" anchorCtr="1">
                <a:normAutofit/>
              </a:bodyPr>
              <a:lstStyle/>
              <a:p>
                <a:pPr algn="ctr"/>
                <a:r>
                  <a:rPr lang="zh-CN" altLang="en-US" sz="1400">
                    <a:solidFill>
                      <a:schemeClr val="bg1"/>
                    </a:solidFill>
                  </a:rPr>
                  <a:t>关键词</a:t>
                </a:r>
              </a:p>
            </p:txBody>
          </p:sp>
          <p:sp>
            <p:nvSpPr>
              <p:cNvPr id="29" name="Freeform: Shape 54"/>
              <p:cNvSpPr>
                <a:spLocks/>
              </p:cNvSpPr>
              <p:nvPr/>
            </p:nvSpPr>
            <p:spPr bwMode="auto">
              <a:xfrm flipH="1">
                <a:off x="9381876" y="2712786"/>
                <a:ext cx="1056558" cy="1056558"/>
              </a:xfrm>
              <a:custGeom>
                <a:avLst/>
                <a:gdLst>
                  <a:gd name="T0" fmla="*/ 1128655 w 19679"/>
                  <a:gd name="T1" fmla="*/ 1238894 h 19679"/>
                  <a:gd name="T2" fmla="*/ 1128655 w 19679"/>
                  <a:gd name="T3" fmla="*/ 1238894 h 19679"/>
                  <a:gd name="T4" fmla="*/ 1128655 w 19679"/>
                  <a:gd name="T5" fmla="*/ 1238894 h 19679"/>
                  <a:gd name="T6" fmla="*/ 1128655 w 19679"/>
                  <a:gd name="T7" fmla="*/ 1238894 h 1967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9679" h="19679">
                    <a:moveTo>
                      <a:pt x="16796" y="2881"/>
                    </a:moveTo>
                    <a:cubicBezTo>
                      <a:pt x="20638" y="6724"/>
                      <a:pt x="20638" y="12953"/>
                      <a:pt x="16796" y="16796"/>
                    </a:cubicBezTo>
                    <a:cubicBezTo>
                      <a:pt x="12953" y="20638"/>
                      <a:pt x="6724" y="20638"/>
                      <a:pt x="2881" y="16796"/>
                    </a:cubicBezTo>
                    <a:cubicBezTo>
                      <a:pt x="-961" y="12953"/>
                      <a:pt x="-961" y="6724"/>
                      <a:pt x="2881" y="2881"/>
                    </a:cubicBezTo>
                    <a:cubicBezTo>
                      <a:pt x="6724" y="-961"/>
                      <a:pt x="12953" y="-961"/>
                      <a:pt x="16796" y="2881"/>
                    </a:cubicBezTo>
                    <a:close/>
                  </a:path>
                </a:pathLst>
              </a:custGeom>
              <a:blipFill dpi="0" rotWithShape="1"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  <a:effectLst/>
              <a:extLst/>
            </p:spPr>
            <p:txBody>
              <a:bodyPr wrap="none" lIns="50800" tIns="50800" rIns="50800" bIns="50800" anchor="ctr" anchorCtr="1">
                <a:normAutofit/>
              </a:bodyPr>
              <a:lstStyle/>
              <a:p>
                <a:pPr algn="ctr"/>
                <a:r>
                  <a:rPr lang="zh-CN" altLang="en-US" sz="1400">
                    <a:solidFill>
                      <a:schemeClr val="bg1"/>
                    </a:solidFill>
                  </a:rPr>
                  <a:t>关键词</a:t>
                </a:r>
              </a:p>
            </p:txBody>
          </p:sp>
          <p:sp>
            <p:nvSpPr>
              <p:cNvPr id="30" name="Freeform: Shape 55"/>
              <p:cNvSpPr>
                <a:spLocks/>
              </p:cNvSpPr>
              <p:nvPr/>
            </p:nvSpPr>
            <p:spPr bwMode="auto">
              <a:xfrm flipH="1">
                <a:off x="9348440" y="4727825"/>
                <a:ext cx="502274" cy="502274"/>
              </a:xfrm>
              <a:custGeom>
                <a:avLst/>
                <a:gdLst>
                  <a:gd name="T0" fmla="*/ 536548 w 19679"/>
                  <a:gd name="T1" fmla="*/ 588954 h 19679"/>
                  <a:gd name="T2" fmla="*/ 536548 w 19679"/>
                  <a:gd name="T3" fmla="*/ 588954 h 19679"/>
                  <a:gd name="T4" fmla="*/ 536548 w 19679"/>
                  <a:gd name="T5" fmla="*/ 588954 h 19679"/>
                  <a:gd name="T6" fmla="*/ 536548 w 19679"/>
                  <a:gd name="T7" fmla="*/ 588954 h 1967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9679" h="19679">
                    <a:moveTo>
                      <a:pt x="16796" y="2881"/>
                    </a:moveTo>
                    <a:cubicBezTo>
                      <a:pt x="20638" y="6724"/>
                      <a:pt x="20638" y="12953"/>
                      <a:pt x="16796" y="16796"/>
                    </a:cubicBezTo>
                    <a:cubicBezTo>
                      <a:pt x="12953" y="20638"/>
                      <a:pt x="6724" y="20638"/>
                      <a:pt x="2881" y="16796"/>
                    </a:cubicBezTo>
                    <a:cubicBezTo>
                      <a:pt x="-961" y="12953"/>
                      <a:pt x="-961" y="6724"/>
                      <a:pt x="2881" y="2881"/>
                    </a:cubicBezTo>
                    <a:cubicBezTo>
                      <a:pt x="6724" y="-961"/>
                      <a:pt x="12953" y="-961"/>
                      <a:pt x="16796" y="2881"/>
                    </a:cubicBezTo>
                    <a:close/>
                  </a:path>
                </a:pathLst>
              </a:custGeom>
              <a:blipFill dpi="0" rotWithShape="1">
                <a:blip r:embed="rId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6" name="Group 63"/>
            <p:cNvGrpSpPr/>
            <p:nvPr/>
          </p:nvGrpSpPr>
          <p:grpSpPr>
            <a:xfrm>
              <a:off x="6227959" y="1925394"/>
              <a:ext cx="2062292" cy="1604637"/>
              <a:chOff x="8170814" y="1912116"/>
              <a:chExt cx="2749722" cy="2139516"/>
            </a:xfrm>
          </p:grpSpPr>
          <p:grpSp>
            <p:nvGrpSpPr>
              <p:cNvPr id="16" name="Group 73"/>
              <p:cNvGrpSpPr/>
              <p:nvPr/>
            </p:nvGrpSpPr>
            <p:grpSpPr>
              <a:xfrm>
                <a:off x="8170814" y="1912116"/>
                <a:ext cx="2611177" cy="2139516"/>
                <a:chOff x="1193500" y="1491637"/>
                <a:chExt cx="3761195" cy="2139516"/>
              </a:xfrm>
            </p:grpSpPr>
            <p:grpSp>
              <p:nvGrpSpPr>
                <p:cNvPr id="18" name="Group 75"/>
                <p:cNvGrpSpPr/>
                <p:nvPr/>
              </p:nvGrpSpPr>
              <p:grpSpPr>
                <a:xfrm>
                  <a:off x="1193500" y="1491637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22" name="TextBox 79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 algn="r">
                      <a:lnSpc>
                        <a:spcPct val="120000"/>
                      </a:lnSpc>
                    </a:pPr>
                    <a:r>
                      <a:rPr lang="zh-CN" altLang="en-US" sz="1000"/>
                      <a:t>此部分内容作为文字排版占位显示</a:t>
                    </a:r>
                    <a:br>
                      <a:rPr lang="zh-CN" altLang="en-US" sz="1000"/>
                    </a:br>
                    <a:r>
                      <a:rPr lang="zh-CN" altLang="en-US" sz="1000"/>
                      <a:t>（建议使用主题字体）</a:t>
                    </a:r>
                  </a:p>
                </p:txBody>
              </p:sp>
              <p:sp>
                <p:nvSpPr>
                  <p:cNvPr id="23" name="Rectangle 80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 lnSpcReduction="10000"/>
                  </a:bodyPr>
                  <a:lstStyle/>
                  <a:p>
                    <a:pPr algn="r"/>
                    <a:r>
                      <a:rPr lang="zh-CN" altLang="en-US" sz="1600" b="1">
                        <a:solidFill>
                          <a:schemeClr val="accent1"/>
                        </a:solidFill>
                      </a:rPr>
                      <a:t>标题文本预设</a:t>
                    </a:r>
                  </a:p>
                </p:txBody>
              </p:sp>
            </p:grpSp>
            <p:grpSp>
              <p:nvGrpSpPr>
                <p:cNvPr id="19" name="Group 76"/>
                <p:cNvGrpSpPr/>
                <p:nvPr/>
              </p:nvGrpSpPr>
              <p:grpSpPr>
                <a:xfrm>
                  <a:off x="1193500" y="2815545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20" name="TextBox 77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 algn="r">
                      <a:lnSpc>
                        <a:spcPct val="120000"/>
                      </a:lnSpc>
                    </a:pPr>
                    <a:r>
                      <a:rPr lang="zh-CN" altLang="en-US" sz="1000"/>
                      <a:t>此部分内容作为文字排版占位显示</a:t>
                    </a:r>
                    <a:br>
                      <a:rPr lang="zh-CN" altLang="en-US" sz="1000"/>
                    </a:br>
                    <a:r>
                      <a:rPr lang="zh-CN" altLang="en-US" sz="1000"/>
                      <a:t>（建议使用主题字体）</a:t>
                    </a:r>
                  </a:p>
                </p:txBody>
              </p:sp>
              <p:sp>
                <p:nvSpPr>
                  <p:cNvPr id="21" name="Rectangle 78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 lnSpcReduction="10000"/>
                  </a:bodyPr>
                  <a:lstStyle/>
                  <a:p>
                    <a:pPr algn="r"/>
                    <a:r>
                      <a:rPr lang="zh-CN" altLang="en-US" sz="1600" b="1">
                        <a:solidFill>
                          <a:schemeClr val="accent2"/>
                        </a:solidFill>
                      </a:rPr>
                      <a:t>标题文本预设</a:t>
                    </a:r>
                  </a:p>
                </p:txBody>
              </p:sp>
            </p:grpSp>
          </p:grpSp>
          <p:cxnSp>
            <p:nvCxnSpPr>
              <p:cNvPr id="17" name="Straight Connector 74"/>
              <p:cNvCxnSpPr/>
              <p:nvPr/>
            </p:nvCxnSpPr>
            <p:spPr>
              <a:xfrm>
                <a:off x="8472264" y="2924944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" name="组合 1"/>
          <p:cNvGrpSpPr/>
          <p:nvPr/>
        </p:nvGrpSpPr>
        <p:grpSpPr>
          <a:xfrm>
            <a:off x="534935" y="1329614"/>
            <a:ext cx="3677252" cy="2515331"/>
            <a:chOff x="534935" y="1329614"/>
            <a:chExt cx="3677252" cy="2515331"/>
          </a:xfrm>
        </p:grpSpPr>
        <p:grpSp>
          <p:nvGrpSpPr>
            <p:cNvPr id="4" name="Group 82"/>
            <p:cNvGrpSpPr/>
            <p:nvPr/>
          </p:nvGrpSpPr>
          <p:grpSpPr>
            <a:xfrm>
              <a:off x="534935" y="1329614"/>
              <a:ext cx="2352102" cy="2515331"/>
              <a:chOff x="719139" y="1700809"/>
              <a:chExt cx="3501056" cy="3744019"/>
            </a:xfrm>
          </p:grpSpPr>
          <p:sp>
            <p:nvSpPr>
              <p:cNvPr id="31" name="Freeform: Shape 37"/>
              <p:cNvSpPr>
                <a:spLocks/>
              </p:cNvSpPr>
              <p:nvPr/>
            </p:nvSpPr>
            <p:spPr bwMode="auto">
              <a:xfrm>
                <a:off x="719139" y="2142156"/>
                <a:ext cx="3501056" cy="3302672"/>
              </a:xfrm>
              <a:custGeom>
                <a:avLst/>
                <a:gdLst>
                  <a:gd name="T0" fmla="*/ 3740150 w 21600"/>
                  <a:gd name="T1" fmla="*/ 3528219 h 21600"/>
                  <a:gd name="T2" fmla="*/ 3740150 w 21600"/>
                  <a:gd name="T3" fmla="*/ 3528219 h 21600"/>
                  <a:gd name="T4" fmla="*/ 3740150 w 21600"/>
                  <a:gd name="T5" fmla="*/ 3528219 h 21600"/>
                  <a:gd name="T6" fmla="*/ 3740150 w 21600"/>
                  <a:gd name="T7" fmla="*/ 3528219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7797" y="15597"/>
                    </a:lnTo>
                    <a:lnTo>
                      <a:pt x="7797" y="21599"/>
                    </a:lnTo>
                    <a:lnTo>
                      <a:pt x="10799" y="21599"/>
                    </a:lnTo>
                    <a:lnTo>
                      <a:pt x="13802" y="21599"/>
                    </a:lnTo>
                    <a:lnTo>
                      <a:pt x="13802" y="15594"/>
                    </a:lnTo>
                    <a:lnTo>
                      <a:pt x="21599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>
                  <a:alpha val="8235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Freeform: Shape 38"/>
              <p:cNvSpPr>
                <a:spLocks/>
              </p:cNvSpPr>
              <p:nvPr/>
            </p:nvSpPr>
            <p:spPr bwMode="auto">
              <a:xfrm>
                <a:off x="1128537" y="1822662"/>
                <a:ext cx="891610" cy="891610"/>
              </a:xfrm>
              <a:custGeom>
                <a:avLst/>
                <a:gdLst>
                  <a:gd name="T0" fmla="*/ 952452 w 19679"/>
                  <a:gd name="T1" fmla="*/ 1045480 h 19679"/>
                  <a:gd name="T2" fmla="*/ 952452 w 19679"/>
                  <a:gd name="T3" fmla="*/ 1045480 h 19679"/>
                  <a:gd name="T4" fmla="*/ 952452 w 19679"/>
                  <a:gd name="T5" fmla="*/ 1045480 h 19679"/>
                  <a:gd name="T6" fmla="*/ 952452 w 19679"/>
                  <a:gd name="T7" fmla="*/ 1045480 h 1967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9679" h="19679">
                    <a:moveTo>
                      <a:pt x="16796" y="2881"/>
                    </a:moveTo>
                    <a:cubicBezTo>
                      <a:pt x="20638" y="6724"/>
                      <a:pt x="20638" y="12953"/>
                      <a:pt x="16796" y="16796"/>
                    </a:cubicBezTo>
                    <a:cubicBezTo>
                      <a:pt x="12953" y="20638"/>
                      <a:pt x="6724" y="20638"/>
                      <a:pt x="2881" y="16796"/>
                    </a:cubicBezTo>
                    <a:cubicBezTo>
                      <a:pt x="-961" y="12953"/>
                      <a:pt x="-961" y="6724"/>
                      <a:pt x="2881" y="2881"/>
                    </a:cubicBezTo>
                    <a:cubicBezTo>
                      <a:pt x="6724" y="-961"/>
                      <a:pt x="12953" y="-961"/>
                      <a:pt x="16796" y="2881"/>
                    </a:cubicBezTo>
                    <a:close/>
                  </a:path>
                </a:pathLst>
              </a:custGeom>
              <a:blipFill dpi="0" rotWithShape="1">
                <a:blip r:embed="rId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  <a:effectLst/>
              <a:extLst/>
            </p:spPr>
            <p:txBody>
              <a:bodyPr wrap="none" lIns="50800" tIns="50800" rIns="50800" bIns="50800" anchor="ctr">
                <a:normAutofit/>
              </a:bodyPr>
              <a:lstStyle/>
              <a:p>
                <a:pPr algn="ctr"/>
                <a:r>
                  <a:rPr lang="zh-CN" altLang="en-US" sz="1400" dirty="0">
                    <a:solidFill>
                      <a:schemeClr val="bg1"/>
                    </a:solidFill>
                  </a:rPr>
                  <a:t>关键词</a:t>
                </a:r>
              </a:p>
            </p:txBody>
          </p:sp>
          <p:sp>
            <p:nvSpPr>
              <p:cNvPr id="33" name="Freeform: Shape 39"/>
              <p:cNvSpPr>
                <a:spLocks/>
              </p:cNvSpPr>
              <p:nvPr/>
            </p:nvSpPr>
            <p:spPr bwMode="auto">
              <a:xfrm>
                <a:off x="2133827" y="1700809"/>
                <a:ext cx="1136060" cy="1136060"/>
              </a:xfrm>
              <a:custGeom>
                <a:avLst/>
                <a:gdLst>
                  <a:gd name="T0" fmla="*/ 1213582 w 19679"/>
                  <a:gd name="T1" fmla="*/ 1332115 h 19679"/>
                  <a:gd name="T2" fmla="*/ 1213582 w 19679"/>
                  <a:gd name="T3" fmla="*/ 1332115 h 19679"/>
                  <a:gd name="T4" fmla="*/ 1213582 w 19679"/>
                  <a:gd name="T5" fmla="*/ 1332115 h 19679"/>
                  <a:gd name="T6" fmla="*/ 1213582 w 19679"/>
                  <a:gd name="T7" fmla="*/ 1332115 h 1967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9679" h="19679">
                    <a:moveTo>
                      <a:pt x="16796" y="2881"/>
                    </a:moveTo>
                    <a:cubicBezTo>
                      <a:pt x="20638" y="6724"/>
                      <a:pt x="20638" y="12953"/>
                      <a:pt x="16796" y="16796"/>
                    </a:cubicBezTo>
                    <a:cubicBezTo>
                      <a:pt x="12953" y="20638"/>
                      <a:pt x="6724" y="20638"/>
                      <a:pt x="2881" y="16796"/>
                    </a:cubicBezTo>
                    <a:cubicBezTo>
                      <a:pt x="-961" y="12953"/>
                      <a:pt x="-961" y="6724"/>
                      <a:pt x="2881" y="2881"/>
                    </a:cubicBezTo>
                    <a:cubicBezTo>
                      <a:pt x="6724" y="-961"/>
                      <a:pt x="12953" y="-961"/>
                      <a:pt x="16796" y="2881"/>
                    </a:cubicBezTo>
                    <a:close/>
                  </a:path>
                </a:pathLst>
              </a:custGeom>
              <a:blipFill dpi="0" rotWithShape="1">
                <a:blip r:embed="rId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  <a:effectLst/>
              <a:extLst/>
            </p:spPr>
            <p:txBody>
              <a:bodyPr wrap="none" lIns="50800" tIns="50800" rIns="50800" bIns="50800" anchor="ctr">
                <a:normAutofit/>
              </a:bodyPr>
              <a:lstStyle/>
              <a:p>
                <a:pPr algn="ctr"/>
                <a:r>
                  <a:rPr lang="zh-CN" altLang="en-US" sz="1400" dirty="0">
                    <a:solidFill>
                      <a:schemeClr val="bg1"/>
                    </a:solidFill>
                  </a:rPr>
                  <a:t>关键词</a:t>
                </a:r>
              </a:p>
            </p:txBody>
          </p:sp>
          <p:sp>
            <p:nvSpPr>
              <p:cNvPr id="34" name="Freeform: Shape 40"/>
              <p:cNvSpPr>
                <a:spLocks/>
              </p:cNvSpPr>
              <p:nvPr/>
            </p:nvSpPr>
            <p:spPr bwMode="auto">
              <a:xfrm>
                <a:off x="1693223" y="2714272"/>
                <a:ext cx="653104" cy="653104"/>
              </a:xfrm>
              <a:custGeom>
                <a:avLst/>
                <a:gdLst>
                  <a:gd name="T0" fmla="*/ 697671 w 19679"/>
                  <a:gd name="T1" fmla="*/ 765814 h 19679"/>
                  <a:gd name="T2" fmla="*/ 697671 w 19679"/>
                  <a:gd name="T3" fmla="*/ 765814 h 19679"/>
                  <a:gd name="T4" fmla="*/ 697671 w 19679"/>
                  <a:gd name="T5" fmla="*/ 765814 h 19679"/>
                  <a:gd name="T6" fmla="*/ 697671 w 19679"/>
                  <a:gd name="T7" fmla="*/ 765814 h 1967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9679" h="19679">
                    <a:moveTo>
                      <a:pt x="16796" y="2881"/>
                    </a:moveTo>
                    <a:cubicBezTo>
                      <a:pt x="20638" y="6724"/>
                      <a:pt x="20638" y="12953"/>
                      <a:pt x="16796" y="16796"/>
                    </a:cubicBezTo>
                    <a:cubicBezTo>
                      <a:pt x="12953" y="20638"/>
                      <a:pt x="6724" y="20638"/>
                      <a:pt x="2881" y="16796"/>
                    </a:cubicBezTo>
                    <a:cubicBezTo>
                      <a:pt x="-961" y="12953"/>
                      <a:pt x="-961" y="6724"/>
                      <a:pt x="2881" y="2881"/>
                    </a:cubicBezTo>
                    <a:cubicBezTo>
                      <a:pt x="6724" y="-961"/>
                      <a:pt x="12953" y="-961"/>
                      <a:pt x="16796" y="2881"/>
                    </a:cubicBezTo>
                    <a:close/>
                  </a:path>
                </a:pathLst>
              </a:custGeom>
              <a:blipFill dpi="0" rotWithShape="1">
                <a:blip r:embed="rId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Freeform: Shape 41"/>
              <p:cNvSpPr>
                <a:spLocks/>
              </p:cNvSpPr>
              <p:nvPr/>
            </p:nvSpPr>
            <p:spPr bwMode="auto">
              <a:xfrm>
                <a:off x="2463723" y="2875505"/>
                <a:ext cx="891610" cy="891610"/>
              </a:xfrm>
              <a:custGeom>
                <a:avLst/>
                <a:gdLst>
                  <a:gd name="T0" fmla="*/ 952452 w 19679"/>
                  <a:gd name="T1" fmla="*/ 1045480 h 19679"/>
                  <a:gd name="T2" fmla="*/ 952452 w 19679"/>
                  <a:gd name="T3" fmla="*/ 1045480 h 19679"/>
                  <a:gd name="T4" fmla="*/ 952452 w 19679"/>
                  <a:gd name="T5" fmla="*/ 1045480 h 19679"/>
                  <a:gd name="T6" fmla="*/ 952452 w 19679"/>
                  <a:gd name="T7" fmla="*/ 1045480 h 1967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9679" h="19679">
                    <a:moveTo>
                      <a:pt x="16796" y="2881"/>
                    </a:moveTo>
                    <a:cubicBezTo>
                      <a:pt x="20638" y="6724"/>
                      <a:pt x="20638" y="12953"/>
                      <a:pt x="16796" y="16796"/>
                    </a:cubicBezTo>
                    <a:cubicBezTo>
                      <a:pt x="12953" y="20638"/>
                      <a:pt x="6724" y="20638"/>
                      <a:pt x="2881" y="16796"/>
                    </a:cubicBezTo>
                    <a:cubicBezTo>
                      <a:pt x="-961" y="12953"/>
                      <a:pt x="-961" y="6724"/>
                      <a:pt x="2881" y="2881"/>
                    </a:cubicBezTo>
                    <a:cubicBezTo>
                      <a:pt x="6724" y="-961"/>
                      <a:pt x="12953" y="-961"/>
                      <a:pt x="16796" y="2881"/>
                    </a:cubicBezTo>
                    <a:close/>
                  </a:path>
                </a:pathLst>
              </a:custGeom>
              <a:blipFill dpi="0" rotWithShape="1">
                <a:blip r:embed="rId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  <a:effectLst/>
              <a:extLst/>
            </p:spPr>
            <p:txBody>
              <a:bodyPr wrap="none" lIns="50800" tIns="50800" rIns="50800" bIns="50800" anchor="ctr">
                <a:normAutofit/>
              </a:bodyPr>
              <a:lstStyle/>
              <a:p>
                <a:pPr algn="ctr"/>
                <a:r>
                  <a:rPr lang="zh-CN" altLang="en-US" sz="1400" dirty="0">
                    <a:solidFill>
                      <a:schemeClr val="bg1"/>
                    </a:solidFill>
                  </a:rPr>
                  <a:t>关键词</a:t>
                </a:r>
              </a:p>
            </p:txBody>
          </p:sp>
          <p:sp>
            <p:nvSpPr>
              <p:cNvPr id="36" name="Freeform: Shape 42"/>
              <p:cNvSpPr>
                <a:spLocks/>
              </p:cNvSpPr>
              <p:nvPr/>
            </p:nvSpPr>
            <p:spPr bwMode="auto">
              <a:xfrm>
                <a:off x="1806903" y="3485515"/>
                <a:ext cx="839600" cy="838856"/>
              </a:xfrm>
              <a:custGeom>
                <a:avLst/>
                <a:gdLst>
                  <a:gd name="T0" fmla="*/ 896892 w 19679"/>
                  <a:gd name="T1" fmla="*/ 983622 h 19679"/>
                  <a:gd name="T2" fmla="*/ 896892 w 19679"/>
                  <a:gd name="T3" fmla="*/ 983622 h 19679"/>
                  <a:gd name="T4" fmla="*/ 896892 w 19679"/>
                  <a:gd name="T5" fmla="*/ 983622 h 19679"/>
                  <a:gd name="T6" fmla="*/ 896892 w 19679"/>
                  <a:gd name="T7" fmla="*/ 983622 h 1967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9679" h="19679">
                    <a:moveTo>
                      <a:pt x="16796" y="2881"/>
                    </a:moveTo>
                    <a:cubicBezTo>
                      <a:pt x="20638" y="6724"/>
                      <a:pt x="20638" y="12953"/>
                      <a:pt x="16796" y="16796"/>
                    </a:cubicBezTo>
                    <a:cubicBezTo>
                      <a:pt x="12953" y="20638"/>
                      <a:pt x="6724" y="20638"/>
                      <a:pt x="2881" y="16796"/>
                    </a:cubicBezTo>
                    <a:cubicBezTo>
                      <a:pt x="-961" y="12953"/>
                      <a:pt x="-961" y="6724"/>
                      <a:pt x="2881" y="2881"/>
                    </a:cubicBezTo>
                    <a:cubicBezTo>
                      <a:pt x="6724" y="-961"/>
                      <a:pt x="12953" y="-961"/>
                      <a:pt x="16796" y="2881"/>
                    </a:cubicBezTo>
                    <a:close/>
                  </a:path>
                </a:pathLst>
              </a:custGeom>
              <a:blipFill dpi="0" rotWithShape="1"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  <a:effectLst/>
              <a:extLst/>
            </p:spPr>
            <p:txBody>
              <a:bodyPr wrap="none" lIns="50800" tIns="50800" rIns="50800" bIns="50800" anchor="ctr">
                <a:normAutofit/>
              </a:bodyPr>
              <a:lstStyle/>
              <a:p>
                <a:pPr algn="ctr"/>
                <a:r>
                  <a:rPr lang="zh-CN" altLang="en-US" sz="1400">
                    <a:solidFill>
                      <a:schemeClr val="bg1"/>
                    </a:solidFill>
                  </a:rPr>
                  <a:t>关键词</a:t>
                </a:r>
              </a:p>
            </p:txBody>
          </p:sp>
          <p:sp>
            <p:nvSpPr>
              <p:cNvPr id="37" name="Freeform: Shape 43"/>
              <p:cNvSpPr>
                <a:spLocks/>
              </p:cNvSpPr>
              <p:nvPr/>
            </p:nvSpPr>
            <p:spPr bwMode="auto">
              <a:xfrm>
                <a:off x="2190296" y="4324371"/>
                <a:ext cx="653105" cy="653105"/>
              </a:xfrm>
              <a:custGeom>
                <a:avLst/>
                <a:gdLst>
                  <a:gd name="T0" fmla="*/ 697671 w 19679"/>
                  <a:gd name="T1" fmla="*/ 765814 h 19679"/>
                  <a:gd name="T2" fmla="*/ 697671 w 19679"/>
                  <a:gd name="T3" fmla="*/ 765814 h 19679"/>
                  <a:gd name="T4" fmla="*/ 697671 w 19679"/>
                  <a:gd name="T5" fmla="*/ 765814 h 19679"/>
                  <a:gd name="T6" fmla="*/ 697671 w 19679"/>
                  <a:gd name="T7" fmla="*/ 765814 h 1967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9679" h="19679">
                    <a:moveTo>
                      <a:pt x="16796" y="2881"/>
                    </a:moveTo>
                    <a:cubicBezTo>
                      <a:pt x="20638" y="6724"/>
                      <a:pt x="20638" y="12953"/>
                      <a:pt x="16796" y="16796"/>
                    </a:cubicBezTo>
                    <a:cubicBezTo>
                      <a:pt x="12953" y="20638"/>
                      <a:pt x="6724" y="20638"/>
                      <a:pt x="2881" y="16796"/>
                    </a:cubicBezTo>
                    <a:cubicBezTo>
                      <a:pt x="-961" y="12953"/>
                      <a:pt x="-961" y="6724"/>
                      <a:pt x="2881" y="2881"/>
                    </a:cubicBezTo>
                    <a:cubicBezTo>
                      <a:pt x="6724" y="-961"/>
                      <a:pt x="12953" y="-961"/>
                      <a:pt x="16796" y="2881"/>
                    </a:cubicBezTo>
                    <a:close/>
                  </a:path>
                </a:pathLst>
              </a:custGeom>
              <a:blipFill dpi="0" rotWithShape="1">
                <a:blip r:embed="rId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7" name="Group 64"/>
            <p:cNvGrpSpPr/>
            <p:nvPr/>
          </p:nvGrpSpPr>
          <p:grpSpPr>
            <a:xfrm flipH="1">
              <a:off x="2253804" y="1958388"/>
              <a:ext cx="1958383" cy="1604637"/>
              <a:chOff x="1410010" y="1697288"/>
              <a:chExt cx="2611177" cy="2139516"/>
            </a:xfrm>
          </p:grpSpPr>
          <p:grpSp>
            <p:nvGrpSpPr>
              <p:cNvPr id="8" name="Group 65"/>
              <p:cNvGrpSpPr/>
              <p:nvPr/>
            </p:nvGrpSpPr>
            <p:grpSpPr>
              <a:xfrm>
                <a:off x="1410010" y="1697288"/>
                <a:ext cx="2611177" cy="2139516"/>
                <a:chOff x="1193500" y="1491637"/>
                <a:chExt cx="3761195" cy="2139516"/>
              </a:xfrm>
            </p:grpSpPr>
            <p:grpSp>
              <p:nvGrpSpPr>
                <p:cNvPr id="10" name="Group 67"/>
                <p:cNvGrpSpPr/>
                <p:nvPr/>
              </p:nvGrpSpPr>
              <p:grpSpPr>
                <a:xfrm>
                  <a:off x="1193500" y="1491637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14" name="TextBox 71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 algn="r">
                      <a:lnSpc>
                        <a:spcPct val="120000"/>
                      </a:lnSpc>
                    </a:pPr>
                    <a:r>
                      <a:rPr lang="zh-CN" altLang="en-US" sz="1000"/>
                      <a:t>此部分内容作为文字排版占位显示</a:t>
                    </a:r>
                    <a:br>
                      <a:rPr lang="zh-CN" altLang="en-US" sz="1000"/>
                    </a:br>
                    <a:r>
                      <a:rPr lang="zh-CN" altLang="en-US" sz="1000"/>
                      <a:t>（建议使用主题字体）</a:t>
                    </a:r>
                  </a:p>
                </p:txBody>
              </p:sp>
              <p:sp>
                <p:nvSpPr>
                  <p:cNvPr id="15" name="Rectangle 72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 lnSpcReduction="10000"/>
                  </a:bodyPr>
                  <a:lstStyle/>
                  <a:p>
                    <a:pPr algn="r"/>
                    <a:r>
                      <a:rPr lang="zh-CN" altLang="en-US" sz="1600" b="1">
                        <a:solidFill>
                          <a:schemeClr val="accent1"/>
                        </a:solidFill>
                      </a:rPr>
                      <a:t>标题文本预设</a:t>
                    </a:r>
                  </a:p>
                </p:txBody>
              </p:sp>
            </p:grpSp>
            <p:grpSp>
              <p:nvGrpSpPr>
                <p:cNvPr id="11" name="Group 68"/>
                <p:cNvGrpSpPr/>
                <p:nvPr/>
              </p:nvGrpSpPr>
              <p:grpSpPr>
                <a:xfrm>
                  <a:off x="1193500" y="2815545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12" name="TextBox 69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 algn="r">
                      <a:lnSpc>
                        <a:spcPct val="120000"/>
                      </a:lnSpc>
                    </a:pPr>
                    <a:r>
                      <a:rPr lang="zh-CN" altLang="en-US" sz="1000"/>
                      <a:t>此部分内容作为文字排版占位显示</a:t>
                    </a:r>
                    <a:br>
                      <a:rPr lang="zh-CN" altLang="en-US" sz="1000"/>
                    </a:br>
                    <a:r>
                      <a:rPr lang="zh-CN" altLang="en-US" sz="1000"/>
                      <a:t>（建议使用主题字体）</a:t>
                    </a:r>
                  </a:p>
                </p:txBody>
              </p:sp>
              <p:sp>
                <p:nvSpPr>
                  <p:cNvPr id="13" name="Rectangle 70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 lnSpcReduction="10000"/>
                  </a:bodyPr>
                  <a:lstStyle/>
                  <a:p>
                    <a:pPr algn="r"/>
                    <a:r>
                      <a:rPr lang="zh-CN" altLang="en-US" sz="1600" b="1">
                        <a:solidFill>
                          <a:schemeClr val="accent2"/>
                        </a:solidFill>
                      </a:rPr>
                      <a:t>标题文本预设</a:t>
                    </a:r>
                  </a:p>
                </p:txBody>
              </p:sp>
            </p:grpSp>
          </p:grpSp>
          <p:cxnSp>
            <p:nvCxnSpPr>
              <p:cNvPr id="9" name="Straight Connector 66"/>
              <p:cNvCxnSpPr/>
              <p:nvPr/>
            </p:nvCxnSpPr>
            <p:spPr>
              <a:xfrm>
                <a:off x="1410010" y="2710116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8" name="Title 1"/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362037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0E17AA43-9101-40E5-8869-41D94BE24D84}"/>
              </a:ext>
            </a:extLst>
          </p:cNvPr>
          <p:cNvGrpSpPr/>
          <p:nvPr/>
        </p:nvGrpSpPr>
        <p:grpSpPr>
          <a:xfrm>
            <a:off x="3616780" y="1352804"/>
            <a:ext cx="1910435" cy="2902276"/>
            <a:chOff x="7545281" y="777387"/>
            <a:chExt cx="3665723" cy="5568853"/>
          </a:xfrm>
        </p:grpSpPr>
        <p:sp>
          <p:nvSpPr>
            <p:cNvPr id="37" name="任意多边形: 形状 36">
              <a:extLst>
                <a:ext uri="{FF2B5EF4-FFF2-40B4-BE49-F238E27FC236}">
                  <a16:creationId xmlns:a16="http://schemas.microsoft.com/office/drawing/2014/main" xmlns="" id="{F196E8AB-B5EE-4C72-899B-05CA3578D121}"/>
                </a:ext>
              </a:extLst>
            </p:cNvPr>
            <p:cNvSpPr>
              <a:spLocks/>
            </p:cNvSpPr>
            <p:nvPr/>
          </p:nvSpPr>
          <p:spPr bwMode="auto">
            <a:xfrm>
              <a:off x="7676622" y="2638487"/>
              <a:ext cx="3534382" cy="3707753"/>
            </a:xfrm>
            <a:custGeom>
              <a:avLst/>
              <a:gdLst>
                <a:gd name="T0" fmla="*/ 1111 w 1136"/>
                <a:gd name="T1" fmla="*/ 196 h 1193"/>
                <a:gd name="T2" fmla="*/ 1006 w 1136"/>
                <a:gd name="T3" fmla="*/ 399 h 1193"/>
                <a:gd name="T4" fmla="*/ 843 w 1136"/>
                <a:gd name="T5" fmla="*/ 688 h 1193"/>
                <a:gd name="T6" fmla="*/ 837 w 1136"/>
                <a:gd name="T7" fmla="*/ 760 h 1193"/>
                <a:gd name="T8" fmla="*/ 299 w 1136"/>
                <a:gd name="T9" fmla="*/ 760 h 1193"/>
                <a:gd name="T10" fmla="*/ 293 w 1136"/>
                <a:gd name="T11" fmla="*/ 688 h 1193"/>
                <a:gd name="T12" fmla="*/ 130 w 1136"/>
                <a:gd name="T13" fmla="*/ 399 h 1193"/>
                <a:gd name="T14" fmla="*/ 24 w 1136"/>
                <a:gd name="T15" fmla="*/ 196 h 1193"/>
                <a:gd name="T16" fmla="*/ 0 w 1136"/>
                <a:gd name="T17" fmla="*/ 21 h 1193"/>
                <a:gd name="T18" fmla="*/ 3 w 1136"/>
                <a:gd name="T19" fmla="*/ 55 h 1193"/>
                <a:gd name="T20" fmla="*/ 101 w 1136"/>
                <a:gd name="T21" fmla="*/ 323 h 1193"/>
                <a:gd name="T22" fmla="*/ 314 w 1136"/>
                <a:gd name="T23" fmla="*/ 632 h 1193"/>
                <a:gd name="T24" fmla="*/ 335 w 1136"/>
                <a:gd name="T25" fmla="*/ 710 h 1193"/>
                <a:gd name="T26" fmla="*/ 452 w 1136"/>
                <a:gd name="T27" fmla="*/ 790 h 1193"/>
                <a:gd name="T28" fmla="*/ 445 w 1136"/>
                <a:gd name="T29" fmla="*/ 724 h 1193"/>
                <a:gd name="T30" fmla="*/ 279 w 1136"/>
                <a:gd name="T31" fmla="*/ 456 h 1193"/>
                <a:gd name="T32" fmla="*/ 202 w 1136"/>
                <a:gd name="T33" fmla="*/ 311 h 1193"/>
                <a:gd name="T34" fmla="*/ 179 w 1136"/>
                <a:gd name="T35" fmla="*/ 166 h 1193"/>
                <a:gd name="T36" fmla="*/ 181 w 1136"/>
                <a:gd name="T37" fmla="*/ 166 h 1193"/>
                <a:gd name="T38" fmla="*/ 211 w 1136"/>
                <a:gd name="T39" fmla="*/ 308 h 1193"/>
                <a:gd name="T40" fmla="*/ 294 w 1136"/>
                <a:gd name="T41" fmla="*/ 445 h 1193"/>
                <a:gd name="T42" fmla="*/ 481 w 1136"/>
                <a:gd name="T43" fmla="*/ 715 h 1193"/>
                <a:gd name="T44" fmla="*/ 493 w 1136"/>
                <a:gd name="T45" fmla="*/ 789 h 1193"/>
                <a:gd name="T46" fmla="*/ 486 w 1136"/>
                <a:gd name="T47" fmla="*/ 589 h 1193"/>
                <a:gd name="T48" fmla="*/ 394 w 1136"/>
                <a:gd name="T49" fmla="*/ 410 h 1193"/>
                <a:gd name="T50" fmla="*/ 336 w 1136"/>
                <a:gd name="T51" fmla="*/ 230 h 1193"/>
                <a:gd name="T52" fmla="*/ 328 w 1136"/>
                <a:gd name="T53" fmla="*/ 111 h 1193"/>
                <a:gd name="T54" fmla="*/ 361 w 1136"/>
                <a:gd name="T55" fmla="*/ 290 h 1193"/>
                <a:gd name="T56" fmla="*/ 415 w 1136"/>
                <a:gd name="T57" fmla="*/ 412 h 1193"/>
                <a:gd name="T58" fmla="*/ 573 w 1136"/>
                <a:gd name="T59" fmla="*/ 721 h 1193"/>
                <a:gd name="T60" fmla="*/ 585 w 1136"/>
                <a:gd name="T61" fmla="*/ 692 h 1193"/>
                <a:gd name="T62" fmla="*/ 645 w 1136"/>
                <a:gd name="T63" fmla="*/ 335 h 1193"/>
                <a:gd name="T64" fmla="*/ 671 w 1136"/>
                <a:gd name="T65" fmla="*/ 78 h 1193"/>
                <a:gd name="T66" fmla="*/ 675 w 1136"/>
                <a:gd name="T67" fmla="*/ 117 h 1193"/>
                <a:gd name="T68" fmla="*/ 653 w 1136"/>
                <a:gd name="T69" fmla="*/ 414 h 1193"/>
                <a:gd name="T70" fmla="*/ 619 w 1136"/>
                <a:gd name="T71" fmla="*/ 722 h 1193"/>
                <a:gd name="T72" fmla="*/ 680 w 1136"/>
                <a:gd name="T73" fmla="*/ 770 h 1193"/>
                <a:gd name="T74" fmla="*/ 838 w 1136"/>
                <a:gd name="T75" fmla="*/ 426 h 1193"/>
                <a:gd name="T76" fmla="*/ 886 w 1136"/>
                <a:gd name="T77" fmla="*/ 344 h 1193"/>
                <a:gd name="T78" fmla="*/ 929 w 1136"/>
                <a:gd name="T79" fmla="*/ 238 h 1193"/>
                <a:gd name="T80" fmla="*/ 950 w 1136"/>
                <a:gd name="T81" fmla="*/ 143 h 1193"/>
                <a:gd name="T82" fmla="*/ 958 w 1136"/>
                <a:gd name="T83" fmla="*/ 96 h 1193"/>
                <a:gd name="T84" fmla="*/ 947 w 1136"/>
                <a:gd name="T85" fmla="*/ 200 h 1193"/>
                <a:gd name="T86" fmla="*/ 921 w 1136"/>
                <a:gd name="T87" fmla="*/ 299 h 1193"/>
                <a:gd name="T88" fmla="*/ 879 w 1136"/>
                <a:gd name="T89" fmla="*/ 394 h 1193"/>
                <a:gd name="T90" fmla="*/ 719 w 1136"/>
                <a:gd name="T91" fmla="*/ 784 h 1193"/>
                <a:gd name="T92" fmla="*/ 805 w 1136"/>
                <a:gd name="T93" fmla="*/ 687 h 1193"/>
                <a:gd name="T94" fmla="*/ 894 w 1136"/>
                <a:gd name="T95" fmla="*/ 511 h 1193"/>
                <a:gd name="T96" fmla="*/ 1074 w 1136"/>
                <a:gd name="T97" fmla="*/ 258 h 1193"/>
                <a:gd name="T98" fmla="*/ 1134 w 1136"/>
                <a:gd name="T99" fmla="*/ 36 h 1193"/>
                <a:gd name="T100" fmla="*/ 1135 w 1136"/>
                <a:gd name="T101" fmla="*/ 36 h 1193"/>
                <a:gd name="T102" fmla="*/ 833 w 1136"/>
                <a:gd name="T103" fmla="*/ 887 h 1193"/>
                <a:gd name="T104" fmla="*/ 302 w 1136"/>
                <a:gd name="T105" fmla="*/ 987 h 1193"/>
                <a:gd name="T106" fmla="*/ 568 w 1136"/>
                <a:gd name="T107" fmla="*/ 1101 h 1193"/>
                <a:gd name="T108" fmla="*/ 725 w 1136"/>
                <a:gd name="T109" fmla="*/ 1135 h 1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136" h="1193">
                  <a:moveTo>
                    <a:pt x="1135" y="36"/>
                  </a:moveTo>
                  <a:cubicBezTo>
                    <a:pt x="1135" y="42"/>
                    <a:pt x="1135" y="49"/>
                    <a:pt x="1135" y="56"/>
                  </a:cubicBezTo>
                  <a:cubicBezTo>
                    <a:pt x="1134" y="63"/>
                    <a:pt x="1134" y="70"/>
                    <a:pt x="1133" y="78"/>
                  </a:cubicBezTo>
                  <a:cubicBezTo>
                    <a:pt x="1133" y="86"/>
                    <a:pt x="1131" y="95"/>
                    <a:pt x="1130" y="104"/>
                  </a:cubicBezTo>
                  <a:cubicBezTo>
                    <a:pt x="1129" y="113"/>
                    <a:pt x="1128" y="123"/>
                    <a:pt x="1126" y="133"/>
                  </a:cubicBezTo>
                  <a:cubicBezTo>
                    <a:pt x="1122" y="152"/>
                    <a:pt x="1118" y="174"/>
                    <a:pt x="1111" y="196"/>
                  </a:cubicBezTo>
                  <a:cubicBezTo>
                    <a:pt x="1104" y="218"/>
                    <a:pt x="1096" y="241"/>
                    <a:pt x="1086" y="264"/>
                  </a:cubicBezTo>
                  <a:cubicBezTo>
                    <a:pt x="1075" y="287"/>
                    <a:pt x="1063" y="310"/>
                    <a:pt x="1049" y="332"/>
                  </a:cubicBezTo>
                  <a:cubicBezTo>
                    <a:pt x="1046" y="338"/>
                    <a:pt x="1042" y="344"/>
                    <a:pt x="1039" y="349"/>
                  </a:cubicBezTo>
                  <a:cubicBezTo>
                    <a:pt x="1037" y="352"/>
                    <a:pt x="1035" y="355"/>
                    <a:pt x="1033" y="358"/>
                  </a:cubicBezTo>
                  <a:cubicBezTo>
                    <a:pt x="1028" y="366"/>
                    <a:pt x="1028" y="366"/>
                    <a:pt x="1028" y="366"/>
                  </a:cubicBezTo>
                  <a:cubicBezTo>
                    <a:pt x="1020" y="377"/>
                    <a:pt x="1013" y="388"/>
                    <a:pt x="1006" y="399"/>
                  </a:cubicBezTo>
                  <a:cubicBezTo>
                    <a:pt x="976" y="444"/>
                    <a:pt x="944" y="487"/>
                    <a:pt x="917" y="528"/>
                  </a:cubicBezTo>
                  <a:cubicBezTo>
                    <a:pt x="889" y="569"/>
                    <a:pt x="867" y="608"/>
                    <a:pt x="855" y="644"/>
                  </a:cubicBezTo>
                  <a:cubicBezTo>
                    <a:pt x="853" y="649"/>
                    <a:pt x="852" y="653"/>
                    <a:pt x="851" y="658"/>
                  </a:cubicBezTo>
                  <a:cubicBezTo>
                    <a:pt x="849" y="662"/>
                    <a:pt x="848" y="666"/>
                    <a:pt x="847" y="670"/>
                  </a:cubicBezTo>
                  <a:cubicBezTo>
                    <a:pt x="846" y="674"/>
                    <a:pt x="845" y="678"/>
                    <a:pt x="844" y="682"/>
                  </a:cubicBezTo>
                  <a:cubicBezTo>
                    <a:pt x="844" y="684"/>
                    <a:pt x="843" y="686"/>
                    <a:pt x="843" y="688"/>
                  </a:cubicBezTo>
                  <a:cubicBezTo>
                    <a:pt x="842" y="690"/>
                    <a:pt x="842" y="692"/>
                    <a:pt x="842" y="694"/>
                  </a:cubicBezTo>
                  <a:cubicBezTo>
                    <a:pt x="841" y="702"/>
                    <a:pt x="839" y="709"/>
                    <a:pt x="839" y="715"/>
                  </a:cubicBezTo>
                  <a:cubicBezTo>
                    <a:pt x="838" y="722"/>
                    <a:pt x="838" y="728"/>
                    <a:pt x="837" y="733"/>
                  </a:cubicBezTo>
                  <a:cubicBezTo>
                    <a:pt x="837" y="736"/>
                    <a:pt x="837" y="738"/>
                    <a:pt x="837" y="741"/>
                  </a:cubicBezTo>
                  <a:cubicBezTo>
                    <a:pt x="837" y="743"/>
                    <a:pt x="837" y="746"/>
                    <a:pt x="837" y="748"/>
                  </a:cubicBezTo>
                  <a:cubicBezTo>
                    <a:pt x="837" y="753"/>
                    <a:pt x="837" y="756"/>
                    <a:pt x="837" y="760"/>
                  </a:cubicBezTo>
                  <a:cubicBezTo>
                    <a:pt x="837" y="766"/>
                    <a:pt x="837" y="769"/>
                    <a:pt x="837" y="769"/>
                  </a:cubicBezTo>
                  <a:cubicBezTo>
                    <a:pt x="833" y="787"/>
                    <a:pt x="833" y="787"/>
                    <a:pt x="833" y="787"/>
                  </a:cubicBezTo>
                  <a:cubicBezTo>
                    <a:pt x="830" y="790"/>
                    <a:pt x="761" y="853"/>
                    <a:pt x="568" y="853"/>
                  </a:cubicBezTo>
                  <a:cubicBezTo>
                    <a:pt x="374" y="853"/>
                    <a:pt x="305" y="790"/>
                    <a:pt x="302" y="787"/>
                  </a:cubicBezTo>
                  <a:cubicBezTo>
                    <a:pt x="299" y="769"/>
                    <a:pt x="299" y="769"/>
                    <a:pt x="299" y="769"/>
                  </a:cubicBezTo>
                  <a:cubicBezTo>
                    <a:pt x="299" y="769"/>
                    <a:pt x="299" y="766"/>
                    <a:pt x="299" y="760"/>
                  </a:cubicBezTo>
                  <a:cubicBezTo>
                    <a:pt x="299" y="756"/>
                    <a:pt x="299" y="753"/>
                    <a:pt x="299" y="748"/>
                  </a:cubicBezTo>
                  <a:cubicBezTo>
                    <a:pt x="298" y="746"/>
                    <a:pt x="298" y="743"/>
                    <a:pt x="298" y="741"/>
                  </a:cubicBezTo>
                  <a:cubicBezTo>
                    <a:pt x="298" y="738"/>
                    <a:pt x="298" y="736"/>
                    <a:pt x="298" y="733"/>
                  </a:cubicBezTo>
                  <a:cubicBezTo>
                    <a:pt x="298" y="728"/>
                    <a:pt x="297" y="722"/>
                    <a:pt x="297" y="715"/>
                  </a:cubicBezTo>
                  <a:cubicBezTo>
                    <a:pt x="296" y="709"/>
                    <a:pt x="295" y="702"/>
                    <a:pt x="294" y="694"/>
                  </a:cubicBezTo>
                  <a:cubicBezTo>
                    <a:pt x="293" y="692"/>
                    <a:pt x="293" y="690"/>
                    <a:pt x="293" y="688"/>
                  </a:cubicBezTo>
                  <a:cubicBezTo>
                    <a:pt x="292" y="686"/>
                    <a:pt x="292" y="684"/>
                    <a:pt x="291" y="682"/>
                  </a:cubicBezTo>
                  <a:cubicBezTo>
                    <a:pt x="290" y="678"/>
                    <a:pt x="289" y="674"/>
                    <a:pt x="288" y="670"/>
                  </a:cubicBezTo>
                  <a:cubicBezTo>
                    <a:pt x="288" y="666"/>
                    <a:pt x="286" y="662"/>
                    <a:pt x="285" y="658"/>
                  </a:cubicBezTo>
                  <a:cubicBezTo>
                    <a:pt x="283" y="653"/>
                    <a:pt x="282" y="649"/>
                    <a:pt x="281" y="644"/>
                  </a:cubicBezTo>
                  <a:cubicBezTo>
                    <a:pt x="268" y="608"/>
                    <a:pt x="246" y="569"/>
                    <a:pt x="218" y="528"/>
                  </a:cubicBezTo>
                  <a:cubicBezTo>
                    <a:pt x="191" y="487"/>
                    <a:pt x="160" y="444"/>
                    <a:pt x="130" y="399"/>
                  </a:cubicBezTo>
                  <a:cubicBezTo>
                    <a:pt x="122" y="388"/>
                    <a:pt x="115" y="377"/>
                    <a:pt x="108" y="366"/>
                  </a:cubicBezTo>
                  <a:cubicBezTo>
                    <a:pt x="102" y="358"/>
                    <a:pt x="102" y="358"/>
                    <a:pt x="102" y="358"/>
                  </a:cubicBezTo>
                  <a:cubicBezTo>
                    <a:pt x="100" y="355"/>
                    <a:pt x="99" y="352"/>
                    <a:pt x="97" y="349"/>
                  </a:cubicBezTo>
                  <a:cubicBezTo>
                    <a:pt x="93" y="344"/>
                    <a:pt x="90" y="338"/>
                    <a:pt x="86" y="332"/>
                  </a:cubicBezTo>
                  <a:cubicBezTo>
                    <a:pt x="73" y="310"/>
                    <a:pt x="60" y="287"/>
                    <a:pt x="50" y="264"/>
                  </a:cubicBezTo>
                  <a:cubicBezTo>
                    <a:pt x="39" y="241"/>
                    <a:pt x="31" y="218"/>
                    <a:pt x="24" y="196"/>
                  </a:cubicBezTo>
                  <a:cubicBezTo>
                    <a:pt x="17" y="174"/>
                    <a:pt x="13" y="152"/>
                    <a:pt x="9" y="133"/>
                  </a:cubicBezTo>
                  <a:cubicBezTo>
                    <a:pt x="8" y="123"/>
                    <a:pt x="6" y="113"/>
                    <a:pt x="5" y="104"/>
                  </a:cubicBezTo>
                  <a:cubicBezTo>
                    <a:pt x="4" y="95"/>
                    <a:pt x="3" y="86"/>
                    <a:pt x="2" y="78"/>
                  </a:cubicBezTo>
                  <a:cubicBezTo>
                    <a:pt x="2" y="70"/>
                    <a:pt x="1" y="63"/>
                    <a:pt x="1" y="56"/>
                  </a:cubicBezTo>
                  <a:cubicBezTo>
                    <a:pt x="0" y="49"/>
                    <a:pt x="0" y="42"/>
                    <a:pt x="0" y="36"/>
                  </a:cubicBezTo>
                  <a:cubicBezTo>
                    <a:pt x="0" y="30"/>
                    <a:pt x="0" y="25"/>
                    <a:pt x="0" y="21"/>
                  </a:cubicBezTo>
                  <a:cubicBezTo>
                    <a:pt x="0" y="16"/>
                    <a:pt x="0" y="12"/>
                    <a:pt x="0" y="9"/>
                  </a:cubicBezTo>
                  <a:cubicBezTo>
                    <a:pt x="0" y="3"/>
                    <a:pt x="0" y="0"/>
                    <a:pt x="0" y="0"/>
                  </a:cubicBezTo>
                  <a:cubicBezTo>
                    <a:pt x="0" y="0"/>
                    <a:pt x="0" y="3"/>
                    <a:pt x="0" y="9"/>
                  </a:cubicBezTo>
                  <a:cubicBezTo>
                    <a:pt x="1" y="12"/>
                    <a:pt x="1" y="16"/>
                    <a:pt x="1" y="21"/>
                  </a:cubicBezTo>
                  <a:cubicBezTo>
                    <a:pt x="1" y="25"/>
                    <a:pt x="1" y="30"/>
                    <a:pt x="2" y="36"/>
                  </a:cubicBezTo>
                  <a:cubicBezTo>
                    <a:pt x="2" y="42"/>
                    <a:pt x="3" y="48"/>
                    <a:pt x="3" y="55"/>
                  </a:cubicBezTo>
                  <a:cubicBezTo>
                    <a:pt x="4" y="62"/>
                    <a:pt x="5" y="70"/>
                    <a:pt x="6" y="78"/>
                  </a:cubicBezTo>
                  <a:cubicBezTo>
                    <a:pt x="7" y="86"/>
                    <a:pt x="9" y="94"/>
                    <a:pt x="10" y="103"/>
                  </a:cubicBezTo>
                  <a:cubicBezTo>
                    <a:pt x="11" y="112"/>
                    <a:pt x="14" y="121"/>
                    <a:pt x="16" y="131"/>
                  </a:cubicBezTo>
                  <a:cubicBezTo>
                    <a:pt x="20" y="150"/>
                    <a:pt x="26" y="171"/>
                    <a:pt x="33" y="193"/>
                  </a:cubicBezTo>
                  <a:cubicBezTo>
                    <a:pt x="41" y="214"/>
                    <a:pt x="50" y="236"/>
                    <a:pt x="62" y="258"/>
                  </a:cubicBezTo>
                  <a:cubicBezTo>
                    <a:pt x="73" y="280"/>
                    <a:pt x="86" y="302"/>
                    <a:pt x="101" y="323"/>
                  </a:cubicBezTo>
                  <a:cubicBezTo>
                    <a:pt x="104" y="328"/>
                    <a:pt x="108" y="334"/>
                    <a:pt x="112" y="339"/>
                  </a:cubicBezTo>
                  <a:cubicBezTo>
                    <a:pt x="114" y="342"/>
                    <a:pt x="116" y="345"/>
                    <a:pt x="117" y="347"/>
                  </a:cubicBezTo>
                  <a:cubicBezTo>
                    <a:pt x="123" y="355"/>
                    <a:pt x="123" y="355"/>
                    <a:pt x="123" y="355"/>
                  </a:cubicBezTo>
                  <a:cubicBezTo>
                    <a:pt x="131" y="366"/>
                    <a:pt x="139" y="377"/>
                    <a:pt x="147" y="387"/>
                  </a:cubicBezTo>
                  <a:cubicBezTo>
                    <a:pt x="178" y="430"/>
                    <a:pt x="212" y="471"/>
                    <a:pt x="242" y="511"/>
                  </a:cubicBezTo>
                  <a:cubicBezTo>
                    <a:pt x="272" y="552"/>
                    <a:pt x="298" y="593"/>
                    <a:pt x="314" y="632"/>
                  </a:cubicBezTo>
                  <a:cubicBezTo>
                    <a:pt x="315" y="637"/>
                    <a:pt x="317" y="642"/>
                    <a:pt x="319" y="646"/>
                  </a:cubicBezTo>
                  <a:cubicBezTo>
                    <a:pt x="321" y="651"/>
                    <a:pt x="322" y="656"/>
                    <a:pt x="324" y="660"/>
                  </a:cubicBezTo>
                  <a:cubicBezTo>
                    <a:pt x="325" y="665"/>
                    <a:pt x="326" y="669"/>
                    <a:pt x="327" y="674"/>
                  </a:cubicBezTo>
                  <a:cubicBezTo>
                    <a:pt x="328" y="676"/>
                    <a:pt x="329" y="678"/>
                    <a:pt x="329" y="680"/>
                  </a:cubicBezTo>
                  <a:cubicBezTo>
                    <a:pt x="330" y="682"/>
                    <a:pt x="330" y="684"/>
                    <a:pt x="331" y="687"/>
                  </a:cubicBezTo>
                  <a:cubicBezTo>
                    <a:pt x="332" y="695"/>
                    <a:pt x="334" y="703"/>
                    <a:pt x="335" y="710"/>
                  </a:cubicBezTo>
                  <a:cubicBezTo>
                    <a:pt x="336" y="718"/>
                    <a:pt x="337" y="724"/>
                    <a:pt x="338" y="731"/>
                  </a:cubicBezTo>
                  <a:cubicBezTo>
                    <a:pt x="338" y="734"/>
                    <a:pt x="339" y="737"/>
                    <a:pt x="339" y="739"/>
                  </a:cubicBezTo>
                  <a:cubicBezTo>
                    <a:pt x="339" y="742"/>
                    <a:pt x="339" y="744"/>
                    <a:pt x="339" y="747"/>
                  </a:cubicBezTo>
                  <a:cubicBezTo>
                    <a:pt x="339" y="748"/>
                    <a:pt x="339" y="750"/>
                    <a:pt x="339" y="751"/>
                  </a:cubicBezTo>
                  <a:cubicBezTo>
                    <a:pt x="349" y="758"/>
                    <a:pt x="382" y="779"/>
                    <a:pt x="452" y="792"/>
                  </a:cubicBezTo>
                  <a:cubicBezTo>
                    <a:pt x="452" y="791"/>
                    <a:pt x="452" y="791"/>
                    <a:pt x="452" y="790"/>
                  </a:cubicBezTo>
                  <a:cubicBezTo>
                    <a:pt x="452" y="787"/>
                    <a:pt x="452" y="784"/>
                    <a:pt x="452" y="780"/>
                  </a:cubicBezTo>
                  <a:cubicBezTo>
                    <a:pt x="452" y="778"/>
                    <a:pt x="452" y="776"/>
                    <a:pt x="452" y="774"/>
                  </a:cubicBezTo>
                  <a:cubicBezTo>
                    <a:pt x="452" y="772"/>
                    <a:pt x="452" y="770"/>
                    <a:pt x="451" y="767"/>
                  </a:cubicBezTo>
                  <a:cubicBezTo>
                    <a:pt x="451" y="763"/>
                    <a:pt x="451" y="758"/>
                    <a:pt x="450" y="752"/>
                  </a:cubicBezTo>
                  <a:cubicBezTo>
                    <a:pt x="449" y="747"/>
                    <a:pt x="448" y="741"/>
                    <a:pt x="447" y="734"/>
                  </a:cubicBezTo>
                  <a:cubicBezTo>
                    <a:pt x="447" y="731"/>
                    <a:pt x="446" y="728"/>
                    <a:pt x="445" y="724"/>
                  </a:cubicBezTo>
                  <a:cubicBezTo>
                    <a:pt x="444" y="721"/>
                    <a:pt x="444" y="717"/>
                    <a:pt x="443" y="714"/>
                  </a:cubicBezTo>
                  <a:cubicBezTo>
                    <a:pt x="442" y="710"/>
                    <a:pt x="441" y="707"/>
                    <a:pt x="439" y="703"/>
                  </a:cubicBezTo>
                  <a:cubicBezTo>
                    <a:pt x="438" y="699"/>
                    <a:pt x="437" y="696"/>
                    <a:pt x="436" y="692"/>
                  </a:cubicBezTo>
                  <a:cubicBezTo>
                    <a:pt x="424" y="662"/>
                    <a:pt x="404" y="628"/>
                    <a:pt x="379" y="593"/>
                  </a:cubicBezTo>
                  <a:cubicBezTo>
                    <a:pt x="354" y="559"/>
                    <a:pt x="326" y="522"/>
                    <a:pt x="299" y="485"/>
                  </a:cubicBezTo>
                  <a:cubicBezTo>
                    <a:pt x="292" y="475"/>
                    <a:pt x="285" y="466"/>
                    <a:pt x="279" y="456"/>
                  </a:cubicBezTo>
                  <a:cubicBezTo>
                    <a:pt x="274" y="449"/>
                    <a:pt x="274" y="449"/>
                    <a:pt x="274" y="449"/>
                  </a:cubicBezTo>
                  <a:cubicBezTo>
                    <a:pt x="271" y="446"/>
                    <a:pt x="271" y="446"/>
                    <a:pt x="271" y="446"/>
                  </a:cubicBezTo>
                  <a:cubicBezTo>
                    <a:pt x="269" y="442"/>
                    <a:pt x="269" y="442"/>
                    <a:pt x="269" y="442"/>
                  </a:cubicBezTo>
                  <a:cubicBezTo>
                    <a:pt x="266" y="437"/>
                    <a:pt x="263" y="433"/>
                    <a:pt x="259" y="428"/>
                  </a:cubicBezTo>
                  <a:cubicBezTo>
                    <a:pt x="247" y="408"/>
                    <a:pt x="235" y="389"/>
                    <a:pt x="226" y="369"/>
                  </a:cubicBezTo>
                  <a:cubicBezTo>
                    <a:pt x="216" y="349"/>
                    <a:pt x="208" y="330"/>
                    <a:pt x="202" y="311"/>
                  </a:cubicBezTo>
                  <a:cubicBezTo>
                    <a:pt x="196" y="292"/>
                    <a:pt x="191" y="273"/>
                    <a:pt x="188" y="256"/>
                  </a:cubicBezTo>
                  <a:cubicBezTo>
                    <a:pt x="187" y="248"/>
                    <a:pt x="185" y="240"/>
                    <a:pt x="184" y="232"/>
                  </a:cubicBezTo>
                  <a:cubicBezTo>
                    <a:pt x="183" y="224"/>
                    <a:pt x="182" y="216"/>
                    <a:pt x="182" y="209"/>
                  </a:cubicBezTo>
                  <a:cubicBezTo>
                    <a:pt x="181" y="202"/>
                    <a:pt x="181" y="196"/>
                    <a:pt x="180" y="190"/>
                  </a:cubicBezTo>
                  <a:cubicBezTo>
                    <a:pt x="180" y="184"/>
                    <a:pt x="180" y="178"/>
                    <a:pt x="180" y="173"/>
                  </a:cubicBezTo>
                  <a:cubicBezTo>
                    <a:pt x="180" y="170"/>
                    <a:pt x="179" y="168"/>
                    <a:pt x="179" y="166"/>
                  </a:cubicBezTo>
                  <a:cubicBezTo>
                    <a:pt x="179" y="164"/>
                    <a:pt x="179" y="161"/>
                    <a:pt x="179" y="160"/>
                  </a:cubicBezTo>
                  <a:cubicBezTo>
                    <a:pt x="179" y="156"/>
                    <a:pt x="179" y="152"/>
                    <a:pt x="180" y="150"/>
                  </a:cubicBezTo>
                  <a:cubicBezTo>
                    <a:pt x="180" y="144"/>
                    <a:pt x="180" y="141"/>
                    <a:pt x="180" y="141"/>
                  </a:cubicBezTo>
                  <a:cubicBezTo>
                    <a:pt x="180" y="141"/>
                    <a:pt x="180" y="144"/>
                    <a:pt x="180" y="150"/>
                  </a:cubicBezTo>
                  <a:cubicBezTo>
                    <a:pt x="180" y="152"/>
                    <a:pt x="180" y="156"/>
                    <a:pt x="180" y="159"/>
                  </a:cubicBezTo>
                  <a:cubicBezTo>
                    <a:pt x="181" y="161"/>
                    <a:pt x="181" y="164"/>
                    <a:pt x="181" y="166"/>
                  </a:cubicBezTo>
                  <a:cubicBezTo>
                    <a:pt x="181" y="168"/>
                    <a:pt x="181" y="170"/>
                    <a:pt x="181" y="173"/>
                  </a:cubicBezTo>
                  <a:cubicBezTo>
                    <a:pt x="182" y="178"/>
                    <a:pt x="182" y="183"/>
                    <a:pt x="183" y="189"/>
                  </a:cubicBezTo>
                  <a:cubicBezTo>
                    <a:pt x="184" y="195"/>
                    <a:pt x="184" y="202"/>
                    <a:pt x="185" y="209"/>
                  </a:cubicBezTo>
                  <a:cubicBezTo>
                    <a:pt x="186" y="216"/>
                    <a:pt x="188" y="223"/>
                    <a:pt x="189" y="231"/>
                  </a:cubicBezTo>
                  <a:cubicBezTo>
                    <a:pt x="191" y="239"/>
                    <a:pt x="192" y="247"/>
                    <a:pt x="194" y="255"/>
                  </a:cubicBezTo>
                  <a:cubicBezTo>
                    <a:pt x="199" y="272"/>
                    <a:pt x="204" y="289"/>
                    <a:pt x="211" y="308"/>
                  </a:cubicBezTo>
                  <a:cubicBezTo>
                    <a:pt x="218" y="326"/>
                    <a:pt x="227" y="344"/>
                    <a:pt x="238" y="363"/>
                  </a:cubicBezTo>
                  <a:cubicBezTo>
                    <a:pt x="248" y="382"/>
                    <a:pt x="260" y="400"/>
                    <a:pt x="273" y="418"/>
                  </a:cubicBezTo>
                  <a:cubicBezTo>
                    <a:pt x="276" y="422"/>
                    <a:pt x="280" y="427"/>
                    <a:pt x="283" y="432"/>
                  </a:cubicBezTo>
                  <a:cubicBezTo>
                    <a:pt x="286" y="435"/>
                    <a:pt x="286" y="435"/>
                    <a:pt x="286" y="435"/>
                  </a:cubicBezTo>
                  <a:cubicBezTo>
                    <a:pt x="289" y="438"/>
                    <a:pt x="289" y="438"/>
                    <a:pt x="289" y="438"/>
                  </a:cubicBezTo>
                  <a:cubicBezTo>
                    <a:pt x="294" y="445"/>
                    <a:pt x="294" y="445"/>
                    <a:pt x="294" y="445"/>
                  </a:cubicBezTo>
                  <a:cubicBezTo>
                    <a:pt x="301" y="454"/>
                    <a:pt x="308" y="463"/>
                    <a:pt x="315" y="472"/>
                  </a:cubicBezTo>
                  <a:cubicBezTo>
                    <a:pt x="344" y="508"/>
                    <a:pt x="374" y="542"/>
                    <a:pt x="402" y="576"/>
                  </a:cubicBezTo>
                  <a:cubicBezTo>
                    <a:pt x="429" y="610"/>
                    <a:pt x="453" y="645"/>
                    <a:pt x="468" y="678"/>
                  </a:cubicBezTo>
                  <a:cubicBezTo>
                    <a:pt x="470" y="683"/>
                    <a:pt x="472" y="687"/>
                    <a:pt x="473" y="691"/>
                  </a:cubicBezTo>
                  <a:cubicBezTo>
                    <a:pt x="475" y="695"/>
                    <a:pt x="477" y="699"/>
                    <a:pt x="478" y="703"/>
                  </a:cubicBezTo>
                  <a:cubicBezTo>
                    <a:pt x="479" y="707"/>
                    <a:pt x="480" y="711"/>
                    <a:pt x="481" y="715"/>
                  </a:cubicBezTo>
                  <a:cubicBezTo>
                    <a:pt x="482" y="719"/>
                    <a:pt x="484" y="722"/>
                    <a:pt x="484" y="726"/>
                  </a:cubicBezTo>
                  <a:cubicBezTo>
                    <a:pt x="486" y="733"/>
                    <a:pt x="488" y="740"/>
                    <a:pt x="489" y="747"/>
                  </a:cubicBezTo>
                  <a:cubicBezTo>
                    <a:pt x="490" y="753"/>
                    <a:pt x="490" y="759"/>
                    <a:pt x="491" y="765"/>
                  </a:cubicBezTo>
                  <a:cubicBezTo>
                    <a:pt x="492" y="767"/>
                    <a:pt x="492" y="770"/>
                    <a:pt x="492" y="772"/>
                  </a:cubicBezTo>
                  <a:cubicBezTo>
                    <a:pt x="492" y="775"/>
                    <a:pt x="492" y="777"/>
                    <a:pt x="493" y="779"/>
                  </a:cubicBezTo>
                  <a:cubicBezTo>
                    <a:pt x="493" y="783"/>
                    <a:pt x="493" y="786"/>
                    <a:pt x="493" y="789"/>
                  </a:cubicBezTo>
                  <a:cubicBezTo>
                    <a:pt x="494" y="794"/>
                    <a:pt x="494" y="797"/>
                    <a:pt x="494" y="797"/>
                  </a:cubicBezTo>
                  <a:cubicBezTo>
                    <a:pt x="489" y="797"/>
                    <a:pt x="489" y="797"/>
                    <a:pt x="489" y="797"/>
                  </a:cubicBezTo>
                  <a:cubicBezTo>
                    <a:pt x="506" y="799"/>
                    <a:pt x="524" y="800"/>
                    <a:pt x="544" y="801"/>
                  </a:cubicBezTo>
                  <a:cubicBezTo>
                    <a:pt x="544" y="797"/>
                    <a:pt x="544" y="793"/>
                    <a:pt x="544" y="789"/>
                  </a:cubicBezTo>
                  <a:cubicBezTo>
                    <a:pt x="543" y="768"/>
                    <a:pt x="540" y="738"/>
                    <a:pt x="532" y="704"/>
                  </a:cubicBezTo>
                  <a:cubicBezTo>
                    <a:pt x="524" y="669"/>
                    <a:pt x="507" y="631"/>
                    <a:pt x="486" y="589"/>
                  </a:cubicBezTo>
                  <a:cubicBezTo>
                    <a:pt x="465" y="548"/>
                    <a:pt x="441" y="505"/>
                    <a:pt x="419" y="460"/>
                  </a:cubicBezTo>
                  <a:cubicBezTo>
                    <a:pt x="413" y="449"/>
                    <a:pt x="407" y="438"/>
                    <a:pt x="402" y="427"/>
                  </a:cubicBezTo>
                  <a:cubicBezTo>
                    <a:pt x="400" y="423"/>
                    <a:pt x="400" y="423"/>
                    <a:pt x="400" y="423"/>
                  </a:cubicBezTo>
                  <a:cubicBezTo>
                    <a:pt x="399" y="421"/>
                    <a:pt x="399" y="421"/>
                    <a:pt x="399" y="421"/>
                  </a:cubicBezTo>
                  <a:cubicBezTo>
                    <a:pt x="398" y="419"/>
                    <a:pt x="398" y="419"/>
                    <a:pt x="398" y="419"/>
                  </a:cubicBezTo>
                  <a:cubicBezTo>
                    <a:pt x="394" y="410"/>
                    <a:pt x="394" y="410"/>
                    <a:pt x="394" y="410"/>
                  </a:cubicBezTo>
                  <a:cubicBezTo>
                    <a:pt x="391" y="405"/>
                    <a:pt x="389" y="399"/>
                    <a:pt x="386" y="394"/>
                  </a:cubicBezTo>
                  <a:cubicBezTo>
                    <a:pt x="376" y="371"/>
                    <a:pt x="367" y="348"/>
                    <a:pt x="360" y="326"/>
                  </a:cubicBezTo>
                  <a:cubicBezTo>
                    <a:pt x="358" y="320"/>
                    <a:pt x="356" y="315"/>
                    <a:pt x="354" y="309"/>
                  </a:cubicBezTo>
                  <a:cubicBezTo>
                    <a:pt x="353" y="304"/>
                    <a:pt x="351" y="298"/>
                    <a:pt x="350" y="293"/>
                  </a:cubicBezTo>
                  <a:cubicBezTo>
                    <a:pt x="347" y="282"/>
                    <a:pt x="343" y="271"/>
                    <a:pt x="342" y="261"/>
                  </a:cubicBezTo>
                  <a:cubicBezTo>
                    <a:pt x="340" y="250"/>
                    <a:pt x="338" y="240"/>
                    <a:pt x="336" y="230"/>
                  </a:cubicBezTo>
                  <a:cubicBezTo>
                    <a:pt x="334" y="220"/>
                    <a:pt x="333" y="210"/>
                    <a:pt x="332" y="201"/>
                  </a:cubicBezTo>
                  <a:cubicBezTo>
                    <a:pt x="329" y="183"/>
                    <a:pt x="328" y="166"/>
                    <a:pt x="327" y="150"/>
                  </a:cubicBezTo>
                  <a:cubicBezTo>
                    <a:pt x="327" y="143"/>
                    <a:pt x="326" y="136"/>
                    <a:pt x="326" y="129"/>
                  </a:cubicBezTo>
                  <a:cubicBezTo>
                    <a:pt x="326" y="123"/>
                    <a:pt x="326" y="117"/>
                    <a:pt x="326" y="111"/>
                  </a:cubicBezTo>
                  <a:cubicBezTo>
                    <a:pt x="326" y="90"/>
                    <a:pt x="326" y="77"/>
                    <a:pt x="326" y="77"/>
                  </a:cubicBezTo>
                  <a:cubicBezTo>
                    <a:pt x="326" y="77"/>
                    <a:pt x="327" y="89"/>
                    <a:pt x="328" y="111"/>
                  </a:cubicBezTo>
                  <a:cubicBezTo>
                    <a:pt x="328" y="117"/>
                    <a:pt x="329" y="123"/>
                    <a:pt x="329" y="129"/>
                  </a:cubicBezTo>
                  <a:cubicBezTo>
                    <a:pt x="329" y="136"/>
                    <a:pt x="331" y="143"/>
                    <a:pt x="331" y="150"/>
                  </a:cubicBezTo>
                  <a:cubicBezTo>
                    <a:pt x="333" y="165"/>
                    <a:pt x="335" y="182"/>
                    <a:pt x="338" y="200"/>
                  </a:cubicBezTo>
                  <a:cubicBezTo>
                    <a:pt x="340" y="209"/>
                    <a:pt x="342" y="219"/>
                    <a:pt x="344" y="229"/>
                  </a:cubicBezTo>
                  <a:cubicBezTo>
                    <a:pt x="346" y="238"/>
                    <a:pt x="349" y="248"/>
                    <a:pt x="351" y="258"/>
                  </a:cubicBezTo>
                  <a:cubicBezTo>
                    <a:pt x="353" y="269"/>
                    <a:pt x="357" y="279"/>
                    <a:pt x="361" y="290"/>
                  </a:cubicBezTo>
                  <a:cubicBezTo>
                    <a:pt x="362" y="295"/>
                    <a:pt x="364" y="300"/>
                    <a:pt x="366" y="306"/>
                  </a:cubicBezTo>
                  <a:cubicBezTo>
                    <a:pt x="368" y="311"/>
                    <a:pt x="370" y="316"/>
                    <a:pt x="372" y="322"/>
                  </a:cubicBezTo>
                  <a:cubicBezTo>
                    <a:pt x="380" y="343"/>
                    <a:pt x="390" y="364"/>
                    <a:pt x="401" y="386"/>
                  </a:cubicBezTo>
                  <a:cubicBezTo>
                    <a:pt x="404" y="391"/>
                    <a:pt x="407" y="397"/>
                    <a:pt x="410" y="402"/>
                  </a:cubicBezTo>
                  <a:cubicBezTo>
                    <a:pt x="414" y="410"/>
                    <a:pt x="414" y="410"/>
                    <a:pt x="414" y="410"/>
                  </a:cubicBezTo>
                  <a:cubicBezTo>
                    <a:pt x="415" y="412"/>
                    <a:pt x="415" y="412"/>
                    <a:pt x="415" y="412"/>
                  </a:cubicBezTo>
                  <a:cubicBezTo>
                    <a:pt x="416" y="414"/>
                    <a:pt x="416" y="414"/>
                    <a:pt x="416" y="414"/>
                  </a:cubicBezTo>
                  <a:cubicBezTo>
                    <a:pt x="419" y="418"/>
                    <a:pt x="419" y="418"/>
                    <a:pt x="419" y="418"/>
                  </a:cubicBezTo>
                  <a:cubicBezTo>
                    <a:pt x="425" y="429"/>
                    <a:pt x="431" y="440"/>
                    <a:pt x="437" y="450"/>
                  </a:cubicBezTo>
                  <a:cubicBezTo>
                    <a:pt x="462" y="493"/>
                    <a:pt x="488" y="535"/>
                    <a:pt x="511" y="576"/>
                  </a:cubicBezTo>
                  <a:cubicBezTo>
                    <a:pt x="535" y="617"/>
                    <a:pt x="555" y="657"/>
                    <a:pt x="566" y="694"/>
                  </a:cubicBezTo>
                  <a:cubicBezTo>
                    <a:pt x="568" y="704"/>
                    <a:pt x="571" y="713"/>
                    <a:pt x="573" y="721"/>
                  </a:cubicBezTo>
                  <a:cubicBezTo>
                    <a:pt x="575" y="730"/>
                    <a:pt x="577" y="738"/>
                    <a:pt x="578" y="746"/>
                  </a:cubicBezTo>
                  <a:cubicBezTo>
                    <a:pt x="579" y="750"/>
                    <a:pt x="579" y="754"/>
                    <a:pt x="580" y="758"/>
                  </a:cubicBezTo>
                  <a:cubicBezTo>
                    <a:pt x="580" y="754"/>
                    <a:pt x="581" y="750"/>
                    <a:pt x="581" y="745"/>
                  </a:cubicBezTo>
                  <a:cubicBezTo>
                    <a:pt x="582" y="737"/>
                    <a:pt x="582" y="729"/>
                    <a:pt x="583" y="720"/>
                  </a:cubicBezTo>
                  <a:cubicBezTo>
                    <a:pt x="583" y="715"/>
                    <a:pt x="584" y="711"/>
                    <a:pt x="584" y="706"/>
                  </a:cubicBezTo>
                  <a:cubicBezTo>
                    <a:pt x="584" y="701"/>
                    <a:pt x="585" y="697"/>
                    <a:pt x="585" y="692"/>
                  </a:cubicBezTo>
                  <a:cubicBezTo>
                    <a:pt x="587" y="682"/>
                    <a:pt x="588" y="672"/>
                    <a:pt x="589" y="661"/>
                  </a:cubicBezTo>
                  <a:cubicBezTo>
                    <a:pt x="590" y="651"/>
                    <a:pt x="592" y="640"/>
                    <a:pt x="593" y="629"/>
                  </a:cubicBezTo>
                  <a:cubicBezTo>
                    <a:pt x="596" y="607"/>
                    <a:pt x="601" y="584"/>
                    <a:pt x="605" y="560"/>
                  </a:cubicBezTo>
                  <a:cubicBezTo>
                    <a:pt x="613" y="512"/>
                    <a:pt x="623" y="462"/>
                    <a:pt x="632" y="411"/>
                  </a:cubicBezTo>
                  <a:cubicBezTo>
                    <a:pt x="635" y="398"/>
                    <a:pt x="637" y="386"/>
                    <a:pt x="639" y="373"/>
                  </a:cubicBezTo>
                  <a:cubicBezTo>
                    <a:pt x="641" y="361"/>
                    <a:pt x="643" y="348"/>
                    <a:pt x="645" y="335"/>
                  </a:cubicBezTo>
                  <a:cubicBezTo>
                    <a:pt x="647" y="323"/>
                    <a:pt x="649" y="311"/>
                    <a:pt x="651" y="298"/>
                  </a:cubicBezTo>
                  <a:cubicBezTo>
                    <a:pt x="653" y="286"/>
                    <a:pt x="654" y="274"/>
                    <a:pt x="656" y="262"/>
                  </a:cubicBezTo>
                  <a:cubicBezTo>
                    <a:pt x="662" y="214"/>
                    <a:pt x="665" y="169"/>
                    <a:pt x="668" y="131"/>
                  </a:cubicBezTo>
                  <a:cubicBezTo>
                    <a:pt x="669" y="126"/>
                    <a:pt x="669" y="121"/>
                    <a:pt x="669" y="117"/>
                  </a:cubicBezTo>
                  <a:cubicBezTo>
                    <a:pt x="670" y="112"/>
                    <a:pt x="670" y="108"/>
                    <a:pt x="670" y="103"/>
                  </a:cubicBezTo>
                  <a:cubicBezTo>
                    <a:pt x="670" y="94"/>
                    <a:pt x="671" y="86"/>
                    <a:pt x="671" y="78"/>
                  </a:cubicBezTo>
                  <a:cubicBezTo>
                    <a:pt x="672" y="63"/>
                    <a:pt x="672" y="49"/>
                    <a:pt x="673" y="38"/>
                  </a:cubicBezTo>
                  <a:cubicBezTo>
                    <a:pt x="674" y="15"/>
                    <a:pt x="674" y="2"/>
                    <a:pt x="674" y="2"/>
                  </a:cubicBezTo>
                  <a:cubicBezTo>
                    <a:pt x="674" y="2"/>
                    <a:pt x="674" y="15"/>
                    <a:pt x="674" y="38"/>
                  </a:cubicBezTo>
                  <a:cubicBezTo>
                    <a:pt x="675" y="49"/>
                    <a:pt x="675" y="63"/>
                    <a:pt x="675" y="78"/>
                  </a:cubicBezTo>
                  <a:cubicBezTo>
                    <a:pt x="675" y="86"/>
                    <a:pt x="675" y="95"/>
                    <a:pt x="675" y="103"/>
                  </a:cubicBezTo>
                  <a:cubicBezTo>
                    <a:pt x="675" y="108"/>
                    <a:pt x="675" y="112"/>
                    <a:pt x="675" y="117"/>
                  </a:cubicBezTo>
                  <a:cubicBezTo>
                    <a:pt x="675" y="122"/>
                    <a:pt x="675" y="126"/>
                    <a:pt x="675" y="131"/>
                  </a:cubicBezTo>
                  <a:cubicBezTo>
                    <a:pt x="673" y="170"/>
                    <a:pt x="673" y="215"/>
                    <a:pt x="669" y="263"/>
                  </a:cubicBezTo>
                  <a:cubicBezTo>
                    <a:pt x="668" y="275"/>
                    <a:pt x="667" y="288"/>
                    <a:pt x="666" y="300"/>
                  </a:cubicBezTo>
                  <a:cubicBezTo>
                    <a:pt x="665" y="313"/>
                    <a:pt x="664" y="325"/>
                    <a:pt x="662" y="338"/>
                  </a:cubicBezTo>
                  <a:cubicBezTo>
                    <a:pt x="661" y="350"/>
                    <a:pt x="659" y="363"/>
                    <a:pt x="658" y="376"/>
                  </a:cubicBezTo>
                  <a:cubicBezTo>
                    <a:pt x="656" y="389"/>
                    <a:pt x="655" y="401"/>
                    <a:pt x="653" y="414"/>
                  </a:cubicBezTo>
                  <a:cubicBezTo>
                    <a:pt x="646" y="466"/>
                    <a:pt x="639" y="517"/>
                    <a:pt x="633" y="564"/>
                  </a:cubicBezTo>
                  <a:cubicBezTo>
                    <a:pt x="630" y="588"/>
                    <a:pt x="627" y="611"/>
                    <a:pt x="625" y="633"/>
                  </a:cubicBezTo>
                  <a:cubicBezTo>
                    <a:pt x="624" y="644"/>
                    <a:pt x="623" y="655"/>
                    <a:pt x="622" y="665"/>
                  </a:cubicBezTo>
                  <a:cubicBezTo>
                    <a:pt x="622" y="675"/>
                    <a:pt x="621" y="685"/>
                    <a:pt x="621" y="695"/>
                  </a:cubicBezTo>
                  <a:cubicBezTo>
                    <a:pt x="620" y="699"/>
                    <a:pt x="620" y="704"/>
                    <a:pt x="620" y="708"/>
                  </a:cubicBezTo>
                  <a:cubicBezTo>
                    <a:pt x="620" y="713"/>
                    <a:pt x="620" y="717"/>
                    <a:pt x="619" y="722"/>
                  </a:cubicBezTo>
                  <a:cubicBezTo>
                    <a:pt x="619" y="730"/>
                    <a:pt x="619" y="739"/>
                    <a:pt x="619" y="746"/>
                  </a:cubicBezTo>
                  <a:cubicBezTo>
                    <a:pt x="618" y="762"/>
                    <a:pt x="619" y="776"/>
                    <a:pt x="619" y="787"/>
                  </a:cubicBezTo>
                  <a:cubicBezTo>
                    <a:pt x="619" y="791"/>
                    <a:pt x="619" y="796"/>
                    <a:pt x="619" y="799"/>
                  </a:cubicBezTo>
                  <a:cubicBezTo>
                    <a:pt x="641" y="798"/>
                    <a:pt x="661" y="796"/>
                    <a:pt x="678" y="793"/>
                  </a:cubicBezTo>
                  <a:cubicBezTo>
                    <a:pt x="678" y="791"/>
                    <a:pt x="678" y="788"/>
                    <a:pt x="678" y="786"/>
                  </a:cubicBezTo>
                  <a:cubicBezTo>
                    <a:pt x="679" y="781"/>
                    <a:pt x="679" y="776"/>
                    <a:pt x="680" y="770"/>
                  </a:cubicBezTo>
                  <a:cubicBezTo>
                    <a:pt x="680" y="764"/>
                    <a:pt x="681" y="758"/>
                    <a:pt x="682" y="751"/>
                  </a:cubicBezTo>
                  <a:cubicBezTo>
                    <a:pt x="682" y="744"/>
                    <a:pt x="684" y="736"/>
                    <a:pt x="685" y="728"/>
                  </a:cubicBezTo>
                  <a:cubicBezTo>
                    <a:pt x="686" y="720"/>
                    <a:pt x="689" y="712"/>
                    <a:pt x="691" y="703"/>
                  </a:cubicBezTo>
                  <a:cubicBezTo>
                    <a:pt x="693" y="694"/>
                    <a:pt x="696" y="684"/>
                    <a:pt x="699" y="675"/>
                  </a:cubicBezTo>
                  <a:cubicBezTo>
                    <a:pt x="711" y="636"/>
                    <a:pt x="733" y="595"/>
                    <a:pt x="758" y="554"/>
                  </a:cubicBezTo>
                  <a:cubicBezTo>
                    <a:pt x="783" y="512"/>
                    <a:pt x="811" y="470"/>
                    <a:pt x="838" y="426"/>
                  </a:cubicBezTo>
                  <a:cubicBezTo>
                    <a:pt x="845" y="415"/>
                    <a:pt x="851" y="404"/>
                    <a:pt x="858" y="393"/>
                  </a:cubicBezTo>
                  <a:cubicBezTo>
                    <a:pt x="860" y="391"/>
                    <a:pt x="861" y="388"/>
                    <a:pt x="863" y="385"/>
                  </a:cubicBezTo>
                  <a:cubicBezTo>
                    <a:pt x="868" y="377"/>
                    <a:pt x="868" y="377"/>
                    <a:pt x="868" y="377"/>
                  </a:cubicBezTo>
                  <a:cubicBezTo>
                    <a:pt x="871" y="371"/>
                    <a:pt x="874" y="366"/>
                    <a:pt x="877" y="360"/>
                  </a:cubicBezTo>
                  <a:cubicBezTo>
                    <a:pt x="881" y="352"/>
                    <a:pt x="881" y="352"/>
                    <a:pt x="881" y="352"/>
                  </a:cubicBezTo>
                  <a:cubicBezTo>
                    <a:pt x="886" y="344"/>
                    <a:pt x="886" y="344"/>
                    <a:pt x="886" y="344"/>
                  </a:cubicBezTo>
                  <a:cubicBezTo>
                    <a:pt x="888" y="338"/>
                    <a:pt x="891" y="333"/>
                    <a:pt x="894" y="327"/>
                  </a:cubicBezTo>
                  <a:cubicBezTo>
                    <a:pt x="900" y="317"/>
                    <a:pt x="904" y="305"/>
                    <a:pt x="909" y="294"/>
                  </a:cubicBezTo>
                  <a:cubicBezTo>
                    <a:pt x="911" y="289"/>
                    <a:pt x="913" y="284"/>
                    <a:pt x="915" y="278"/>
                  </a:cubicBezTo>
                  <a:cubicBezTo>
                    <a:pt x="917" y="273"/>
                    <a:pt x="919" y="267"/>
                    <a:pt x="921" y="262"/>
                  </a:cubicBezTo>
                  <a:cubicBezTo>
                    <a:pt x="923" y="256"/>
                    <a:pt x="925" y="251"/>
                    <a:pt x="927" y="246"/>
                  </a:cubicBezTo>
                  <a:cubicBezTo>
                    <a:pt x="927" y="243"/>
                    <a:pt x="929" y="240"/>
                    <a:pt x="929" y="238"/>
                  </a:cubicBezTo>
                  <a:cubicBezTo>
                    <a:pt x="930" y="235"/>
                    <a:pt x="931" y="232"/>
                    <a:pt x="931" y="230"/>
                  </a:cubicBezTo>
                  <a:cubicBezTo>
                    <a:pt x="934" y="219"/>
                    <a:pt x="937" y="209"/>
                    <a:pt x="940" y="199"/>
                  </a:cubicBezTo>
                  <a:cubicBezTo>
                    <a:pt x="942" y="189"/>
                    <a:pt x="943" y="179"/>
                    <a:pt x="945" y="170"/>
                  </a:cubicBezTo>
                  <a:cubicBezTo>
                    <a:pt x="946" y="165"/>
                    <a:pt x="947" y="160"/>
                    <a:pt x="948" y="156"/>
                  </a:cubicBezTo>
                  <a:cubicBezTo>
                    <a:pt x="948" y="154"/>
                    <a:pt x="949" y="151"/>
                    <a:pt x="949" y="149"/>
                  </a:cubicBezTo>
                  <a:cubicBezTo>
                    <a:pt x="949" y="147"/>
                    <a:pt x="950" y="145"/>
                    <a:pt x="950" y="143"/>
                  </a:cubicBezTo>
                  <a:cubicBezTo>
                    <a:pt x="951" y="134"/>
                    <a:pt x="952" y="126"/>
                    <a:pt x="953" y="118"/>
                  </a:cubicBezTo>
                  <a:cubicBezTo>
                    <a:pt x="954" y="110"/>
                    <a:pt x="955" y="103"/>
                    <a:pt x="955" y="96"/>
                  </a:cubicBezTo>
                  <a:cubicBezTo>
                    <a:pt x="956" y="89"/>
                    <a:pt x="956" y="83"/>
                    <a:pt x="956" y="78"/>
                  </a:cubicBezTo>
                  <a:cubicBezTo>
                    <a:pt x="958" y="55"/>
                    <a:pt x="958" y="42"/>
                    <a:pt x="958" y="42"/>
                  </a:cubicBezTo>
                  <a:cubicBezTo>
                    <a:pt x="958" y="42"/>
                    <a:pt x="958" y="55"/>
                    <a:pt x="958" y="78"/>
                  </a:cubicBezTo>
                  <a:cubicBezTo>
                    <a:pt x="958" y="83"/>
                    <a:pt x="958" y="90"/>
                    <a:pt x="958" y="96"/>
                  </a:cubicBezTo>
                  <a:cubicBezTo>
                    <a:pt x="958" y="103"/>
                    <a:pt x="957" y="110"/>
                    <a:pt x="957" y="118"/>
                  </a:cubicBezTo>
                  <a:cubicBezTo>
                    <a:pt x="956" y="126"/>
                    <a:pt x="956" y="134"/>
                    <a:pt x="955" y="143"/>
                  </a:cubicBezTo>
                  <a:cubicBezTo>
                    <a:pt x="955" y="145"/>
                    <a:pt x="955" y="148"/>
                    <a:pt x="955" y="150"/>
                  </a:cubicBezTo>
                  <a:cubicBezTo>
                    <a:pt x="954" y="152"/>
                    <a:pt x="954" y="154"/>
                    <a:pt x="954" y="157"/>
                  </a:cubicBezTo>
                  <a:cubicBezTo>
                    <a:pt x="953" y="161"/>
                    <a:pt x="952" y="166"/>
                    <a:pt x="952" y="171"/>
                  </a:cubicBezTo>
                  <a:cubicBezTo>
                    <a:pt x="950" y="180"/>
                    <a:pt x="949" y="190"/>
                    <a:pt x="947" y="200"/>
                  </a:cubicBezTo>
                  <a:cubicBezTo>
                    <a:pt x="945" y="211"/>
                    <a:pt x="943" y="221"/>
                    <a:pt x="941" y="232"/>
                  </a:cubicBezTo>
                  <a:cubicBezTo>
                    <a:pt x="940" y="235"/>
                    <a:pt x="940" y="238"/>
                    <a:pt x="939" y="240"/>
                  </a:cubicBezTo>
                  <a:cubicBezTo>
                    <a:pt x="938" y="243"/>
                    <a:pt x="937" y="246"/>
                    <a:pt x="937" y="249"/>
                  </a:cubicBezTo>
                  <a:cubicBezTo>
                    <a:pt x="935" y="254"/>
                    <a:pt x="934" y="260"/>
                    <a:pt x="932" y="265"/>
                  </a:cubicBezTo>
                  <a:cubicBezTo>
                    <a:pt x="930" y="271"/>
                    <a:pt x="929" y="276"/>
                    <a:pt x="927" y="282"/>
                  </a:cubicBezTo>
                  <a:cubicBezTo>
                    <a:pt x="925" y="288"/>
                    <a:pt x="923" y="293"/>
                    <a:pt x="921" y="299"/>
                  </a:cubicBezTo>
                  <a:cubicBezTo>
                    <a:pt x="917" y="311"/>
                    <a:pt x="913" y="322"/>
                    <a:pt x="907" y="334"/>
                  </a:cubicBezTo>
                  <a:cubicBezTo>
                    <a:pt x="905" y="339"/>
                    <a:pt x="902" y="345"/>
                    <a:pt x="900" y="351"/>
                  </a:cubicBezTo>
                  <a:cubicBezTo>
                    <a:pt x="896" y="360"/>
                    <a:pt x="896" y="360"/>
                    <a:pt x="896" y="360"/>
                  </a:cubicBezTo>
                  <a:cubicBezTo>
                    <a:pt x="892" y="368"/>
                    <a:pt x="892" y="368"/>
                    <a:pt x="892" y="368"/>
                  </a:cubicBezTo>
                  <a:cubicBezTo>
                    <a:pt x="889" y="374"/>
                    <a:pt x="886" y="380"/>
                    <a:pt x="883" y="385"/>
                  </a:cubicBezTo>
                  <a:cubicBezTo>
                    <a:pt x="879" y="394"/>
                    <a:pt x="879" y="394"/>
                    <a:pt x="879" y="394"/>
                  </a:cubicBezTo>
                  <a:cubicBezTo>
                    <a:pt x="877" y="397"/>
                    <a:pt x="876" y="400"/>
                    <a:pt x="875" y="403"/>
                  </a:cubicBezTo>
                  <a:cubicBezTo>
                    <a:pt x="868" y="414"/>
                    <a:pt x="862" y="425"/>
                    <a:pt x="856" y="436"/>
                  </a:cubicBezTo>
                  <a:cubicBezTo>
                    <a:pt x="832" y="482"/>
                    <a:pt x="805" y="526"/>
                    <a:pt x="783" y="568"/>
                  </a:cubicBezTo>
                  <a:cubicBezTo>
                    <a:pt x="760" y="610"/>
                    <a:pt x="742" y="649"/>
                    <a:pt x="733" y="685"/>
                  </a:cubicBezTo>
                  <a:cubicBezTo>
                    <a:pt x="723" y="720"/>
                    <a:pt x="720" y="751"/>
                    <a:pt x="719" y="772"/>
                  </a:cubicBezTo>
                  <a:cubicBezTo>
                    <a:pt x="719" y="776"/>
                    <a:pt x="719" y="780"/>
                    <a:pt x="719" y="784"/>
                  </a:cubicBezTo>
                  <a:cubicBezTo>
                    <a:pt x="765" y="772"/>
                    <a:pt x="789" y="757"/>
                    <a:pt x="796" y="751"/>
                  </a:cubicBezTo>
                  <a:cubicBezTo>
                    <a:pt x="796" y="750"/>
                    <a:pt x="796" y="748"/>
                    <a:pt x="796" y="747"/>
                  </a:cubicBezTo>
                  <a:cubicBezTo>
                    <a:pt x="796" y="744"/>
                    <a:pt x="796" y="742"/>
                    <a:pt x="797" y="739"/>
                  </a:cubicBezTo>
                  <a:cubicBezTo>
                    <a:pt x="797" y="737"/>
                    <a:pt x="797" y="734"/>
                    <a:pt x="798" y="731"/>
                  </a:cubicBezTo>
                  <a:cubicBezTo>
                    <a:pt x="798" y="724"/>
                    <a:pt x="799" y="718"/>
                    <a:pt x="800" y="710"/>
                  </a:cubicBezTo>
                  <a:cubicBezTo>
                    <a:pt x="801" y="703"/>
                    <a:pt x="803" y="695"/>
                    <a:pt x="805" y="687"/>
                  </a:cubicBezTo>
                  <a:cubicBezTo>
                    <a:pt x="805" y="684"/>
                    <a:pt x="806" y="682"/>
                    <a:pt x="806" y="680"/>
                  </a:cubicBezTo>
                  <a:cubicBezTo>
                    <a:pt x="807" y="678"/>
                    <a:pt x="807" y="676"/>
                    <a:pt x="808" y="674"/>
                  </a:cubicBezTo>
                  <a:cubicBezTo>
                    <a:pt x="809" y="669"/>
                    <a:pt x="810" y="665"/>
                    <a:pt x="812" y="660"/>
                  </a:cubicBezTo>
                  <a:cubicBezTo>
                    <a:pt x="813" y="656"/>
                    <a:pt x="815" y="651"/>
                    <a:pt x="816" y="646"/>
                  </a:cubicBezTo>
                  <a:cubicBezTo>
                    <a:pt x="818" y="642"/>
                    <a:pt x="820" y="637"/>
                    <a:pt x="822" y="632"/>
                  </a:cubicBezTo>
                  <a:cubicBezTo>
                    <a:pt x="838" y="593"/>
                    <a:pt x="864" y="552"/>
                    <a:pt x="894" y="511"/>
                  </a:cubicBezTo>
                  <a:cubicBezTo>
                    <a:pt x="924" y="471"/>
                    <a:pt x="957" y="430"/>
                    <a:pt x="989" y="387"/>
                  </a:cubicBezTo>
                  <a:cubicBezTo>
                    <a:pt x="997" y="377"/>
                    <a:pt x="1004" y="366"/>
                    <a:pt x="1012" y="355"/>
                  </a:cubicBezTo>
                  <a:cubicBezTo>
                    <a:pt x="1018" y="347"/>
                    <a:pt x="1018" y="347"/>
                    <a:pt x="1018" y="347"/>
                  </a:cubicBezTo>
                  <a:cubicBezTo>
                    <a:pt x="1020" y="345"/>
                    <a:pt x="1022" y="342"/>
                    <a:pt x="1024" y="339"/>
                  </a:cubicBezTo>
                  <a:cubicBezTo>
                    <a:pt x="1027" y="334"/>
                    <a:pt x="1031" y="328"/>
                    <a:pt x="1035" y="323"/>
                  </a:cubicBezTo>
                  <a:cubicBezTo>
                    <a:pt x="1049" y="302"/>
                    <a:pt x="1062" y="280"/>
                    <a:pt x="1074" y="258"/>
                  </a:cubicBezTo>
                  <a:cubicBezTo>
                    <a:pt x="1085" y="236"/>
                    <a:pt x="1094" y="214"/>
                    <a:pt x="1102" y="193"/>
                  </a:cubicBezTo>
                  <a:cubicBezTo>
                    <a:pt x="1110" y="171"/>
                    <a:pt x="1115" y="150"/>
                    <a:pt x="1120" y="131"/>
                  </a:cubicBezTo>
                  <a:cubicBezTo>
                    <a:pt x="1122" y="121"/>
                    <a:pt x="1124" y="112"/>
                    <a:pt x="1125" y="103"/>
                  </a:cubicBezTo>
                  <a:cubicBezTo>
                    <a:pt x="1127" y="94"/>
                    <a:pt x="1128" y="86"/>
                    <a:pt x="1129" y="78"/>
                  </a:cubicBezTo>
                  <a:cubicBezTo>
                    <a:pt x="1130" y="70"/>
                    <a:pt x="1131" y="62"/>
                    <a:pt x="1132" y="55"/>
                  </a:cubicBezTo>
                  <a:cubicBezTo>
                    <a:pt x="1133" y="48"/>
                    <a:pt x="1133" y="42"/>
                    <a:pt x="1134" y="36"/>
                  </a:cubicBezTo>
                  <a:cubicBezTo>
                    <a:pt x="1134" y="30"/>
                    <a:pt x="1134" y="25"/>
                    <a:pt x="1134" y="21"/>
                  </a:cubicBezTo>
                  <a:cubicBezTo>
                    <a:pt x="1135" y="16"/>
                    <a:pt x="1135" y="12"/>
                    <a:pt x="1135" y="9"/>
                  </a:cubicBezTo>
                  <a:cubicBezTo>
                    <a:pt x="1135" y="3"/>
                    <a:pt x="1135" y="0"/>
                    <a:pt x="1135" y="0"/>
                  </a:cubicBezTo>
                  <a:cubicBezTo>
                    <a:pt x="1135" y="0"/>
                    <a:pt x="1135" y="3"/>
                    <a:pt x="1135" y="9"/>
                  </a:cubicBezTo>
                  <a:cubicBezTo>
                    <a:pt x="1135" y="12"/>
                    <a:pt x="1135" y="16"/>
                    <a:pt x="1135" y="21"/>
                  </a:cubicBezTo>
                  <a:cubicBezTo>
                    <a:pt x="1136" y="25"/>
                    <a:pt x="1136" y="30"/>
                    <a:pt x="1135" y="36"/>
                  </a:cubicBezTo>
                  <a:close/>
                  <a:moveTo>
                    <a:pt x="568" y="901"/>
                  </a:moveTo>
                  <a:cubicBezTo>
                    <a:pt x="398" y="901"/>
                    <a:pt x="337" y="850"/>
                    <a:pt x="337" y="849"/>
                  </a:cubicBezTo>
                  <a:cubicBezTo>
                    <a:pt x="320" y="868"/>
                    <a:pt x="320" y="868"/>
                    <a:pt x="320" y="868"/>
                  </a:cubicBezTo>
                  <a:cubicBezTo>
                    <a:pt x="302" y="887"/>
                    <a:pt x="302" y="887"/>
                    <a:pt x="302" y="887"/>
                  </a:cubicBezTo>
                  <a:cubicBezTo>
                    <a:pt x="305" y="890"/>
                    <a:pt x="374" y="953"/>
                    <a:pt x="568" y="953"/>
                  </a:cubicBezTo>
                  <a:cubicBezTo>
                    <a:pt x="761" y="953"/>
                    <a:pt x="830" y="890"/>
                    <a:pt x="833" y="887"/>
                  </a:cubicBezTo>
                  <a:cubicBezTo>
                    <a:pt x="799" y="849"/>
                    <a:pt x="799" y="849"/>
                    <a:pt x="799" y="849"/>
                  </a:cubicBezTo>
                  <a:cubicBezTo>
                    <a:pt x="798" y="850"/>
                    <a:pt x="738" y="901"/>
                    <a:pt x="568" y="901"/>
                  </a:cubicBezTo>
                  <a:close/>
                  <a:moveTo>
                    <a:pt x="568" y="1001"/>
                  </a:moveTo>
                  <a:cubicBezTo>
                    <a:pt x="398" y="1001"/>
                    <a:pt x="337" y="950"/>
                    <a:pt x="337" y="949"/>
                  </a:cubicBezTo>
                  <a:cubicBezTo>
                    <a:pt x="320" y="968"/>
                    <a:pt x="320" y="968"/>
                    <a:pt x="320" y="968"/>
                  </a:cubicBezTo>
                  <a:cubicBezTo>
                    <a:pt x="302" y="987"/>
                    <a:pt x="302" y="987"/>
                    <a:pt x="302" y="987"/>
                  </a:cubicBezTo>
                  <a:cubicBezTo>
                    <a:pt x="305" y="990"/>
                    <a:pt x="374" y="1053"/>
                    <a:pt x="568" y="1053"/>
                  </a:cubicBezTo>
                  <a:cubicBezTo>
                    <a:pt x="761" y="1053"/>
                    <a:pt x="830" y="990"/>
                    <a:pt x="833" y="987"/>
                  </a:cubicBezTo>
                  <a:cubicBezTo>
                    <a:pt x="799" y="949"/>
                    <a:pt x="799" y="949"/>
                    <a:pt x="799" y="949"/>
                  </a:cubicBezTo>
                  <a:cubicBezTo>
                    <a:pt x="798" y="950"/>
                    <a:pt x="738" y="1001"/>
                    <a:pt x="568" y="1001"/>
                  </a:cubicBezTo>
                  <a:close/>
                  <a:moveTo>
                    <a:pt x="799" y="1049"/>
                  </a:moveTo>
                  <a:cubicBezTo>
                    <a:pt x="798" y="1050"/>
                    <a:pt x="738" y="1101"/>
                    <a:pt x="568" y="1101"/>
                  </a:cubicBezTo>
                  <a:cubicBezTo>
                    <a:pt x="398" y="1101"/>
                    <a:pt x="337" y="1050"/>
                    <a:pt x="337" y="1049"/>
                  </a:cubicBezTo>
                  <a:cubicBezTo>
                    <a:pt x="320" y="1068"/>
                    <a:pt x="320" y="1068"/>
                    <a:pt x="320" y="1068"/>
                  </a:cubicBezTo>
                  <a:cubicBezTo>
                    <a:pt x="302" y="1087"/>
                    <a:pt x="302" y="1087"/>
                    <a:pt x="302" y="1087"/>
                  </a:cubicBezTo>
                  <a:cubicBezTo>
                    <a:pt x="304" y="1089"/>
                    <a:pt x="335" y="1117"/>
                    <a:pt x="411" y="1135"/>
                  </a:cubicBezTo>
                  <a:cubicBezTo>
                    <a:pt x="430" y="1156"/>
                    <a:pt x="477" y="1193"/>
                    <a:pt x="568" y="1193"/>
                  </a:cubicBezTo>
                  <a:cubicBezTo>
                    <a:pt x="658" y="1193"/>
                    <a:pt x="706" y="1156"/>
                    <a:pt x="725" y="1135"/>
                  </a:cubicBezTo>
                  <a:cubicBezTo>
                    <a:pt x="801" y="1117"/>
                    <a:pt x="831" y="1089"/>
                    <a:pt x="833" y="1087"/>
                  </a:cubicBezTo>
                  <a:lnTo>
                    <a:pt x="799" y="1049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任意多边形: 形状 37">
              <a:extLst>
                <a:ext uri="{FF2B5EF4-FFF2-40B4-BE49-F238E27FC236}">
                  <a16:creationId xmlns:a16="http://schemas.microsoft.com/office/drawing/2014/main" xmlns="" id="{FFABF811-4B3C-470E-9B84-95E198452B8B}"/>
                </a:ext>
              </a:extLst>
            </p:cNvPr>
            <p:cNvSpPr>
              <a:spLocks/>
            </p:cNvSpPr>
            <p:nvPr/>
          </p:nvSpPr>
          <p:spPr bwMode="auto">
            <a:xfrm>
              <a:off x="9131878" y="870639"/>
              <a:ext cx="1120337" cy="2085693"/>
            </a:xfrm>
            <a:custGeom>
              <a:avLst/>
              <a:gdLst>
                <a:gd name="T0" fmla="*/ 270 w 360"/>
                <a:gd name="T1" fmla="*/ 462 h 671"/>
                <a:gd name="T2" fmla="*/ 335 w 360"/>
                <a:gd name="T3" fmla="*/ 393 h 671"/>
                <a:gd name="T4" fmla="*/ 341 w 360"/>
                <a:gd name="T5" fmla="*/ 382 h 671"/>
                <a:gd name="T6" fmla="*/ 359 w 360"/>
                <a:gd name="T7" fmla="*/ 296 h 671"/>
                <a:gd name="T8" fmla="*/ 356 w 360"/>
                <a:gd name="T9" fmla="*/ 250 h 671"/>
                <a:gd name="T10" fmla="*/ 336 w 360"/>
                <a:gd name="T11" fmla="*/ 292 h 671"/>
                <a:gd name="T12" fmla="*/ 305 w 360"/>
                <a:gd name="T13" fmla="*/ 132 h 671"/>
                <a:gd name="T14" fmla="*/ 195 w 360"/>
                <a:gd name="T15" fmla="*/ 0 h 671"/>
                <a:gd name="T16" fmla="*/ 176 w 360"/>
                <a:gd name="T17" fmla="*/ 93 h 671"/>
                <a:gd name="T18" fmla="*/ 10 w 360"/>
                <a:gd name="T19" fmla="*/ 344 h 671"/>
                <a:gd name="T20" fmla="*/ 20 w 360"/>
                <a:gd name="T21" fmla="*/ 448 h 671"/>
                <a:gd name="T22" fmla="*/ 3 w 360"/>
                <a:gd name="T23" fmla="*/ 432 h 671"/>
                <a:gd name="T24" fmla="*/ 160 w 360"/>
                <a:gd name="T25" fmla="*/ 671 h 671"/>
                <a:gd name="T26" fmla="*/ 101 w 360"/>
                <a:gd name="T27" fmla="*/ 497 h 671"/>
                <a:gd name="T28" fmla="*/ 181 w 360"/>
                <a:gd name="T29" fmla="*/ 237 h 671"/>
                <a:gd name="T30" fmla="*/ 115 w 360"/>
                <a:gd name="T31" fmla="*/ 495 h 671"/>
                <a:gd name="T32" fmla="*/ 177 w 360"/>
                <a:gd name="T33" fmla="*/ 656 h 671"/>
                <a:gd name="T34" fmla="*/ 184 w 360"/>
                <a:gd name="T35" fmla="*/ 592 h 671"/>
                <a:gd name="T36" fmla="*/ 322 w 360"/>
                <a:gd name="T37" fmla="*/ 440 h 671"/>
                <a:gd name="T38" fmla="*/ 270 w 360"/>
                <a:gd name="T39" fmla="*/ 462 h 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60" h="671">
                  <a:moveTo>
                    <a:pt x="270" y="462"/>
                  </a:moveTo>
                  <a:cubicBezTo>
                    <a:pt x="270" y="462"/>
                    <a:pt x="313" y="430"/>
                    <a:pt x="335" y="393"/>
                  </a:cubicBezTo>
                  <a:cubicBezTo>
                    <a:pt x="337" y="389"/>
                    <a:pt x="339" y="386"/>
                    <a:pt x="341" y="382"/>
                  </a:cubicBezTo>
                  <a:cubicBezTo>
                    <a:pt x="352" y="356"/>
                    <a:pt x="358" y="327"/>
                    <a:pt x="359" y="296"/>
                  </a:cubicBezTo>
                  <a:cubicBezTo>
                    <a:pt x="360" y="280"/>
                    <a:pt x="359" y="265"/>
                    <a:pt x="356" y="250"/>
                  </a:cubicBezTo>
                  <a:cubicBezTo>
                    <a:pt x="346" y="274"/>
                    <a:pt x="336" y="292"/>
                    <a:pt x="336" y="292"/>
                  </a:cubicBezTo>
                  <a:cubicBezTo>
                    <a:pt x="336" y="292"/>
                    <a:pt x="358" y="242"/>
                    <a:pt x="305" y="132"/>
                  </a:cubicBezTo>
                  <a:cubicBezTo>
                    <a:pt x="272" y="64"/>
                    <a:pt x="195" y="0"/>
                    <a:pt x="195" y="0"/>
                  </a:cubicBezTo>
                  <a:cubicBezTo>
                    <a:pt x="195" y="0"/>
                    <a:pt x="210" y="31"/>
                    <a:pt x="176" y="93"/>
                  </a:cubicBezTo>
                  <a:cubicBezTo>
                    <a:pt x="148" y="143"/>
                    <a:pt x="30" y="208"/>
                    <a:pt x="10" y="344"/>
                  </a:cubicBezTo>
                  <a:cubicBezTo>
                    <a:pt x="0" y="407"/>
                    <a:pt x="20" y="448"/>
                    <a:pt x="20" y="448"/>
                  </a:cubicBezTo>
                  <a:cubicBezTo>
                    <a:pt x="20" y="448"/>
                    <a:pt x="13" y="448"/>
                    <a:pt x="3" y="432"/>
                  </a:cubicBezTo>
                  <a:cubicBezTo>
                    <a:pt x="20" y="565"/>
                    <a:pt x="160" y="671"/>
                    <a:pt x="160" y="671"/>
                  </a:cubicBezTo>
                  <a:cubicBezTo>
                    <a:pt x="160" y="671"/>
                    <a:pt x="115" y="626"/>
                    <a:pt x="101" y="497"/>
                  </a:cubicBezTo>
                  <a:cubicBezTo>
                    <a:pt x="86" y="357"/>
                    <a:pt x="181" y="237"/>
                    <a:pt x="181" y="237"/>
                  </a:cubicBezTo>
                  <a:cubicBezTo>
                    <a:pt x="181" y="237"/>
                    <a:pt x="96" y="368"/>
                    <a:pt x="115" y="495"/>
                  </a:cubicBezTo>
                  <a:cubicBezTo>
                    <a:pt x="127" y="582"/>
                    <a:pt x="163" y="636"/>
                    <a:pt x="177" y="656"/>
                  </a:cubicBezTo>
                  <a:cubicBezTo>
                    <a:pt x="172" y="646"/>
                    <a:pt x="168" y="627"/>
                    <a:pt x="184" y="592"/>
                  </a:cubicBezTo>
                  <a:cubicBezTo>
                    <a:pt x="207" y="540"/>
                    <a:pt x="275" y="507"/>
                    <a:pt x="322" y="440"/>
                  </a:cubicBezTo>
                  <a:cubicBezTo>
                    <a:pt x="294" y="456"/>
                    <a:pt x="270" y="462"/>
                    <a:pt x="270" y="462"/>
                  </a:cubicBezTo>
                  <a:close/>
                </a:path>
              </a:pathLst>
            </a:cu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" name="任意多边形: 形状 38">
              <a:extLst>
                <a:ext uri="{FF2B5EF4-FFF2-40B4-BE49-F238E27FC236}">
                  <a16:creationId xmlns:a16="http://schemas.microsoft.com/office/drawing/2014/main" xmlns="" id="{42DF5F30-1276-4AAF-8B2C-423D059D0F3D}"/>
                </a:ext>
              </a:extLst>
            </p:cNvPr>
            <p:cNvSpPr>
              <a:spLocks/>
            </p:cNvSpPr>
            <p:nvPr/>
          </p:nvSpPr>
          <p:spPr bwMode="auto">
            <a:xfrm>
              <a:off x="9795150" y="2312762"/>
              <a:ext cx="790672" cy="1597105"/>
            </a:xfrm>
            <a:custGeom>
              <a:avLst/>
              <a:gdLst>
                <a:gd name="T0" fmla="*/ 201 w 254"/>
                <a:gd name="T1" fmla="*/ 353 h 514"/>
                <a:gd name="T2" fmla="*/ 243 w 254"/>
                <a:gd name="T3" fmla="*/ 299 h 514"/>
                <a:gd name="T4" fmla="*/ 247 w 254"/>
                <a:gd name="T5" fmla="*/ 291 h 514"/>
                <a:gd name="T6" fmla="*/ 253 w 254"/>
                <a:gd name="T7" fmla="*/ 225 h 514"/>
                <a:gd name="T8" fmla="*/ 246 w 254"/>
                <a:gd name="T9" fmla="*/ 190 h 514"/>
                <a:gd name="T10" fmla="*/ 235 w 254"/>
                <a:gd name="T11" fmla="*/ 222 h 514"/>
                <a:gd name="T12" fmla="*/ 199 w 254"/>
                <a:gd name="T13" fmla="*/ 100 h 514"/>
                <a:gd name="T14" fmla="*/ 108 w 254"/>
                <a:gd name="T15" fmla="*/ 0 h 514"/>
                <a:gd name="T16" fmla="*/ 102 w 254"/>
                <a:gd name="T17" fmla="*/ 71 h 514"/>
                <a:gd name="T18" fmla="*/ 2 w 254"/>
                <a:gd name="T19" fmla="*/ 265 h 514"/>
                <a:gd name="T20" fmla="*/ 18 w 254"/>
                <a:gd name="T21" fmla="*/ 345 h 514"/>
                <a:gd name="T22" fmla="*/ 4 w 254"/>
                <a:gd name="T23" fmla="*/ 333 h 514"/>
                <a:gd name="T24" fmla="*/ 139 w 254"/>
                <a:gd name="T25" fmla="*/ 514 h 514"/>
                <a:gd name="T26" fmla="*/ 81 w 254"/>
                <a:gd name="T27" fmla="*/ 381 h 514"/>
                <a:gd name="T28" fmla="*/ 118 w 254"/>
                <a:gd name="T29" fmla="*/ 181 h 514"/>
                <a:gd name="T30" fmla="*/ 91 w 254"/>
                <a:gd name="T31" fmla="*/ 380 h 514"/>
                <a:gd name="T32" fmla="*/ 150 w 254"/>
                <a:gd name="T33" fmla="*/ 502 h 514"/>
                <a:gd name="T34" fmla="*/ 149 w 254"/>
                <a:gd name="T35" fmla="*/ 453 h 514"/>
                <a:gd name="T36" fmla="*/ 237 w 254"/>
                <a:gd name="T37" fmla="*/ 336 h 514"/>
                <a:gd name="T38" fmla="*/ 201 w 254"/>
                <a:gd name="T39" fmla="*/ 353 h 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54" h="514">
                  <a:moveTo>
                    <a:pt x="201" y="353"/>
                  </a:moveTo>
                  <a:cubicBezTo>
                    <a:pt x="201" y="353"/>
                    <a:pt x="230" y="328"/>
                    <a:pt x="243" y="299"/>
                  </a:cubicBezTo>
                  <a:cubicBezTo>
                    <a:pt x="244" y="297"/>
                    <a:pt x="246" y="294"/>
                    <a:pt x="247" y="291"/>
                  </a:cubicBezTo>
                  <a:cubicBezTo>
                    <a:pt x="252" y="271"/>
                    <a:pt x="254" y="249"/>
                    <a:pt x="253" y="225"/>
                  </a:cubicBezTo>
                  <a:cubicBezTo>
                    <a:pt x="252" y="213"/>
                    <a:pt x="249" y="201"/>
                    <a:pt x="246" y="190"/>
                  </a:cubicBezTo>
                  <a:cubicBezTo>
                    <a:pt x="241" y="208"/>
                    <a:pt x="235" y="222"/>
                    <a:pt x="235" y="222"/>
                  </a:cubicBezTo>
                  <a:cubicBezTo>
                    <a:pt x="235" y="222"/>
                    <a:pt x="247" y="184"/>
                    <a:pt x="199" y="100"/>
                  </a:cubicBezTo>
                  <a:cubicBezTo>
                    <a:pt x="170" y="49"/>
                    <a:pt x="108" y="0"/>
                    <a:pt x="108" y="0"/>
                  </a:cubicBezTo>
                  <a:cubicBezTo>
                    <a:pt x="108" y="0"/>
                    <a:pt x="122" y="24"/>
                    <a:pt x="102" y="71"/>
                  </a:cubicBezTo>
                  <a:cubicBezTo>
                    <a:pt x="86" y="111"/>
                    <a:pt x="5" y="162"/>
                    <a:pt x="2" y="265"/>
                  </a:cubicBezTo>
                  <a:cubicBezTo>
                    <a:pt x="0" y="314"/>
                    <a:pt x="18" y="345"/>
                    <a:pt x="18" y="345"/>
                  </a:cubicBezTo>
                  <a:cubicBezTo>
                    <a:pt x="18" y="345"/>
                    <a:pt x="13" y="345"/>
                    <a:pt x="4" y="333"/>
                  </a:cubicBezTo>
                  <a:cubicBezTo>
                    <a:pt x="28" y="434"/>
                    <a:pt x="139" y="514"/>
                    <a:pt x="139" y="514"/>
                  </a:cubicBezTo>
                  <a:cubicBezTo>
                    <a:pt x="139" y="514"/>
                    <a:pt x="102" y="480"/>
                    <a:pt x="81" y="381"/>
                  </a:cubicBezTo>
                  <a:cubicBezTo>
                    <a:pt x="59" y="275"/>
                    <a:pt x="118" y="181"/>
                    <a:pt x="118" y="181"/>
                  </a:cubicBezTo>
                  <a:cubicBezTo>
                    <a:pt x="118" y="181"/>
                    <a:pt x="67" y="283"/>
                    <a:pt x="91" y="380"/>
                  </a:cubicBezTo>
                  <a:cubicBezTo>
                    <a:pt x="107" y="446"/>
                    <a:pt x="138" y="487"/>
                    <a:pt x="150" y="502"/>
                  </a:cubicBezTo>
                  <a:cubicBezTo>
                    <a:pt x="146" y="495"/>
                    <a:pt x="141" y="480"/>
                    <a:pt x="149" y="453"/>
                  </a:cubicBezTo>
                  <a:cubicBezTo>
                    <a:pt x="162" y="413"/>
                    <a:pt x="209" y="387"/>
                    <a:pt x="237" y="336"/>
                  </a:cubicBezTo>
                  <a:cubicBezTo>
                    <a:pt x="219" y="348"/>
                    <a:pt x="201" y="353"/>
                    <a:pt x="201" y="353"/>
                  </a:cubicBezTo>
                  <a:close/>
                </a:path>
              </a:pathLst>
            </a:custGeom>
            <a:blipFill dpi="0"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" name="任意多边形: 形状 39">
              <a:extLst>
                <a:ext uri="{FF2B5EF4-FFF2-40B4-BE49-F238E27FC236}">
                  <a16:creationId xmlns:a16="http://schemas.microsoft.com/office/drawing/2014/main" xmlns="" id="{64468082-8D00-4AAF-84AA-7F0236E93BEA}"/>
                </a:ext>
              </a:extLst>
            </p:cNvPr>
            <p:cNvSpPr>
              <a:spLocks/>
            </p:cNvSpPr>
            <p:nvPr/>
          </p:nvSpPr>
          <p:spPr bwMode="auto">
            <a:xfrm>
              <a:off x="8678752" y="777387"/>
              <a:ext cx="634376" cy="1184695"/>
            </a:xfrm>
            <a:custGeom>
              <a:avLst/>
              <a:gdLst>
                <a:gd name="T0" fmla="*/ 157 w 204"/>
                <a:gd name="T1" fmla="*/ 252 h 381"/>
                <a:gd name="T2" fmla="*/ 192 w 204"/>
                <a:gd name="T3" fmla="*/ 207 h 381"/>
                <a:gd name="T4" fmla="*/ 196 w 204"/>
                <a:gd name="T5" fmla="*/ 201 h 381"/>
                <a:gd name="T6" fmla="*/ 204 w 204"/>
                <a:gd name="T7" fmla="*/ 151 h 381"/>
                <a:gd name="T8" fmla="*/ 201 w 204"/>
                <a:gd name="T9" fmla="*/ 125 h 381"/>
                <a:gd name="T10" fmla="*/ 190 w 204"/>
                <a:gd name="T11" fmla="*/ 150 h 381"/>
                <a:gd name="T12" fmla="*/ 168 w 204"/>
                <a:gd name="T13" fmla="*/ 64 h 381"/>
                <a:gd name="T14" fmla="*/ 101 w 204"/>
                <a:gd name="T15" fmla="*/ 0 h 381"/>
                <a:gd name="T16" fmla="*/ 93 w 204"/>
                <a:gd name="T17" fmla="*/ 54 h 381"/>
                <a:gd name="T18" fmla="*/ 3 w 204"/>
                <a:gd name="T19" fmla="*/ 211 h 381"/>
                <a:gd name="T20" fmla="*/ 12 w 204"/>
                <a:gd name="T21" fmla="*/ 269 h 381"/>
                <a:gd name="T22" fmla="*/ 2 w 204"/>
                <a:gd name="T23" fmla="*/ 262 h 381"/>
                <a:gd name="T24" fmla="*/ 99 w 204"/>
                <a:gd name="T25" fmla="*/ 381 h 381"/>
                <a:gd name="T26" fmla="*/ 60 w 204"/>
                <a:gd name="T27" fmla="*/ 288 h 381"/>
                <a:gd name="T28" fmla="*/ 99 w 204"/>
                <a:gd name="T29" fmla="*/ 134 h 381"/>
                <a:gd name="T30" fmla="*/ 68 w 204"/>
                <a:gd name="T31" fmla="*/ 286 h 381"/>
                <a:gd name="T32" fmla="*/ 108 w 204"/>
                <a:gd name="T33" fmla="*/ 371 h 381"/>
                <a:gd name="T34" fmla="*/ 110 w 204"/>
                <a:gd name="T35" fmla="*/ 334 h 381"/>
                <a:gd name="T36" fmla="*/ 186 w 204"/>
                <a:gd name="T37" fmla="*/ 235 h 381"/>
                <a:gd name="T38" fmla="*/ 157 w 204"/>
                <a:gd name="T39" fmla="*/ 252 h 3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04" h="381">
                  <a:moveTo>
                    <a:pt x="157" y="252"/>
                  </a:moveTo>
                  <a:cubicBezTo>
                    <a:pt x="157" y="252"/>
                    <a:pt x="181" y="230"/>
                    <a:pt x="192" y="207"/>
                  </a:cubicBezTo>
                  <a:cubicBezTo>
                    <a:pt x="194" y="205"/>
                    <a:pt x="195" y="203"/>
                    <a:pt x="196" y="201"/>
                  </a:cubicBezTo>
                  <a:cubicBezTo>
                    <a:pt x="201" y="185"/>
                    <a:pt x="204" y="168"/>
                    <a:pt x="204" y="151"/>
                  </a:cubicBezTo>
                  <a:cubicBezTo>
                    <a:pt x="204" y="142"/>
                    <a:pt x="202" y="133"/>
                    <a:pt x="201" y="125"/>
                  </a:cubicBezTo>
                  <a:cubicBezTo>
                    <a:pt x="195" y="139"/>
                    <a:pt x="190" y="150"/>
                    <a:pt x="190" y="150"/>
                  </a:cubicBezTo>
                  <a:cubicBezTo>
                    <a:pt x="190" y="150"/>
                    <a:pt x="202" y="120"/>
                    <a:pt x="168" y="64"/>
                  </a:cubicBezTo>
                  <a:cubicBezTo>
                    <a:pt x="147" y="29"/>
                    <a:pt x="101" y="0"/>
                    <a:pt x="101" y="0"/>
                  </a:cubicBezTo>
                  <a:cubicBezTo>
                    <a:pt x="101" y="0"/>
                    <a:pt x="110" y="16"/>
                    <a:pt x="93" y="54"/>
                  </a:cubicBezTo>
                  <a:cubicBezTo>
                    <a:pt x="78" y="85"/>
                    <a:pt x="11" y="133"/>
                    <a:pt x="3" y="211"/>
                  </a:cubicBezTo>
                  <a:cubicBezTo>
                    <a:pt x="0" y="248"/>
                    <a:pt x="12" y="269"/>
                    <a:pt x="12" y="269"/>
                  </a:cubicBezTo>
                  <a:cubicBezTo>
                    <a:pt x="12" y="269"/>
                    <a:pt x="8" y="270"/>
                    <a:pt x="2" y="262"/>
                  </a:cubicBezTo>
                  <a:cubicBezTo>
                    <a:pt x="15" y="334"/>
                    <a:pt x="99" y="381"/>
                    <a:pt x="99" y="381"/>
                  </a:cubicBezTo>
                  <a:cubicBezTo>
                    <a:pt x="99" y="381"/>
                    <a:pt x="72" y="360"/>
                    <a:pt x="60" y="288"/>
                  </a:cubicBezTo>
                  <a:cubicBezTo>
                    <a:pt x="48" y="211"/>
                    <a:pt x="99" y="134"/>
                    <a:pt x="99" y="134"/>
                  </a:cubicBezTo>
                  <a:cubicBezTo>
                    <a:pt x="99" y="134"/>
                    <a:pt x="54" y="216"/>
                    <a:pt x="68" y="286"/>
                  </a:cubicBezTo>
                  <a:cubicBezTo>
                    <a:pt x="77" y="334"/>
                    <a:pt x="100" y="361"/>
                    <a:pt x="108" y="371"/>
                  </a:cubicBezTo>
                  <a:cubicBezTo>
                    <a:pt x="105" y="366"/>
                    <a:pt x="102" y="355"/>
                    <a:pt x="110" y="334"/>
                  </a:cubicBezTo>
                  <a:cubicBezTo>
                    <a:pt x="122" y="303"/>
                    <a:pt x="161" y="278"/>
                    <a:pt x="186" y="235"/>
                  </a:cubicBezTo>
                  <a:cubicBezTo>
                    <a:pt x="170" y="247"/>
                    <a:pt x="157" y="252"/>
                    <a:pt x="157" y="252"/>
                  </a:cubicBezTo>
                  <a:close/>
                </a:path>
              </a:pathLst>
            </a:custGeom>
            <a:blipFill dpi="0"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1" name="任意多边形: 形状 40">
              <a:extLst>
                <a:ext uri="{FF2B5EF4-FFF2-40B4-BE49-F238E27FC236}">
                  <a16:creationId xmlns:a16="http://schemas.microsoft.com/office/drawing/2014/main" xmlns="" id="{8DBECCEA-FDBC-4E74-8183-7B2DE3CE907F}"/>
                </a:ext>
              </a:extLst>
            </p:cNvPr>
            <p:cNvSpPr>
              <a:spLocks/>
            </p:cNvSpPr>
            <p:nvPr/>
          </p:nvSpPr>
          <p:spPr bwMode="auto">
            <a:xfrm>
              <a:off x="8917793" y="2903796"/>
              <a:ext cx="711867" cy="1196515"/>
            </a:xfrm>
            <a:custGeom>
              <a:avLst/>
              <a:gdLst>
                <a:gd name="T0" fmla="*/ 20 w 229"/>
                <a:gd name="T1" fmla="*/ 190 h 385"/>
                <a:gd name="T2" fmla="*/ 15 w 229"/>
                <a:gd name="T3" fmla="*/ 126 h 385"/>
                <a:gd name="T4" fmla="*/ 43 w 229"/>
                <a:gd name="T5" fmla="*/ 68 h 385"/>
                <a:gd name="T6" fmla="*/ 45 w 229"/>
                <a:gd name="T7" fmla="*/ 93 h 385"/>
                <a:gd name="T8" fmla="*/ 94 w 229"/>
                <a:gd name="T9" fmla="*/ 32 h 385"/>
                <a:gd name="T10" fmla="*/ 153 w 229"/>
                <a:gd name="T11" fmla="*/ 4 h 385"/>
                <a:gd name="T12" fmla="*/ 183 w 229"/>
                <a:gd name="T13" fmla="*/ 0 h 385"/>
                <a:gd name="T14" fmla="*/ 164 w 229"/>
                <a:gd name="T15" fmla="*/ 46 h 385"/>
                <a:gd name="T16" fmla="*/ 210 w 229"/>
                <a:gd name="T17" fmla="*/ 198 h 385"/>
                <a:gd name="T18" fmla="*/ 134 w 229"/>
                <a:gd name="T19" fmla="*/ 354 h 385"/>
                <a:gd name="T20" fmla="*/ 95 w 229"/>
                <a:gd name="T21" fmla="*/ 385 h 385"/>
                <a:gd name="T22" fmla="*/ 140 w 229"/>
                <a:gd name="T23" fmla="*/ 293 h 385"/>
                <a:gd name="T24" fmla="*/ 122 w 229"/>
                <a:gd name="T25" fmla="*/ 167 h 385"/>
                <a:gd name="T26" fmla="*/ 122 w 229"/>
                <a:gd name="T27" fmla="*/ 297 h 385"/>
                <a:gd name="T28" fmla="*/ 74 w 229"/>
                <a:gd name="T29" fmla="*/ 361 h 385"/>
                <a:gd name="T30" fmla="*/ 26 w 229"/>
                <a:gd name="T31" fmla="*/ 258 h 385"/>
                <a:gd name="T32" fmla="*/ 0 w 229"/>
                <a:gd name="T33" fmla="*/ 165 h 385"/>
                <a:gd name="T34" fmla="*/ 20 w 229"/>
                <a:gd name="T35" fmla="*/ 190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29" h="385">
                  <a:moveTo>
                    <a:pt x="20" y="190"/>
                  </a:moveTo>
                  <a:cubicBezTo>
                    <a:pt x="20" y="190"/>
                    <a:pt x="9" y="161"/>
                    <a:pt x="15" y="126"/>
                  </a:cubicBezTo>
                  <a:cubicBezTo>
                    <a:pt x="22" y="90"/>
                    <a:pt x="43" y="68"/>
                    <a:pt x="43" y="68"/>
                  </a:cubicBezTo>
                  <a:cubicBezTo>
                    <a:pt x="45" y="93"/>
                    <a:pt x="45" y="93"/>
                    <a:pt x="45" y="93"/>
                  </a:cubicBezTo>
                  <a:cubicBezTo>
                    <a:pt x="45" y="93"/>
                    <a:pt x="52" y="65"/>
                    <a:pt x="94" y="32"/>
                  </a:cubicBezTo>
                  <a:cubicBezTo>
                    <a:pt x="114" y="17"/>
                    <a:pt x="136" y="9"/>
                    <a:pt x="153" y="4"/>
                  </a:cubicBezTo>
                  <a:cubicBezTo>
                    <a:pt x="171" y="1"/>
                    <a:pt x="183" y="0"/>
                    <a:pt x="183" y="0"/>
                  </a:cubicBezTo>
                  <a:cubicBezTo>
                    <a:pt x="183" y="0"/>
                    <a:pt x="166" y="9"/>
                    <a:pt x="164" y="46"/>
                  </a:cubicBezTo>
                  <a:cubicBezTo>
                    <a:pt x="160" y="105"/>
                    <a:pt x="192" y="118"/>
                    <a:pt x="210" y="198"/>
                  </a:cubicBezTo>
                  <a:cubicBezTo>
                    <a:pt x="229" y="285"/>
                    <a:pt x="166" y="335"/>
                    <a:pt x="134" y="354"/>
                  </a:cubicBezTo>
                  <a:cubicBezTo>
                    <a:pt x="111" y="368"/>
                    <a:pt x="99" y="380"/>
                    <a:pt x="95" y="385"/>
                  </a:cubicBezTo>
                  <a:cubicBezTo>
                    <a:pt x="102" y="376"/>
                    <a:pt x="125" y="343"/>
                    <a:pt x="140" y="293"/>
                  </a:cubicBezTo>
                  <a:cubicBezTo>
                    <a:pt x="159" y="232"/>
                    <a:pt x="122" y="167"/>
                    <a:pt x="122" y="167"/>
                  </a:cubicBezTo>
                  <a:cubicBezTo>
                    <a:pt x="122" y="167"/>
                    <a:pt x="151" y="231"/>
                    <a:pt x="122" y="297"/>
                  </a:cubicBezTo>
                  <a:cubicBezTo>
                    <a:pt x="104" y="337"/>
                    <a:pt x="74" y="361"/>
                    <a:pt x="74" y="361"/>
                  </a:cubicBezTo>
                  <a:cubicBezTo>
                    <a:pt x="74" y="361"/>
                    <a:pt x="68" y="330"/>
                    <a:pt x="26" y="258"/>
                  </a:cubicBezTo>
                  <a:cubicBezTo>
                    <a:pt x="11" y="233"/>
                    <a:pt x="0" y="199"/>
                    <a:pt x="0" y="165"/>
                  </a:cubicBezTo>
                  <a:cubicBezTo>
                    <a:pt x="12" y="189"/>
                    <a:pt x="20" y="190"/>
                    <a:pt x="20" y="190"/>
                  </a:cubicBezTo>
                  <a:close/>
                </a:path>
              </a:pathLst>
            </a:custGeom>
            <a:blipFill dpi="0"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" name="任意多边形: 形状 41">
              <a:extLst>
                <a:ext uri="{FF2B5EF4-FFF2-40B4-BE49-F238E27FC236}">
                  <a16:creationId xmlns:a16="http://schemas.microsoft.com/office/drawing/2014/main" xmlns="" id="{18999220-B1C0-4322-82B5-43277B361BE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8901" y="1591700"/>
              <a:ext cx="815627" cy="1333110"/>
            </a:xfrm>
            <a:custGeom>
              <a:avLst/>
              <a:gdLst>
                <a:gd name="T0" fmla="*/ 97 w 262"/>
                <a:gd name="T1" fmla="*/ 429 h 429"/>
                <a:gd name="T2" fmla="*/ 54 w 262"/>
                <a:gd name="T3" fmla="*/ 337 h 429"/>
                <a:gd name="T4" fmla="*/ 18 w 262"/>
                <a:gd name="T5" fmla="*/ 200 h 429"/>
                <a:gd name="T6" fmla="*/ 29 w 262"/>
                <a:gd name="T7" fmla="*/ 215 h 429"/>
                <a:gd name="T8" fmla="*/ 74 w 262"/>
                <a:gd name="T9" fmla="*/ 97 h 429"/>
                <a:gd name="T10" fmla="*/ 187 w 262"/>
                <a:gd name="T11" fmla="*/ 0 h 429"/>
                <a:gd name="T12" fmla="*/ 211 w 262"/>
                <a:gd name="T13" fmla="*/ 119 h 429"/>
                <a:gd name="T14" fmla="*/ 220 w 262"/>
                <a:gd name="T15" fmla="*/ 310 h 429"/>
                <a:gd name="T16" fmla="*/ 116 w 262"/>
                <a:gd name="T17" fmla="*/ 424 h 429"/>
                <a:gd name="T18" fmla="*/ 152 w 262"/>
                <a:gd name="T19" fmla="*/ 324 h 429"/>
                <a:gd name="T20" fmla="*/ 138 w 262"/>
                <a:gd name="T21" fmla="*/ 242 h 429"/>
                <a:gd name="T22" fmla="*/ 137 w 262"/>
                <a:gd name="T23" fmla="*/ 327 h 429"/>
                <a:gd name="T24" fmla="*/ 97 w 262"/>
                <a:gd name="T25" fmla="*/ 429 h 4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2" h="429">
                  <a:moveTo>
                    <a:pt x="97" y="429"/>
                  </a:moveTo>
                  <a:cubicBezTo>
                    <a:pt x="97" y="429"/>
                    <a:pt x="91" y="386"/>
                    <a:pt x="54" y="337"/>
                  </a:cubicBezTo>
                  <a:cubicBezTo>
                    <a:pt x="0" y="267"/>
                    <a:pt x="18" y="200"/>
                    <a:pt x="18" y="200"/>
                  </a:cubicBezTo>
                  <a:cubicBezTo>
                    <a:pt x="29" y="215"/>
                    <a:pt x="29" y="215"/>
                    <a:pt x="29" y="215"/>
                  </a:cubicBezTo>
                  <a:cubicBezTo>
                    <a:pt x="29" y="215"/>
                    <a:pt x="26" y="152"/>
                    <a:pt x="74" y="97"/>
                  </a:cubicBezTo>
                  <a:cubicBezTo>
                    <a:pt x="122" y="42"/>
                    <a:pt x="187" y="0"/>
                    <a:pt x="187" y="0"/>
                  </a:cubicBezTo>
                  <a:cubicBezTo>
                    <a:pt x="187" y="0"/>
                    <a:pt x="172" y="47"/>
                    <a:pt x="211" y="119"/>
                  </a:cubicBezTo>
                  <a:cubicBezTo>
                    <a:pt x="249" y="192"/>
                    <a:pt x="262" y="235"/>
                    <a:pt x="220" y="310"/>
                  </a:cubicBezTo>
                  <a:cubicBezTo>
                    <a:pt x="178" y="385"/>
                    <a:pt x="116" y="424"/>
                    <a:pt x="116" y="424"/>
                  </a:cubicBezTo>
                  <a:cubicBezTo>
                    <a:pt x="116" y="424"/>
                    <a:pt x="151" y="354"/>
                    <a:pt x="152" y="324"/>
                  </a:cubicBezTo>
                  <a:cubicBezTo>
                    <a:pt x="152" y="293"/>
                    <a:pt x="138" y="242"/>
                    <a:pt x="138" y="242"/>
                  </a:cubicBezTo>
                  <a:cubicBezTo>
                    <a:pt x="138" y="242"/>
                    <a:pt x="149" y="274"/>
                    <a:pt x="137" y="327"/>
                  </a:cubicBezTo>
                  <a:cubicBezTo>
                    <a:pt x="125" y="379"/>
                    <a:pt x="97" y="429"/>
                    <a:pt x="97" y="429"/>
                  </a:cubicBezTo>
                  <a:close/>
                </a:path>
              </a:pathLst>
            </a:custGeom>
            <a:blipFill dpi="0"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" name="任意多边形: 形状 42">
              <a:extLst>
                <a:ext uri="{FF2B5EF4-FFF2-40B4-BE49-F238E27FC236}">
                  <a16:creationId xmlns:a16="http://schemas.microsoft.com/office/drawing/2014/main" xmlns="" id="{59A10D84-D30A-423C-A39D-E2C2BAC60171}"/>
                </a:ext>
              </a:extLst>
            </p:cNvPr>
            <p:cNvSpPr>
              <a:spLocks/>
            </p:cNvSpPr>
            <p:nvPr/>
          </p:nvSpPr>
          <p:spPr bwMode="auto">
            <a:xfrm>
              <a:off x="7894648" y="1227886"/>
              <a:ext cx="952221" cy="1712685"/>
            </a:xfrm>
            <a:custGeom>
              <a:avLst/>
              <a:gdLst>
                <a:gd name="T0" fmla="*/ 244 w 306"/>
                <a:gd name="T1" fmla="*/ 551 h 551"/>
                <a:gd name="T2" fmla="*/ 141 w 306"/>
                <a:gd name="T3" fmla="*/ 472 h 551"/>
                <a:gd name="T4" fmla="*/ 21 w 306"/>
                <a:gd name="T5" fmla="*/ 335 h 551"/>
                <a:gd name="T6" fmla="*/ 41 w 306"/>
                <a:gd name="T7" fmla="*/ 346 h 551"/>
                <a:gd name="T8" fmla="*/ 19 w 306"/>
                <a:gd name="T9" fmla="*/ 182 h 551"/>
                <a:gd name="T10" fmla="*/ 85 w 306"/>
                <a:gd name="T11" fmla="*/ 0 h 551"/>
                <a:gd name="T12" fmla="*/ 181 w 306"/>
                <a:gd name="T13" fmla="*/ 123 h 551"/>
                <a:gd name="T14" fmla="*/ 306 w 306"/>
                <a:gd name="T15" fmla="*/ 337 h 551"/>
                <a:gd name="T16" fmla="*/ 261 w 306"/>
                <a:gd name="T17" fmla="*/ 533 h 551"/>
                <a:gd name="T18" fmla="*/ 240 w 306"/>
                <a:gd name="T19" fmla="*/ 396 h 551"/>
                <a:gd name="T20" fmla="*/ 176 w 306"/>
                <a:gd name="T21" fmla="*/ 309 h 551"/>
                <a:gd name="T22" fmla="*/ 225 w 306"/>
                <a:gd name="T23" fmla="*/ 408 h 551"/>
                <a:gd name="T24" fmla="*/ 244 w 306"/>
                <a:gd name="T25" fmla="*/ 551 h 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06" h="551">
                  <a:moveTo>
                    <a:pt x="244" y="551"/>
                  </a:moveTo>
                  <a:cubicBezTo>
                    <a:pt x="244" y="551"/>
                    <a:pt x="210" y="505"/>
                    <a:pt x="141" y="472"/>
                  </a:cubicBezTo>
                  <a:cubicBezTo>
                    <a:pt x="41" y="424"/>
                    <a:pt x="21" y="335"/>
                    <a:pt x="21" y="335"/>
                  </a:cubicBezTo>
                  <a:cubicBezTo>
                    <a:pt x="41" y="346"/>
                    <a:pt x="41" y="346"/>
                    <a:pt x="41" y="346"/>
                  </a:cubicBezTo>
                  <a:cubicBezTo>
                    <a:pt x="41" y="346"/>
                    <a:pt x="0" y="275"/>
                    <a:pt x="19" y="182"/>
                  </a:cubicBezTo>
                  <a:cubicBezTo>
                    <a:pt x="38" y="88"/>
                    <a:pt x="85" y="0"/>
                    <a:pt x="85" y="0"/>
                  </a:cubicBezTo>
                  <a:cubicBezTo>
                    <a:pt x="85" y="0"/>
                    <a:pt x="97" y="63"/>
                    <a:pt x="181" y="123"/>
                  </a:cubicBezTo>
                  <a:cubicBezTo>
                    <a:pt x="266" y="184"/>
                    <a:pt x="306" y="224"/>
                    <a:pt x="306" y="337"/>
                  </a:cubicBezTo>
                  <a:cubicBezTo>
                    <a:pt x="305" y="450"/>
                    <a:pt x="261" y="533"/>
                    <a:pt x="261" y="533"/>
                  </a:cubicBezTo>
                  <a:cubicBezTo>
                    <a:pt x="261" y="533"/>
                    <a:pt x="257" y="432"/>
                    <a:pt x="240" y="396"/>
                  </a:cubicBezTo>
                  <a:cubicBezTo>
                    <a:pt x="222" y="360"/>
                    <a:pt x="176" y="309"/>
                    <a:pt x="176" y="309"/>
                  </a:cubicBezTo>
                  <a:cubicBezTo>
                    <a:pt x="176" y="309"/>
                    <a:pt x="207" y="341"/>
                    <a:pt x="225" y="408"/>
                  </a:cubicBezTo>
                  <a:cubicBezTo>
                    <a:pt x="243" y="476"/>
                    <a:pt x="244" y="551"/>
                    <a:pt x="244" y="551"/>
                  </a:cubicBezTo>
                  <a:close/>
                </a:path>
              </a:pathLst>
            </a:custGeom>
            <a:blipFill dpi="0"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" name="任意多边形: 形状 43">
              <a:extLst>
                <a:ext uri="{FF2B5EF4-FFF2-40B4-BE49-F238E27FC236}">
                  <a16:creationId xmlns:a16="http://schemas.microsoft.com/office/drawing/2014/main" xmlns="" id="{B267AE50-16F3-44D7-87DB-5E2F51C51D6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45147" y="979652"/>
              <a:ext cx="324412" cy="546378"/>
            </a:xfrm>
            <a:custGeom>
              <a:avLst/>
              <a:gdLst>
                <a:gd name="T0" fmla="*/ 30 w 104"/>
                <a:gd name="T1" fmla="*/ 176 h 176"/>
                <a:gd name="T2" fmla="*/ 17 w 104"/>
                <a:gd name="T3" fmla="*/ 133 h 176"/>
                <a:gd name="T4" fmla="*/ 11 w 104"/>
                <a:gd name="T5" fmla="*/ 72 h 176"/>
                <a:gd name="T6" fmla="*/ 14 w 104"/>
                <a:gd name="T7" fmla="*/ 79 h 176"/>
                <a:gd name="T8" fmla="*/ 38 w 104"/>
                <a:gd name="T9" fmla="*/ 33 h 176"/>
                <a:gd name="T10" fmla="*/ 87 w 104"/>
                <a:gd name="T11" fmla="*/ 0 h 176"/>
                <a:gd name="T12" fmla="*/ 82 w 104"/>
                <a:gd name="T13" fmla="*/ 54 h 176"/>
                <a:gd name="T14" fmla="*/ 83 w 104"/>
                <a:gd name="T15" fmla="*/ 135 h 176"/>
                <a:gd name="T16" fmla="*/ 37 w 104"/>
                <a:gd name="T17" fmla="*/ 175 h 176"/>
                <a:gd name="T18" fmla="*/ 56 w 104"/>
                <a:gd name="T19" fmla="*/ 135 h 176"/>
                <a:gd name="T20" fmla="*/ 55 w 104"/>
                <a:gd name="T21" fmla="*/ 99 h 176"/>
                <a:gd name="T22" fmla="*/ 50 w 104"/>
                <a:gd name="T23" fmla="*/ 135 h 176"/>
                <a:gd name="T24" fmla="*/ 30 w 104"/>
                <a:gd name="T25" fmla="*/ 176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4" h="176">
                  <a:moveTo>
                    <a:pt x="30" y="176"/>
                  </a:moveTo>
                  <a:cubicBezTo>
                    <a:pt x="30" y="176"/>
                    <a:pt x="29" y="157"/>
                    <a:pt x="17" y="133"/>
                  </a:cubicBezTo>
                  <a:cubicBezTo>
                    <a:pt x="0" y="99"/>
                    <a:pt x="11" y="72"/>
                    <a:pt x="11" y="72"/>
                  </a:cubicBezTo>
                  <a:cubicBezTo>
                    <a:pt x="14" y="79"/>
                    <a:pt x="14" y="79"/>
                    <a:pt x="14" y="79"/>
                  </a:cubicBezTo>
                  <a:cubicBezTo>
                    <a:pt x="14" y="79"/>
                    <a:pt x="16" y="52"/>
                    <a:pt x="38" y="33"/>
                  </a:cubicBezTo>
                  <a:cubicBezTo>
                    <a:pt x="59" y="13"/>
                    <a:pt x="87" y="0"/>
                    <a:pt x="87" y="0"/>
                  </a:cubicBezTo>
                  <a:cubicBezTo>
                    <a:pt x="87" y="0"/>
                    <a:pt x="70" y="20"/>
                    <a:pt x="82" y="54"/>
                  </a:cubicBezTo>
                  <a:cubicBezTo>
                    <a:pt x="93" y="88"/>
                    <a:pt x="104" y="106"/>
                    <a:pt x="83" y="135"/>
                  </a:cubicBezTo>
                  <a:cubicBezTo>
                    <a:pt x="63" y="164"/>
                    <a:pt x="37" y="175"/>
                    <a:pt x="37" y="175"/>
                  </a:cubicBezTo>
                  <a:cubicBezTo>
                    <a:pt x="37" y="175"/>
                    <a:pt x="54" y="148"/>
                    <a:pt x="56" y="135"/>
                  </a:cubicBezTo>
                  <a:cubicBezTo>
                    <a:pt x="58" y="123"/>
                    <a:pt x="55" y="99"/>
                    <a:pt x="55" y="99"/>
                  </a:cubicBezTo>
                  <a:cubicBezTo>
                    <a:pt x="55" y="99"/>
                    <a:pt x="58" y="114"/>
                    <a:pt x="50" y="135"/>
                  </a:cubicBezTo>
                  <a:cubicBezTo>
                    <a:pt x="43" y="157"/>
                    <a:pt x="30" y="176"/>
                    <a:pt x="30" y="176"/>
                  </a:cubicBezTo>
                  <a:close/>
                </a:path>
              </a:pathLst>
            </a:custGeom>
            <a:blipFill dpi="0"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5" name="任意多边形: 形状 44">
              <a:extLst>
                <a:ext uri="{FF2B5EF4-FFF2-40B4-BE49-F238E27FC236}">
                  <a16:creationId xmlns:a16="http://schemas.microsoft.com/office/drawing/2014/main" xmlns="" id="{D172FB77-33D8-4311-BAA5-C459D2F24A82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9040" y="1700713"/>
              <a:ext cx="279756" cy="518796"/>
            </a:xfrm>
            <a:custGeom>
              <a:avLst/>
              <a:gdLst>
                <a:gd name="T0" fmla="*/ 51 w 90"/>
                <a:gd name="T1" fmla="*/ 167 h 167"/>
                <a:gd name="T2" fmla="*/ 27 w 90"/>
                <a:gd name="T3" fmla="*/ 137 h 167"/>
                <a:gd name="T4" fmla="*/ 2 w 90"/>
                <a:gd name="T5" fmla="*/ 91 h 167"/>
                <a:gd name="T6" fmla="*/ 7 w 90"/>
                <a:gd name="T7" fmla="*/ 96 h 167"/>
                <a:gd name="T8" fmla="*/ 11 w 90"/>
                <a:gd name="T9" fmla="*/ 48 h 167"/>
                <a:gd name="T10" fmla="*/ 41 w 90"/>
                <a:gd name="T11" fmla="*/ 0 h 167"/>
                <a:gd name="T12" fmla="*/ 54 w 90"/>
                <a:gd name="T13" fmla="*/ 45 h 167"/>
                <a:gd name="T14" fmla="*/ 82 w 90"/>
                <a:gd name="T15" fmla="*/ 110 h 167"/>
                <a:gd name="T16" fmla="*/ 57 w 90"/>
                <a:gd name="T17" fmla="*/ 163 h 167"/>
                <a:gd name="T18" fmla="*/ 60 w 90"/>
                <a:gd name="T19" fmla="*/ 122 h 167"/>
                <a:gd name="T20" fmla="*/ 47 w 90"/>
                <a:gd name="T21" fmla="*/ 94 h 167"/>
                <a:gd name="T22" fmla="*/ 55 w 90"/>
                <a:gd name="T23" fmla="*/ 125 h 167"/>
                <a:gd name="T24" fmla="*/ 51 w 90"/>
                <a:gd name="T25" fmla="*/ 167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" h="167">
                  <a:moveTo>
                    <a:pt x="51" y="167"/>
                  </a:moveTo>
                  <a:cubicBezTo>
                    <a:pt x="51" y="167"/>
                    <a:pt x="44" y="151"/>
                    <a:pt x="27" y="137"/>
                  </a:cubicBezTo>
                  <a:cubicBezTo>
                    <a:pt x="2" y="118"/>
                    <a:pt x="2" y="91"/>
                    <a:pt x="2" y="91"/>
                  </a:cubicBezTo>
                  <a:cubicBezTo>
                    <a:pt x="7" y="96"/>
                    <a:pt x="7" y="96"/>
                    <a:pt x="7" y="96"/>
                  </a:cubicBezTo>
                  <a:cubicBezTo>
                    <a:pt x="7" y="96"/>
                    <a:pt x="0" y="73"/>
                    <a:pt x="11" y="48"/>
                  </a:cubicBezTo>
                  <a:cubicBezTo>
                    <a:pt x="23" y="22"/>
                    <a:pt x="41" y="0"/>
                    <a:pt x="41" y="0"/>
                  </a:cubicBezTo>
                  <a:cubicBezTo>
                    <a:pt x="41" y="0"/>
                    <a:pt x="34" y="23"/>
                    <a:pt x="54" y="45"/>
                  </a:cubicBezTo>
                  <a:cubicBezTo>
                    <a:pt x="74" y="68"/>
                    <a:pt x="90" y="78"/>
                    <a:pt x="82" y="110"/>
                  </a:cubicBezTo>
                  <a:cubicBezTo>
                    <a:pt x="75" y="142"/>
                    <a:pt x="57" y="163"/>
                    <a:pt x="57" y="163"/>
                  </a:cubicBezTo>
                  <a:cubicBezTo>
                    <a:pt x="57" y="163"/>
                    <a:pt x="62" y="134"/>
                    <a:pt x="60" y="122"/>
                  </a:cubicBezTo>
                  <a:cubicBezTo>
                    <a:pt x="57" y="111"/>
                    <a:pt x="47" y="94"/>
                    <a:pt x="47" y="94"/>
                  </a:cubicBezTo>
                  <a:cubicBezTo>
                    <a:pt x="47" y="94"/>
                    <a:pt x="54" y="105"/>
                    <a:pt x="55" y="125"/>
                  </a:cubicBezTo>
                  <a:cubicBezTo>
                    <a:pt x="56" y="145"/>
                    <a:pt x="51" y="167"/>
                    <a:pt x="51" y="167"/>
                  </a:cubicBezTo>
                  <a:close/>
                </a:path>
              </a:pathLst>
            </a:custGeom>
            <a:blipFill dpi="0" rotWithShape="1"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6" name="任意多边形: 形状 45">
              <a:extLst>
                <a:ext uri="{FF2B5EF4-FFF2-40B4-BE49-F238E27FC236}">
                  <a16:creationId xmlns:a16="http://schemas.microsoft.com/office/drawing/2014/main" xmlns="" id="{018BD7B8-C9B4-4842-B68E-AAA69A1307A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93112" y="1066337"/>
              <a:ext cx="510916" cy="841895"/>
            </a:xfrm>
            <a:custGeom>
              <a:avLst/>
              <a:gdLst>
                <a:gd name="T0" fmla="*/ 109 w 164"/>
                <a:gd name="T1" fmla="*/ 271 h 271"/>
                <a:gd name="T2" fmla="*/ 133 w 164"/>
                <a:gd name="T3" fmla="*/ 212 h 271"/>
                <a:gd name="T4" fmla="*/ 151 w 164"/>
                <a:gd name="T5" fmla="*/ 124 h 271"/>
                <a:gd name="T6" fmla="*/ 145 w 164"/>
                <a:gd name="T7" fmla="*/ 134 h 271"/>
                <a:gd name="T8" fmla="*/ 113 w 164"/>
                <a:gd name="T9" fmla="*/ 60 h 271"/>
                <a:gd name="T10" fmla="*/ 39 w 164"/>
                <a:gd name="T11" fmla="*/ 0 h 271"/>
                <a:gd name="T12" fmla="*/ 41 w 164"/>
                <a:gd name="T13" fmla="*/ 79 h 271"/>
                <a:gd name="T14" fmla="*/ 28 w 164"/>
                <a:gd name="T15" fmla="*/ 198 h 271"/>
                <a:gd name="T16" fmla="*/ 97 w 164"/>
                <a:gd name="T17" fmla="*/ 268 h 271"/>
                <a:gd name="T18" fmla="*/ 72 w 164"/>
                <a:gd name="T19" fmla="*/ 205 h 271"/>
                <a:gd name="T20" fmla="*/ 77 w 164"/>
                <a:gd name="T21" fmla="*/ 153 h 271"/>
                <a:gd name="T22" fmla="*/ 81 w 164"/>
                <a:gd name="T23" fmla="*/ 207 h 271"/>
                <a:gd name="T24" fmla="*/ 109 w 164"/>
                <a:gd name="T25" fmla="*/ 271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4" h="271">
                  <a:moveTo>
                    <a:pt x="109" y="271"/>
                  </a:moveTo>
                  <a:cubicBezTo>
                    <a:pt x="109" y="271"/>
                    <a:pt x="112" y="243"/>
                    <a:pt x="133" y="212"/>
                  </a:cubicBezTo>
                  <a:cubicBezTo>
                    <a:pt x="164" y="166"/>
                    <a:pt x="151" y="124"/>
                    <a:pt x="151" y="124"/>
                  </a:cubicBezTo>
                  <a:cubicBezTo>
                    <a:pt x="145" y="134"/>
                    <a:pt x="145" y="134"/>
                    <a:pt x="145" y="134"/>
                  </a:cubicBezTo>
                  <a:cubicBezTo>
                    <a:pt x="145" y="134"/>
                    <a:pt x="145" y="94"/>
                    <a:pt x="113" y="60"/>
                  </a:cubicBezTo>
                  <a:cubicBezTo>
                    <a:pt x="81" y="25"/>
                    <a:pt x="39" y="0"/>
                    <a:pt x="39" y="0"/>
                  </a:cubicBezTo>
                  <a:cubicBezTo>
                    <a:pt x="39" y="0"/>
                    <a:pt x="62" y="33"/>
                    <a:pt x="41" y="79"/>
                  </a:cubicBezTo>
                  <a:cubicBezTo>
                    <a:pt x="20" y="126"/>
                    <a:pt x="0" y="151"/>
                    <a:pt x="28" y="198"/>
                  </a:cubicBezTo>
                  <a:cubicBezTo>
                    <a:pt x="57" y="245"/>
                    <a:pt x="97" y="268"/>
                    <a:pt x="97" y="268"/>
                  </a:cubicBezTo>
                  <a:cubicBezTo>
                    <a:pt x="97" y="268"/>
                    <a:pt x="73" y="225"/>
                    <a:pt x="72" y="205"/>
                  </a:cubicBezTo>
                  <a:cubicBezTo>
                    <a:pt x="70" y="186"/>
                    <a:pt x="77" y="153"/>
                    <a:pt x="77" y="153"/>
                  </a:cubicBezTo>
                  <a:cubicBezTo>
                    <a:pt x="77" y="153"/>
                    <a:pt x="72" y="174"/>
                    <a:pt x="81" y="207"/>
                  </a:cubicBezTo>
                  <a:cubicBezTo>
                    <a:pt x="90" y="240"/>
                    <a:pt x="109" y="271"/>
                    <a:pt x="109" y="271"/>
                  </a:cubicBezTo>
                  <a:close/>
                </a:path>
              </a:pathLst>
            </a:custGeom>
            <a:blipFill dpi="0" rotWithShape="1"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7" name="任意多边形: 形状 46">
              <a:extLst>
                <a:ext uri="{FF2B5EF4-FFF2-40B4-BE49-F238E27FC236}">
                  <a16:creationId xmlns:a16="http://schemas.microsoft.com/office/drawing/2014/main" xmlns="" id="{374F3509-BD76-4029-AED3-5CE337D35E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66120" y="3058778"/>
              <a:ext cx="585780" cy="612048"/>
            </a:xfrm>
            <a:custGeom>
              <a:avLst/>
              <a:gdLst>
                <a:gd name="T0" fmla="*/ 4 w 188"/>
                <a:gd name="T1" fmla="*/ 191 h 197"/>
                <a:gd name="T2" fmla="*/ 64 w 188"/>
                <a:gd name="T3" fmla="*/ 188 h 197"/>
                <a:gd name="T4" fmla="*/ 143 w 188"/>
                <a:gd name="T5" fmla="*/ 164 h 197"/>
                <a:gd name="T6" fmla="*/ 132 w 188"/>
                <a:gd name="T7" fmla="*/ 163 h 197"/>
                <a:gd name="T8" fmla="*/ 176 w 188"/>
                <a:gd name="T9" fmla="*/ 98 h 197"/>
                <a:gd name="T10" fmla="*/ 188 w 188"/>
                <a:gd name="T11" fmla="*/ 0 h 197"/>
                <a:gd name="T12" fmla="*/ 125 w 188"/>
                <a:gd name="T13" fmla="*/ 38 h 197"/>
                <a:gd name="T14" fmla="*/ 24 w 188"/>
                <a:gd name="T15" fmla="*/ 80 h 197"/>
                <a:gd name="T16" fmla="*/ 1 w 188"/>
                <a:gd name="T17" fmla="*/ 179 h 197"/>
                <a:gd name="T18" fmla="*/ 39 w 188"/>
                <a:gd name="T19" fmla="*/ 125 h 197"/>
                <a:gd name="T20" fmla="*/ 84 w 188"/>
                <a:gd name="T21" fmla="*/ 107 h 197"/>
                <a:gd name="T22" fmla="*/ 42 w 188"/>
                <a:gd name="T23" fmla="*/ 135 h 197"/>
                <a:gd name="T24" fmla="*/ 4 w 188"/>
                <a:gd name="T25" fmla="*/ 191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8" h="197">
                  <a:moveTo>
                    <a:pt x="4" y="191"/>
                  </a:moveTo>
                  <a:cubicBezTo>
                    <a:pt x="4" y="191"/>
                    <a:pt x="28" y="181"/>
                    <a:pt x="64" y="188"/>
                  </a:cubicBezTo>
                  <a:cubicBezTo>
                    <a:pt x="115" y="197"/>
                    <a:pt x="143" y="164"/>
                    <a:pt x="143" y="164"/>
                  </a:cubicBezTo>
                  <a:cubicBezTo>
                    <a:pt x="132" y="163"/>
                    <a:pt x="132" y="163"/>
                    <a:pt x="132" y="163"/>
                  </a:cubicBezTo>
                  <a:cubicBezTo>
                    <a:pt x="132" y="163"/>
                    <a:pt x="164" y="145"/>
                    <a:pt x="176" y="98"/>
                  </a:cubicBezTo>
                  <a:cubicBezTo>
                    <a:pt x="188" y="52"/>
                    <a:pt x="188" y="0"/>
                    <a:pt x="188" y="0"/>
                  </a:cubicBezTo>
                  <a:cubicBezTo>
                    <a:pt x="188" y="0"/>
                    <a:pt x="174" y="37"/>
                    <a:pt x="125" y="38"/>
                  </a:cubicBezTo>
                  <a:cubicBezTo>
                    <a:pt x="77" y="39"/>
                    <a:pt x="47" y="31"/>
                    <a:pt x="24" y="80"/>
                  </a:cubicBezTo>
                  <a:cubicBezTo>
                    <a:pt x="0" y="129"/>
                    <a:pt x="1" y="179"/>
                    <a:pt x="1" y="179"/>
                  </a:cubicBezTo>
                  <a:cubicBezTo>
                    <a:pt x="1" y="179"/>
                    <a:pt x="24" y="136"/>
                    <a:pt x="39" y="125"/>
                  </a:cubicBezTo>
                  <a:cubicBezTo>
                    <a:pt x="54" y="115"/>
                    <a:pt x="84" y="107"/>
                    <a:pt x="84" y="107"/>
                  </a:cubicBezTo>
                  <a:cubicBezTo>
                    <a:pt x="84" y="107"/>
                    <a:pt x="64" y="111"/>
                    <a:pt x="42" y="135"/>
                  </a:cubicBezTo>
                  <a:cubicBezTo>
                    <a:pt x="20" y="159"/>
                    <a:pt x="4" y="191"/>
                    <a:pt x="4" y="191"/>
                  </a:cubicBezTo>
                  <a:close/>
                </a:path>
              </a:pathLst>
            </a:custGeom>
            <a:blipFill dpi="0" rotWithShape="1"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8" name="任意多边形: 形状 47">
              <a:extLst>
                <a:ext uri="{FF2B5EF4-FFF2-40B4-BE49-F238E27FC236}">
                  <a16:creationId xmlns:a16="http://schemas.microsoft.com/office/drawing/2014/main" xmlns="" id="{65A8D93A-2D2B-4BB4-93AD-44C72F0502C8}"/>
                </a:ext>
              </a:extLst>
            </p:cNvPr>
            <p:cNvSpPr>
              <a:spLocks/>
            </p:cNvSpPr>
            <p:nvPr/>
          </p:nvSpPr>
          <p:spPr bwMode="auto">
            <a:xfrm>
              <a:off x="7549221" y="2638487"/>
              <a:ext cx="1150546" cy="1016578"/>
            </a:xfrm>
            <a:custGeom>
              <a:avLst/>
              <a:gdLst>
                <a:gd name="T0" fmla="*/ 44 w 370"/>
                <a:gd name="T1" fmla="*/ 0 h 327"/>
                <a:gd name="T2" fmla="*/ 121 w 370"/>
                <a:gd name="T3" fmla="*/ 276 h 327"/>
                <a:gd name="T4" fmla="*/ 189 w 370"/>
                <a:gd name="T5" fmla="*/ 304 h 327"/>
                <a:gd name="T6" fmla="*/ 178 w 370"/>
                <a:gd name="T7" fmla="*/ 311 h 327"/>
                <a:gd name="T8" fmla="*/ 160 w 370"/>
                <a:gd name="T9" fmla="*/ 318 h 327"/>
                <a:gd name="T10" fmla="*/ 257 w 370"/>
                <a:gd name="T11" fmla="*/ 315 h 327"/>
                <a:gd name="T12" fmla="*/ 356 w 370"/>
                <a:gd name="T13" fmla="*/ 277 h 327"/>
                <a:gd name="T14" fmla="*/ 258 w 370"/>
                <a:gd name="T15" fmla="*/ 252 h 327"/>
                <a:gd name="T16" fmla="*/ 163 w 370"/>
                <a:gd name="T17" fmla="*/ 190 h 327"/>
                <a:gd name="T18" fmla="*/ 274 w 370"/>
                <a:gd name="T19" fmla="*/ 241 h 327"/>
                <a:gd name="T20" fmla="*/ 370 w 370"/>
                <a:gd name="T21" fmla="*/ 252 h 327"/>
                <a:gd name="T22" fmla="*/ 357 w 370"/>
                <a:gd name="T23" fmla="*/ 242 h 327"/>
                <a:gd name="T24" fmla="*/ 335 w 370"/>
                <a:gd name="T25" fmla="*/ 212 h 327"/>
                <a:gd name="T26" fmla="*/ 289 w 370"/>
                <a:gd name="T27" fmla="*/ 116 h 327"/>
                <a:gd name="T28" fmla="*/ 197 w 370"/>
                <a:gd name="T29" fmla="*/ 62 h 327"/>
                <a:gd name="T30" fmla="*/ 207 w 370"/>
                <a:gd name="T31" fmla="*/ 75 h 327"/>
                <a:gd name="T32" fmla="*/ 124 w 370"/>
                <a:gd name="T33" fmla="*/ 70 h 327"/>
                <a:gd name="T34" fmla="*/ 44 w 370"/>
                <a:gd name="T35" fmla="*/ 0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70" h="327">
                  <a:moveTo>
                    <a:pt x="44" y="0"/>
                  </a:moveTo>
                  <a:cubicBezTo>
                    <a:pt x="44" y="0"/>
                    <a:pt x="0" y="194"/>
                    <a:pt x="121" y="276"/>
                  </a:cubicBezTo>
                  <a:cubicBezTo>
                    <a:pt x="143" y="291"/>
                    <a:pt x="166" y="299"/>
                    <a:pt x="189" y="304"/>
                  </a:cubicBezTo>
                  <a:cubicBezTo>
                    <a:pt x="185" y="307"/>
                    <a:pt x="182" y="310"/>
                    <a:pt x="178" y="311"/>
                  </a:cubicBezTo>
                  <a:cubicBezTo>
                    <a:pt x="167" y="316"/>
                    <a:pt x="160" y="318"/>
                    <a:pt x="160" y="318"/>
                  </a:cubicBezTo>
                  <a:cubicBezTo>
                    <a:pt x="160" y="318"/>
                    <a:pt x="204" y="327"/>
                    <a:pt x="257" y="315"/>
                  </a:cubicBezTo>
                  <a:cubicBezTo>
                    <a:pt x="309" y="303"/>
                    <a:pt x="356" y="277"/>
                    <a:pt x="356" y="277"/>
                  </a:cubicBezTo>
                  <a:cubicBezTo>
                    <a:pt x="356" y="277"/>
                    <a:pt x="308" y="271"/>
                    <a:pt x="258" y="252"/>
                  </a:cubicBezTo>
                  <a:cubicBezTo>
                    <a:pt x="209" y="232"/>
                    <a:pt x="163" y="190"/>
                    <a:pt x="163" y="190"/>
                  </a:cubicBezTo>
                  <a:cubicBezTo>
                    <a:pt x="163" y="190"/>
                    <a:pt x="225" y="229"/>
                    <a:pt x="274" y="241"/>
                  </a:cubicBezTo>
                  <a:cubicBezTo>
                    <a:pt x="322" y="254"/>
                    <a:pt x="370" y="252"/>
                    <a:pt x="370" y="252"/>
                  </a:cubicBezTo>
                  <a:cubicBezTo>
                    <a:pt x="357" y="242"/>
                    <a:pt x="357" y="242"/>
                    <a:pt x="357" y="242"/>
                  </a:cubicBezTo>
                  <a:cubicBezTo>
                    <a:pt x="350" y="235"/>
                    <a:pt x="342" y="226"/>
                    <a:pt x="335" y="212"/>
                  </a:cubicBezTo>
                  <a:cubicBezTo>
                    <a:pt x="321" y="186"/>
                    <a:pt x="310" y="140"/>
                    <a:pt x="289" y="116"/>
                  </a:cubicBezTo>
                  <a:cubicBezTo>
                    <a:pt x="261" y="84"/>
                    <a:pt x="229" y="70"/>
                    <a:pt x="197" y="62"/>
                  </a:cubicBezTo>
                  <a:cubicBezTo>
                    <a:pt x="201" y="66"/>
                    <a:pt x="204" y="70"/>
                    <a:pt x="207" y="75"/>
                  </a:cubicBezTo>
                  <a:cubicBezTo>
                    <a:pt x="178" y="71"/>
                    <a:pt x="149" y="74"/>
                    <a:pt x="124" y="70"/>
                  </a:cubicBezTo>
                  <a:cubicBezTo>
                    <a:pt x="60" y="60"/>
                    <a:pt x="44" y="0"/>
                    <a:pt x="44" y="0"/>
                  </a:cubicBezTo>
                  <a:close/>
                </a:path>
              </a:pathLst>
            </a:custGeom>
            <a:blipFill dpi="0" rotWithShape="1"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9" name="任意多边形: 形状 48">
              <a:extLst>
                <a:ext uri="{FF2B5EF4-FFF2-40B4-BE49-F238E27FC236}">
                  <a16:creationId xmlns:a16="http://schemas.microsoft.com/office/drawing/2014/main" xmlns="" id="{48B863C3-3265-4E16-B85F-28F0A070192F}"/>
                </a:ext>
              </a:extLst>
            </p:cNvPr>
            <p:cNvSpPr>
              <a:spLocks/>
            </p:cNvSpPr>
            <p:nvPr/>
          </p:nvSpPr>
          <p:spPr bwMode="auto">
            <a:xfrm>
              <a:off x="7545281" y="2107870"/>
              <a:ext cx="531930" cy="661958"/>
            </a:xfrm>
            <a:custGeom>
              <a:avLst/>
              <a:gdLst>
                <a:gd name="T0" fmla="*/ 135 w 171"/>
                <a:gd name="T1" fmla="*/ 213 h 213"/>
                <a:gd name="T2" fmla="*/ 102 w 171"/>
                <a:gd name="T3" fmla="*/ 198 h 213"/>
                <a:gd name="T4" fmla="*/ 19 w 171"/>
                <a:gd name="T5" fmla="*/ 135 h 213"/>
                <a:gd name="T6" fmla="*/ 31 w 171"/>
                <a:gd name="T7" fmla="*/ 0 h 213"/>
                <a:gd name="T8" fmla="*/ 68 w 171"/>
                <a:gd name="T9" fmla="*/ 47 h 213"/>
                <a:gd name="T10" fmla="*/ 138 w 171"/>
                <a:gd name="T11" fmla="*/ 89 h 213"/>
                <a:gd name="T12" fmla="*/ 144 w 171"/>
                <a:gd name="T13" fmla="*/ 207 h 213"/>
                <a:gd name="T14" fmla="*/ 113 w 171"/>
                <a:gd name="T15" fmla="*/ 143 h 213"/>
                <a:gd name="T16" fmla="*/ 72 w 171"/>
                <a:gd name="T17" fmla="*/ 115 h 213"/>
                <a:gd name="T18" fmla="*/ 118 w 171"/>
                <a:gd name="T19" fmla="*/ 162 h 213"/>
                <a:gd name="T20" fmla="*/ 135 w 171"/>
                <a:gd name="T21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1" h="213">
                  <a:moveTo>
                    <a:pt x="135" y="213"/>
                  </a:moveTo>
                  <a:cubicBezTo>
                    <a:pt x="135" y="213"/>
                    <a:pt x="124" y="207"/>
                    <a:pt x="102" y="198"/>
                  </a:cubicBezTo>
                  <a:cubicBezTo>
                    <a:pt x="80" y="189"/>
                    <a:pt x="34" y="178"/>
                    <a:pt x="19" y="135"/>
                  </a:cubicBezTo>
                  <a:cubicBezTo>
                    <a:pt x="0" y="80"/>
                    <a:pt x="31" y="0"/>
                    <a:pt x="31" y="0"/>
                  </a:cubicBezTo>
                  <a:cubicBezTo>
                    <a:pt x="31" y="0"/>
                    <a:pt x="35" y="33"/>
                    <a:pt x="68" y="47"/>
                  </a:cubicBezTo>
                  <a:cubicBezTo>
                    <a:pt x="101" y="60"/>
                    <a:pt x="112" y="58"/>
                    <a:pt x="138" y="89"/>
                  </a:cubicBezTo>
                  <a:cubicBezTo>
                    <a:pt x="171" y="128"/>
                    <a:pt x="144" y="207"/>
                    <a:pt x="144" y="207"/>
                  </a:cubicBezTo>
                  <a:cubicBezTo>
                    <a:pt x="144" y="207"/>
                    <a:pt x="134" y="165"/>
                    <a:pt x="113" y="143"/>
                  </a:cubicBezTo>
                  <a:cubicBezTo>
                    <a:pt x="92" y="120"/>
                    <a:pt x="72" y="115"/>
                    <a:pt x="72" y="115"/>
                  </a:cubicBezTo>
                  <a:cubicBezTo>
                    <a:pt x="72" y="115"/>
                    <a:pt x="104" y="129"/>
                    <a:pt x="118" y="162"/>
                  </a:cubicBezTo>
                  <a:cubicBezTo>
                    <a:pt x="133" y="194"/>
                    <a:pt x="135" y="213"/>
                    <a:pt x="135" y="213"/>
                  </a:cubicBezTo>
                  <a:close/>
                </a:path>
              </a:pathLst>
            </a:custGeom>
            <a:blipFill dpi="0" rotWithShape="1"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0" name="任意多边形: 形状 49">
              <a:extLst>
                <a:ext uri="{FF2B5EF4-FFF2-40B4-BE49-F238E27FC236}">
                  <a16:creationId xmlns:a16="http://schemas.microsoft.com/office/drawing/2014/main" xmlns="" id="{554211B8-4A9E-4E17-AFCC-E70E79A4677A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3778" y="3689214"/>
              <a:ext cx="915446" cy="612048"/>
            </a:xfrm>
            <a:custGeom>
              <a:avLst/>
              <a:gdLst>
                <a:gd name="T0" fmla="*/ 289 w 294"/>
                <a:gd name="T1" fmla="*/ 154 h 197"/>
                <a:gd name="T2" fmla="*/ 240 w 294"/>
                <a:gd name="T3" fmla="*/ 164 h 197"/>
                <a:gd name="T4" fmla="*/ 97 w 294"/>
                <a:gd name="T5" fmla="*/ 162 h 197"/>
                <a:gd name="T6" fmla="*/ 0 w 294"/>
                <a:gd name="T7" fmla="*/ 2 h 197"/>
                <a:gd name="T8" fmla="*/ 79 w 294"/>
                <a:gd name="T9" fmla="*/ 24 h 197"/>
                <a:gd name="T10" fmla="*/ 192 w 294"/>
                <a:gd name="T11" fmla="*/ 14 h 197"/>
                <a:gd name="T12" fmla="*/ 294 w 294"/>
                <a:gd name="T13" fmla="*/ 140 h 197"/>
                <a:gd name="T14" fmla="*/ 207 w 294"/>
                <a:gd name="T15" fmla="*/ 93 h 197"/>
                <a:gd name="T16" fmla="*/ 138 w 294"/>
                <a:gd name="T17" fmla="*/ 96 h 197"/>
                <a:gd name="T18" fmla="*/ 229 w 294"/>
                <a:gd name="T19" fmla="*/ 110 h 197"/>
                <a:gd name="T20" fmla="*/ 289 w 294"/>
                <a:gd name="T21" fmla="*/ 154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94" h="197">
                  <a:moveTo>
                    <a:pt x="289" y="154"/>
                  </a:moveTo>
                  <a:cubicBezTo>
                    <a:pt x="289" y="154"/>
                    <a:pt x="272" y="156"/>
                    <a:pt x="240" y="164"/>
                  </a:cubicBezTo>
                  <a:cubicBezTo>
                    <a:pt x="208" y="173"/>
                    <a:pt x="149" y="197"/>
                    <a:pt x="97" y="162"/>
                  </a:cubicBezTo>
                  <a:cubicBezTo>
                    <a:pt x="30" y="116"/>
                    <a:pt x="0" y="2"/>
                    <a:pt x="0" y="2"/>
                  </a:cubicBezTo>
                  <a:cubicBezTo>
                    <a:pt x="0" y="2"/>
                    <a:pt x="31" y="35"/>
                    <a:pt x="79" y="24"/>
                  </a:cubicBezTo>
                  <a:cubicBezTo>
                    <a:pt x="127" y="12"/>
                    <a:pt x="137" y="0"/>
                    <a:pt x="192" y="14"/>
                  </a:cubicBezTo>
                  <a:cubicBezTo>
                    <a:pt x="259" y="30"/>
                    <a:pt x="294" y="140"/>
                    <a:pt x="294" y="140"/>
                  </a:cubicBezTo>
                  <a:cubicBezTo>
                    <a:pt x="294" y="140"/>
                    <a:pt x="249" y="102"/>
                    <a:pt x="207" y="93"/>
                  </a:cubicBezTo>
                  <a:cubicBezTo>
                    <a:pt x="166" y="85"/>
                    <a:pt x="138" y="96"/>
                    <a:pt x="138" y="96"/>
                  </a:cubicBezTo>
                  <a:cubicBezTo>
                    <a:pt x="138" y="96"/>
                    <a:pt x="187" y="86"/>
                    <a:pt x="229" y="110"/>
                  </a:cubicBezTo>
                  <a:cubicBezTo>
                    <a:pt x="271" y="134"/>
                    <a:pt x="289" y="154"/>
                    <a:pt x="289" y="154"/>
                  </a:cubicBezTo>
                  <a:close/>
                </a:path>
              </a:pathLst>
            </a:custGeom>
            <a:blipFill dpi="0" rotWithShape="1"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1" name="任意多边形: 形状 50">
              <a:extLst>
                <a:ext uri="{FF2B5EF4-FFF2-40B4-BE49-F238E27FC236}">
                  <a16:creationId xmlns:a16="http://schemas.microsoft.com/office/drawing/2014/main" xmlns="" id="{12C879C8-4BF8-45C8-B85E-CFAC349684CA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3718" y="3636678"/>
              <a:ext cx="404530" cy="684286"/>
            </a:xfrm>
            <a:custGeom>
              <a:avLst/>
              <a:gdLst>
                <a:gd name="T0" fmla="*/ 91 w 130"/>
                <a:gd name="T1" fmla="*/ 53 h 220"/>
                <a:gd name="T2" fmla="*/ 92 w 130"/>
                <a:gd name="T3" fmla="*/ 69 h 220"/>
                <a:gd name="T4" fmla="*/ 80 w 130"/>
                <a:gd name="T5" fmla="*/ 53 h 220"/>
                <a:gd name="T6" fmla="*/ 71 w 130"/>
                <a:gd name="T7" fmla="*/ 0 h 220"/>
                <a:gd name="T8" fmla="*/ 12 w 130"/>
                <a:gd name="T9" fmla="*/ 66 h 220"/>
                <a:gd name="T10" fmla="*/ 7 w 130"/>
                <a:gd name="T11" fmla="*/ 121 h 220"/>
                <a:gd name="T12" fmla="*/ 0 w 130"/>
                <a:gd name="T13" fmla="*/ 115 h 220"/>
                <a:gd name="T14" fmla="*/ 35 w 130"/>
                <a:gd name="T15" fmla="*/ 173 h 220"/>
                <a:gd name="T16" fmla="*/ 71 w 130"/>
                <a:gd name="T17" fmla="*/ 220 h 220"/>
                <a:gd name="T18" fmla="*/ 72 w 130"/>
                <a:gd name="T19" fmla="*/ 219 h 220"/>
                <a:gd name="T20" fmla="*/ 82 w 130"/>
                <a:gd name="T21" fmla="*/ 187 h 220"/>
                <a:gd name="T22" fmla="*/ 70 w 130"/>
                <a:gd name="T23" fmla="*/ 107 h 220"/>
                <a:gd name="T24" fmla="*/ 93 w 130"/>
                <a:gd name="T25" fmla="*/ 164 h 220"/>
                <a:gd name="T26" fmla="*/ 91 w 130"/>
                <a:gd name="T27" fmla="*/ 205 h 220"/>
                <a:gd name="T28" fmla="*/ 119 w 130"/>
                <a:gd name="T29" fmla="*/ 158 h 220"/>
                <a:gd name="T30" fmla="*/ 120 w 130"/>
                <a:gd name="T31" fmla="*/ 152 h 220"/>
                <a:gd name="T32" fmla="*/ 91 w 130"/>
                <a:gd name="T33" fmla="*/ 53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0" h="220">
                  <a:moveTo>
                    <a:pt x="91" y="53"/>
                  </a:moveTo>
                  <a:cubicBezTo>
                    <a:pt x="92" y="69"/>
                    <a:pt x="92" y="69"/>
                    <a:pt x="92" y="69"/>
                  </a:cubicBezTo>
                  <a:cubicBezTo>
                    <a:pt x="88" y="63"/>
                    <a:pt x="83" y="58"/>
                    <a:pt x="80" y="53"/>
                  </a:cubicBezTo>
                  <a:cubicBezTo>
                    <a:pt x="64" y="32"/>
                    <a:pt x="71" y="0"/>
                    <a:pt x="71" y="0"/>
                  </a:cubicBezTo>
                  <a:cubicBezTo>
                    <a:pt x="71" y="0"/>
                    <a:pt x="27" y="22"/>
                    <a:pt x="12" y="66"/>
                  </a:cubicBezTo>
                  <a:cubicBezTo>
                    <a:pt x="5" y="85"/>
                    <a:pt x="4" y="104"/>
                    <a:pt x="7" y="121"/>
                  </a:cubicBezTo>
                  <a:cubicBezTo>
                    <a:pt x="5" y="119"/>
                    <a:pt x="2" y="117"/>
                    <a:pt x="0" y="115"/>
                  </a:cubicBezTo>
                  <a:cubicBezTo>
                    <a:pt x="2" y="140"/>
                    <a:pt x="18" y="159"/>
                    <a:pt x="35" y="173"/>
                  </a:cubicBezTo>
                  <a:cubicBezTo>
                    <a:pt x="64" y="198"/>
                    <a:pt x="71" y="220"/>
                    <a:pt x="71" y="220"/>
                  </a:cubicBezTo>
                  <a:cubicBezTo>
                    <a:pt x="71" y="220"/>
                    <a:pt x="72" y="219"/>
                    <a:pt x="72" y="219"/>
                  </a:cubicBezTo>
                  <a:cubicBezTo>
                    <a:pt x="76" y="211"/>
                    <a:pt x="79" y="200"/>
                    <a:pt x="82" y="187"/>
                  </a:cubicBezTo>
                  <a:cubicBezTo>
                    <a:pt x="92" y="144"/>
                    <a:pt x="70" y="107"/>
                    <a:pt x="70" y="107"/>
                  </a:cubicBezTo>
                  <a:cubicBezTo>
                    <a:pt x="70" y="107"/>
                    <a:pt x="87" y="131"/>
                    <a:pt x="93" y="164"/>
                  </a:cubicBezTo>
                  <a:cubicBezTo>
                    <a:pt x="95" y="176"/>
                    <a:pt x="93" y="191"/>
                    <a:pt x="91" y="205"/>
                  </a:cubicBezTo>
                  <a:cubicBezTo>
                    <a:pt x="101" y="195"/>
                    <a:pt x="113" y="180"/>
                    <a:pt x="119" y="158"/>
                  </a:cubicBezTo>
                  <a:cubicBezTo>
                    <a:pt x="119" y="156"/>
                    <a:pt x="120" y="154"/>
                    <a:pt x="120" y="152"/>
                  </a:cubicBezTo>
                  <a:cubicBezTo>
                    <a:pt x="130" y="110"/>
                    <a:pt x="107" y="73"/>
                    <a:pt x="91" y="53"/>
                  </a:cubicBezTo>
                  <a:close/>
                </a:path>
              </a:pathLst>
            </a:custGeom>
            <a:blipFill dpi="0" rotWithShape="1">
              <a:blip r:embed="rId1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2" name="任意多边形: 形状 51">
              <a:extLst>
                <a:ext uri="{FF2B5EF4-FFF2-40B4-BE49-F238E27FC236}">
                  <a16:creationId xmlns:a16="http://schemas.microsoft.com/office/drawing/2014/main" xmlns="" id="{89D7029C-1FFB-49E0-A680-78F8B733D301}"/>
                </a:ext>
              </a:extLst>
            </p:cNvPr>
            <p:cNvSpPr>
              <a:spLocks/>
            </p:cNvSpPr>
            <p:nvPr/>
          </p:nvSpPr>
          <p:spPr bwMode="auto">
            <a:xfrm>
              <a:off x="9328890" y="852251"/>
              <a:ext cx="266622" cy="484648"/>
            </a:xfrm>
            <a:custGeom>
              <a:avLst/>
              <a:gdLst>
                <a:gd name="T0" fmla="*/ 28 w 86"/>
                <a:gd name="T1" fmla="*/ 37 h 156"/>
                <a:gd name="T2" fmla="*/ 27 w 86"/>
                <a:gd name="T3" fmla="*/ 48 h 156"/>
                <a:gd name="T4" fmla="*/ 35 w 86"/>
                <a:gd name="T5" fmla="*/ 37 h 156"/>
                <a:gd name="T6" fmla="*/ 43 w 86"/>
                <a:gd name="T7" fmla="*/ 0 h 156"/>
                <a:gd name="T8" fmla="*/ 80 w 86"/>
                <a:gd name="T9" fmla="*/ 49 h 156"/>
                <a:gd name="T10" fmla="*/ 82 w 86"/>
                <a:gd name="T11" fmla="*/ 88 h 156"/>
                <a:gd name="T12" fmla="*/ 86 w 86"/>
                <a:gd name="T13" fmla="*/ 84 h 156"/>
                <a:gd name="T14" fmla="*/ 61 w 86"/>
                <a:gd name="T15" fmla="*/ 124 h 156"/>
                <a:gd name="T16" fmla="*/ 35 w 86"/>
                <a:gd name="T17" fmla="*/ 156 h 156"/>
                <a:gd name="T18" fmla="*/ 35 w 86"/>
                <a:gd name="T19" fmla="*/ 156 h 156"/>
                <a:gd name="T20" fmla="*/ 29 w 86"/>
                <a:gd name="T21" fmla="*/ 133 h 156"/>
                <a:gd name="T22" fmla="*/ 40 w 86"/>
                <a:gd name="T23" fmla="*/ 76 h 156"/>
                <a:gd name="T24" fmla="*/ 23 w 86"/>
                <a:gd name="T25" fmla="*/ 115 h 156"/>
                <a:gd name="T26" fmla="*/ 23 w 86"/>
                <a:gd name="T27" fmla="*/ 145 h 156"/>
                <a:gd name="T28" fmla="*/ 6 w 86"/>
                <a:gd name="T29" fmla="*/ 111 h 156"/>
                <a:gd name="T30" fmla="*/ 5 w 86"/>
                <a:gd name="T31" fmla="*/ 106 h 156"/>
                <a:gd name="T32" fmla="*/ 28 w 86"/>
                <a:gd name="T33" fmla="*/ 37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6" h="156">
                  <a:moveTo>
                    <a:pt x="28" y="37"/>
                  </a:moveTo>
                  <a:cubicBezTo>
                    <a:pt x="27" y="48"/>
                    <a:pt x="27" y="48"/>
                    <a:pt x="27" y="48"/>
                  </a:cubicBezTo>
                  <a:cubicBezTo>
                    <a:pt x="30" y="44"/>
                    <a:pt x="33" y="40"/>
                    <a:pt x="35" y="37"/>
                  </a:cubicBezTo>
                  <a:cubicBezTo>
                    <a:pt x="47" y="23"/>
                    <a:pt x="43" y="0"/>
                    <a:pt x="43" y="0"/>
                  </a:cubicBezTo>
                  <a:cubicBezTo>
                    <a:pt x="43" y="0"/>
                    <a:pt x="71" y="17"/>
                    <a:pt x="80" y="49"/>
                  </a:cubicBezTo>
                  <a:cubicBezTo>
                    <a:pt x="84" y="63"/>
                    <a:pt x="84" y="76"/>
                    <a:pt x="82" y="88"/>
                  </a:cubicBezTo>
                  <a:cubicBezTo>
                    <a:pt x="83" y="87"/>
                    <a:pt x="85" y="85"/>
                    <a:pt x="86" y="84"/>
                  </a:cubicBezTo>
                  <a:cubicBezTo>
                    <a:pt x="84" y="101"/>
                    <a:pt x="73" y="114"/>
                    <a:pt x="61" y="124"/>
                  </a:cubicBezTo>
                  <a:cubicBezTo>
                    <a:pt x="41" y="141"/>
                    <a:pt x="35" y="156"/>
                    <a:pt x="35" y="156"/>
                  </a:cubicBezTo>
                  <a:cubicBezTo>
                    <a:pt x="35" y="156"/>
                    <a:pt x="35" y="156"/>
                    <a:pt x="35" y="156"/>
                  </a:cubicBezTo>
                  <a:cubicBezTo>
                    <a:pt x="33" y="150"/>
                    <a:pt x="31" y="142"/>
                    <a:pt x="29" y="133"/>
                  </a:cubicBezTo>
                  <a:cubicBezTo>
                    <a:pt x="24" y="102"/>
                    <a:pt x="40" y="76"/>
                    <a:pt x="40" y="76"/>
                  </a:cubicBezTo>
                  <a:cubicBezTo>
                    <a:pt x="40" y="76"/>
                    <a:pt x="28" y="93"/>
                    <a:pt x="23" y="115"/>
                  </a:cubicBezTo>
                  <a:cubicBezTo>
                    <a:pt x="21" y="124"/>
                    <a:pt x="22" y="135"/>
                    <a:pt x="23" y="145"/>
                  </a:cubicBezTo>
                  <a:cubicBezTo>
                    <a:pt x="16" y="138"/>
                    <a:pt x="9" y="126"/>
                    <a:pt x="6" y="111"/>
                  </a:cubicBezTo>
                  <a:cubicBezTo>
                    <a:pt x="5" y="109"/>
                    <a:pt x="5" y="108"/>
                    <a:pt x="5" y="106"/>
                  </a:cubicBezTo>
                  <a:cubicBezTo>
                    <a:pt x="0" y="76"/>
                    <a:pt x="17" y="51"/>
                    <a:pt x="28" y="37"/>
                  </a:cubicBezTo>
                  <a:close/>
                </a:path>
              </a:pathLst>
            </a:custGeom>
            <a:blipFill dpi="0" rotWithShape="1">
              <a:blip r:embed="rId1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3" name="任意多边形: 形状 52">
              <a:extLst>
                <a:ext uri="{FF2B5EF4-FFF2-40B4-BE49-F238E27FC236}">
                  <a16:creationId xmlns:a16="http://schemas.microsoft.com/office/drawing/2014/main" xmlns="" id="{9688FEC9-A194-4496-AEAF-036A7DC57B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808780" y="2353477"/>
              <a:ext cx="392709" cy="751270"/>
            </a:xfrm>
            <a:custGeom>
              <a:avLst/>
              <a:gdLst>
                <a:gd name="T0" fmla="*/ 44 w 126"/>
                <a:gd name="T1" fmla="*/ 57 h 242"/>
                <a:gd name="T2" fmla="*/ 41 w 126"/>
                <a:gd name="T3" fmla="*/ 74 h 242"/>
                <a:gd name="T4" fmla="*/ 55 w 126"/>
                <a:gd name="T5" fmla="*/ 58 h 242"/>
                <a:gd name="T6" fmla="*/ 69 w 126"/>
                <a:gd name="T7" fmla="*/ 0 h 242"/>
                <a:gd name="T8" fmla="*/ 120 w 126"/>
                <a:gd name="T9" fmla="*/ 75 h 242"/>
                <a:gd name="T10" fmla="*/ 120 w 126"/>
                <a:gd name="T11" fmla="*/ 135 h 242"/>
                <a:gd name="T12" fmla="*/ 126 w 126"/>
                <a:gd name="T13" fmla="*/ 130 h 242"/>
                <a:gd name="T14" fmla="*/ 87 w 126"/>
                <a:gd name="T15" fmla="*/ 192 h 242"/>
                <a:gd name="T16" fmla="*/ 46 w 126"/>
                <a:gd name="T17" fmla="*/ 242 h 242"/>
                <a:gd name="T18" fmla="*/ 45 w 126"/>
                <a:gd name="T19" fmla="*/ 241 h 242"/>
                <a:gd name="T20" fmla="*/ 39 w 126"/>
                <a:gd name="T21" fmla="*/ 206 h 242"/>
                <a:gd name="T22" fmla="*/ 59 w 126"/>
                <a:gd name="T23" fmla="*/ 117 h 242"/>
                <a:gd name="T24" fmla="*/ 31 w 126"/>
                <a:gd name="T25" fmla="*/ 179 h 242"/>
                <a:gd name="T26" fmla="*/ 28 w 126"/>
                <a:gd name="T27" fmla="*/ 225 h 242"/>
                <a:gd name="T28" fmla="*/ 6 w 126"/>
                <a:gd name="T29" fmla="*/ 172 h 242"/>
                <a:gd name="T30" fmla="*/ 5 w 126"/>
                <a:gd name="T31" fmla="*/ 165 h 242"/>
                <a:gd name="T32" fmla="*/ 44 w 126"/>
                <a:gd name="T33" fmla="*/ 57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6" h="242">
                  <a:moveTo>
                    <a:pt x="44" y="57"/>
                  </a:moveTo>
                  <a:cubicBezTo>
                    <a:pt x="41" y="74"/>
                    <a:pt x="41" y="74"/>
                    <a:pt x="41" y="74"/>
                  </a:cubicBezTo>
                  <a:cubicBezTo>
                    <a:pt x="47" y="68"/>
                    <a:pt x="51" y="62"/>
                    <a:pt x="55" y="58"/>
                  </a:cubicBezTo>
                  <a:cubicBezTo>
                    <a:pt x="73" y="36"/>
                    <a:pt x="69" y="0"/>
                    <a:pt x="69" y="0"/>
                  </a:cubicBezTo>
                  <a:cubicBezTo>
                    <a:pt x="69" y="0"/>
                    <a:pt x="110" y="26"/>
                    <a:pt x="120" y="75"/>
                  </a:cubicBezTo>
                  <a:cubicBezTo>
                    <a:pt x="125" y="97"/>
                    <a:pt x="124" y="117"/>
                    <a:pt x="120" y="135"/>
                  </a:cubicBezTo>
                  <a:cubicBezTo>
                    <a:pt x="122" y="134"/>
                    <a:pt x="124" y="132"/>
                    <a:pt x="126" y="130"/>
                  </a:cubicBezTo>
                  <a:cubicBezTo>
                    <a:pt x="122" y="157"/>
                    <a:pt x="104" y="177"/>
                    <a:pt x="87" y="192"/>
                  </a:cubicBezTo>
                  <a:cubicBezTo>
                    <a:pt x="55" y="218"/>
                    <a:pt x="46" y="242"/>
                    <a:pt x="46" y="242"/>
                  </a:cubicBezTo>
                  <a:cubicBezTo>
                    <a:pt x="46" y="242"/>
                    <a:pt x="45" y="241"/>
                    <a:pt x="45" y="241"/>
                  </a:cubicBezTo>
                  <a:cubicBezTo>
                    <a:pt x="42" y="232"/>
                    <a:pt x="40" y="220"/>
                    <a:pt x="39" y="206"/>
                  </a:cubicBezTo>
                  <a:cubicBezTo>
                    <a:pt x="33" y="158"/>
                    <a:pt x="59" y="117"/>
                    <a:pt x="59" y="117"/>
                  </a:cubicBezTo>
                  <a:cubicBezTo>
                    <a:pt x="59" y="117"/>
                    <a:pt x="39" y="144"/>
                    <a:pt x="31" y="179"/>
                  </a:cubicBezTo>
                  <a:cubicBezTo>
                    <a:pt x="27" y="192"/>
                    <a:pt x="27" y="209"/>
                    <a:pt x="28" y="225"/>
                  </a:cubicBezTo>
                  <a:cubicBezTo>
                    <a:pt x="19" y="213"/>
                    <a:pt x="10" y="196"/>
                    <a:pt x="6" y="172"/>
                  </a:cubicBezTo>
                  <a:cubicBezTo>
                    <a:pt x="5" y="169"/>
                    <a:pt x="5" y="167"/>
                    <a:pt x="5" y="165"/>
                  </a:cubicBezTo>
                  <a:cubicBezTo>
                    <a:pt x="0" y="118"/>
                    <a:pt x="27" y="78"/>
                    <a:pt x="44" y="57"/>
                  </a:cubicBezTo>
                  <a:close/>
                </a:path>
              </a:pathLst>
            </a:custGeom>
            <a:blipFill dpi="0" rotWithShape="1"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4" name="任意多边形: 形状 53">
              <a:extLst>
                <a:ext uri="{FF2B5EF4-FFF2-40B4-BE49-F238E27FC236}">
                  <a16:creationId xmlns:a16="http://schemas.microsoft.com/office/drawing/2014/main" xmlns="" id="{A126880A-D765-4C0D-A21E-D01B2470B1A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06247" y="3707602"/>
              <a:ext cx="484648" cy="640943"/>
            </a:xfrm>
            <a:custGeom>
              <a:avLst/>
              <a:gdLst>
                <a:gd name="T0" fmla="*/ 86 w 156"/>
                <a:gd name="T1" fmla="*/ 41 h 206"/>
                <a:gd name="T2" fmla="*/ 77 w 156"/>
                <a:gd name="T3" fmla="*/ 56 h 206"/>
                <a:gd name="T4" fmla="*/ 95 w 156"/>
                <a:gd name="T5" fmla="*/ 46 h 206"/>
                <a:gd name="T6" fmla="*/ 131 w 156"/>
                <a:gd name="T7" fmla="*/ 0 h 206"/>
                <a:gd name="T8" fmla="*/ 146 w 156"/>
                <a:gd name="T9" fmla="*/ 87 h 206"/>
                <a:gd name="T10" fmla="*/ 122 w 156"/>
                <a:gd name="T11" fmla="*/ 141 h 206"/>
                <a:gd name="T12" fmla="*/ 130 w 156"/>
                <a:gd name="T13" fmla="*/ 138 h 206"/>
                <a:gd name="T14" fmla="*/ 70 w 156"/>
                <a:gd name="T15" fmla="*/ 178 h 206"/>
                <a:gd name="T16" fmla="*/ 14 w 156"/>
                <a:gd name="T17" fmla="*/ 206 h 206"/>
                <a:gd name="T18" fmla="*/ 14 w 156"/>
                <a:gd name="T19" fmla="*/ 205 h 206"/>
                <a:gd name="T20" fmla="*/ 22 w 156"/>
                <a:gd name="T21" fmla="*/ 171 h 206"/>
                <a:gd name="T22" fmla="*/ 75 w 156"/>
                <a:gd name="T23" fmla="*/ 101 h 206"/>
                <a:gd name="T24" fmla="*/ 26 w 156"/>
                <a:gd name="T25" fmla="*/ 144 h 206"/>
                <a:gd name="T26" fmla="*/ 5 w 156"/>
                <a:gd name="T27" fmla="*/ 184 h 206"/>
                <a:gd name="T28" fmla="*/ 6 w 156"/>
                <a:gd name="T29" fmla="*/ 128 h 206"/>
                <a:gd name="T30" fmla="*/ 8 w 156"/>
                <a:gd name="T31" fmla="*/ 122 h 206"/>
                <a:gd name="T32" fmla="*/ 86 w 156"/>
                <a:gd name="T33" fmla="*/ 4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6" h="206">
                  <a:moveTo>
                    <a:pt x="86" y="41"/>
                  </a:moveTo>
                  <a:cubicBezTo>
                    <a:pt x="77" y="56"/>
                    <a:pt x="77" y="56"/>
                    <a:pt x="77" y="56"/>
                  </a:cubicBezTo>
                  <a:cubicBezTo>
                    <a:pt x="84" y="52"/>
                    <a:pt x="90" y="49"/>
                    <a:pt x="95" y="46"/>
                  </a:cubicBezTo>
                  <a:cubicBezTo>
                    <a:pt x="120" y="34"/>
                    <a:pt x="131" y="0"/>
                    <a:pt x="131" y="0"/>
                  </a:cubicBezTo>
                  <a:cubicBezTo>
                    <a:pt x="131" y="0"/>
                    <a:pt x="156" y="40"/>
                    <a:pt x="146" y="87"/>
                  </a:cubicBezTo>
                  <a:cubicBezTo>
                    <a:pt x="142" y="108"/>
                    <a:pt x="133" y="126"/>
                    <a:pt x="122" y="141"/>
                  </a:cubicBezTo>
                  <a:cubicBezTo>
                    <a:pt x="124" y="140"/>
                    <a:pt x="127" y="139"/>
                    <a:pt x="130" y="138"/>
                  </a:cubicBezTo>
                  <a:cubicBezTo>
                    <a:pt x="115" y="160"/>
                    <a:pt x="91" y="171"/>
                    <a:pt x="70" y="178"/>
                  </a:cubicBezTo>
                  <a:cubicBezTo>
                    <a:pt x="32" y="189"/>
                    <a:pt x="14" y="206"/>
                    <a:pt x="14" y="206"/>
                  </a:cubicBezTo>
                  <a:cubicBezTo>
                    <a:pt x="14" y="206"/>
                    <a:pt x="14" y="205"/>
                    <a:pt x="14" y="205"/>
                  </a:cubicBezTo>
                  <a:cubicBezTo>
                    <a:pt x="15" y="196"/>
                    <a:pt x="18" y="184"/>
                    <a:pt x="22" y="171"/>
                  </a:cubicBezTo>
                  <a:cubicBezTo>
                    <a:pt x="36" y="126"/>
                    <a:pt x="75" y="101"/>
                    <a:pt x="75" y="101"/>
                  </a:cubicBezTo>
                  <a:cubicBezTo>
                    <a:pt x="75" y="101"/>
                    <a:pt x="47" y="116"/>
                    <a:pt x="26" y="144"/>
                  </a:cubicBezTo>
                  <a:cubicBezTo>
                    <a:pt x="18" y="155"/>
                    <a:pt x="11" y="169"/>
                    <a:pt x="5" y="184"/>
                  </a:cubicBezTo>
                  <a:cubicBezTo>
                    <a:pt x="2" y="170"/>
                    <a:pt x="0" y="151"/>
                    <a:pt x="6" y="128"/>
                  </a:cubicBezTo>
                  <a:cubicBezTo>
                    <a:pt x="7" y="126"/>
                    <a:pt x="8" y="124"/>
                    <a:pt x="8" y="122"/>
                  </a:cubicBezTo>
                  <a:cubicBezTo>
                    <a:pt x="23" y="78"/>
                    <a:pt x="62" y="53"/>
                    <a:pt x="86" y="41"/>
                  </a:cubicBezTo>
                  <a:close/>
                </a:path>
              </a:pathLst>
            </a:custGeom>
            <a:blipFill dpi="0" rotWithShape="1">
              <a:blip r:embed="rId1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5" name="任意多边形: 形状 54">
              <a:extLst>
                <a:ext uri="{FF2B5EF4-FFF2-40B4-BE49-F238E27FC236}">
                  <a16:creationId xmlns:a16="http://schemas.microsoft.com/office/drawing/2014/main" xmlns="" id="{466F20E7-F6A6-4B34-B207-8E4BF411F5B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22235" y="2604339"/>
              <a:ext cx="363814" cy="470200"/>
            </a:xfrm>
            <a:custGeom>
              <a:avLst/>
              <a:gdLst>
                <a:gd name="T0" fmla="*/ 61 w 117"/>
                <a:gd name="T1" fmla="*/ 29 h 151"/>
                <a:gd name="T2" fmla="*/ 55 w 117"/>
                <a:gd name="T3" fmla="*/ 40 h 151"/>
                <a:gd name="T4" fmla="*/ 69 w 117"/>
                <a:gd name="T5" fmla="*/ 33 h 151"/>
                <a:gd name="T6" fmla="*/ 95 w 117"/>
                <a:gd name="T7" fmla="*/ 0 h 151"/>
                <a:gd name="T8" fmla="*/ 111 w 117"/>
                <a:gd name="T9" fmla="*/ 67 h 151"/>
                <a:gd name="T10" fmla="*/ 95 w 117"/>
                <a:gd name="T11" fmla="*/ 107 h 151"/>
                <a:gd name="T12" fmla="*/ 101 w 117"/>
                <a:gd name="T13" fmla="*/ 105 h 151"/>
                <a:gd name="T14" fmla="*/ 56 w 117"/>
                <a:gd name="T15" fmla="*/ 132 h 151"/>
                <a:gd name="T16" fmla="*/ 14 w 117"/>
                <a:gd name="T17" fmla="*/ 151 h 151"/>
                <a:gd name="T18" fmla="*/ 13 w 117"/>
                <a:gd name="T19" fmla="*/ 150 h 151"/>
                <a:gd name="T20" fmla="*/ 18 w 117"/>
                <a:gd name="T21" fmla="*/ 125 h 151"/>
                <a:gd name="T22" fmla="*/ 56 w 117"/>
                <a:gd name="T23" fmla="*/ 74 h 151"/>
                <a:gd name="T24" fmla="*/ 20 w 117"/>
                <a:gd name="T25" fmla="*/ 104 h 151"/>
                <a:gd name="T26" fmla="*/ 6 w 117"/>
                <a:gd name="T27" fmla="*/ 134 h 151"/>
                <a:gd name="T28" fmla="*/ 4 w 117"/>
                <a:gd name="T29" fmla="*/ 91 h 151"/>
                <a:gd name="T30" fmla="*/ 5 w 117"/>
                <a:gd name="T31" fmla="*/ 87 h 151"/>
                <a:gd name="T32" fmla="*/ 61 w 117"/>
                <a:gd name="T33" fmla="*/ 29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7" h="151">
                  <a:moveTo>
                    <a:pt x="61" y="29"/>
                  </a:moveTo>
                  <a:cubicBezTo>
                    <a:pt x="55" y="40"/>
                    <a:pt x="55" y="40"/>
                    <a:pt x="55" y="40"/>
                  </a:cubicBezTo>
                  <a:cubicBezTo>
                    <a:pt x="60" y="37"/>
                    <a:pt x="65" y="35"/>
                    <a:pt x="69" y="33"/>
                  </a:cubicBezTo>
                  <a:cubicBezTo>
                    <a:pt x="88" y="25"/>
                    <a:pt x="95" y="0"/>
                    <a:pt x="95" y="0"/>
                  </a:cubicBezTo>
                  <a:cubicBezTo>
                    <a:pt x="95" y="0"/>
                    <a:pt x="117" y="32"/>
                    <a:pt x="111" y="67"/>
                  </a:cubicBezTo>
                  <a:cubicBezTo>
                    <a:pt x="109" y="83"/>
                    <a:pt x="103" y="96"/>
                    <a:pt x="95" y="107"/>
                  </a:cubicBezTo>
                  <a:cubicBezTo>
                    <a:pt x="97" y="106"/>
                    <a:pt x="99" y="106"/>
                    <a:pt x="101" y="105"/>
                  </a:cubicBezTo>
                  <a:cubicBezTo>
                    <a:pt x="91" y="122"/>
                    <a:pt x="73" y="129"/>
                    <a:pt x="56" y="132"/>
                  </a:cubicBezTo>
                  <a:cubicBezTo>
                    <a:pt x="27" y="139"/>
                    <a:pt x="14" y="151"/>
                    <a:pt x="14" y="151"/>
                  </a:cubicBezTo>
                  <a:cubicBezTo>
                    <a:pt x="14" y="151"/>
                    <a:pt x="14" y="151"/>
                    <a:pt x="13" y="150"/>
                  </a:cubicBezTo>
                  <a:cubicBezTo>
                    <a:pt x="14" y="143"/>
                    <a:pt x="16" y="135"/>
                    <a:pt x="18" y="125"/>
                  </a:cubicBezTo>
                  <a:cubicBezTo>
                    <a:pt x="27" y="92"/>
                    <a:pt x="56" y="74"/>
                    <a:pt x="56" y="74"/>
                  </a:cubicBezTo>
                  <a:cubicBezTo>
                    <a:pt x="56" y="74"/>
                    <a:pt x="35" y="84"/>
                    <a:pt x="20" y="104"/>
                  </a:cubicBezTo>
                  <a:cubicBezTo>
                    <a:pt x="14" y="112"/>
                    <a:pt x="9" y="123"/>
                    <a:pt x="6" y="134"/>
                  </a:cubicBezTo>
                  <a:cubicBezTo>
                    <a:pt x="3" y="123"/>
                    <a:pt x="0" y="108"/>
                    <a:pt x="4" y="91"/>
                  </a:cubicBezTo>
                  <a:cubicBezTo>
                    <a:pt x="4" y="89"/>
                    <a:pt x="5" y="88"/>
                    <a:pt x="5" y="87"/>
                  </a:cubicBezTo>
                  <a:cubicBezTo>
                    <a:pt x="14" y="54"/>
                    <a:pt x="44" y="37"/>
                    <a:pt x="61" y="29"/>
                  </a:cubicBezTo>
                  <a:close/>
                </a:path>
              </a:pathLst>
            </a:custGeom>
            <a:blipFill dpi="0" rotWithShape="1">
              <a:blip r:embed="rId1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104516" y="1222852"/>
            <a:ext cx="2395595" cy="3131096"/>
            <a:chOff x="8139354" y="1630469"/>
            <a:chExt cx="3194126" cy="4174795"/>
          </a:xfrm>
        </p:grpSpPr>
        <p:sp>
          <p:nvSpPr>
            <p:cNvPr id="22" name="矩形 21"/>
            <p:cNvSpPr/>
            <p:nvPr/>
          </p:nvSpPr>
          <p:spPr>
            <a:xfrm>
              <a:off x="8746260" y="1630469"/>
              <a:ext cx="2587220" cy="246221"/>
            </a:xfrm>
            <a:prstGeom prst="rect">
              <a:avLst/>
            </a:prstGeom>
          </p:spPr>
          <p:txBody>
            <a:bodyPr wrap="none" lIns="144000" tIns="0" rIns="144000" bIns="0">
              <a:normAutofit fontScale="92500" lnSpcReduction="20000"/>
            </a:bodyPr>
            <a:lstStyle/>
            <a:p>
              <a:r>
                <a:rPr lang="zh-CN" altLang="en-US" sz="1600" b="1">
                  <a:solidFill>
                    <a:schemeClr val="accent2"/>
                  </a:solidFill>
                </a:rPr>
                <a:t>标题文本预设</a:t>
              </a:r>
              <a:endParaRPr lang="zh-CN" altLang="en-US" sz="1600" b="1" dirty="0">
                <a:solidFill>
                  <a:schemeClr val="accent2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8746260" y="1876690"/>
              <a:ext cx="2587220" cy="536011"/>
            </a:xfrm>
            <a:prstGeom prst="rect">
              <a:avLst/>
            </a:prstGeom>
          </p:spPr>
          <p:txBody>
            <a:bodyPr wrap="square" lIns="144000" tIns="0" rIns="144000" bIns="0">
              <a:normAutofit fontScale="70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</a:t>
              </a:r>
              <a:br>
                <a:rPr lang="zh-CN" altLang="en-US" sz="110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100">
                  <a:solidFill>
                    <a:schemeClr val="dk1">
                      <a:lumMod val="100000"/>
                    </a:schemeClr>
                  </a:solidFill>
                </a:rPr>
                <a:t>（建议使用主题字体）</a:t>
              </a:r>
              <a:endParaRPr lang="zh-CN" altLang="en-US" sz="11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8746260" y="3419006"/>
              <a:ext cx="2587220" cy="246221"/>
            </a:xfrm>
            <a:prstGeom prst="rect">
              <a:avLst/>
            </a:prstGeom>
          </p:spPr>
          <p:txBody>
            <a:bodyPr wrap="none" lIns="144000" tIns="0" rIns="144000" bIns="0">
              <a:normAutofit fontScale="92500" lnSpcReduction="20000"/>
            </a:bodyPr>
            <a:lstStyle/>
            <a:p>
              <a:r>
                <a:rPr lang="zh-CN" altLang="en-US" sz="1600" b="1">
                  <a:solidFill>
                    <a:schemeClr val="accent4"/>
                  </a:solidFill>
                </a:rPr>
                <a:t>标题文本预设</a:t>
              </a:r>
              <a:endParaRPr lang="zh-CN" altLang="en-US" sz="1600" b="1" dirty="0">
                <a:solidFill>
                  <a:schemeClr val="accent4"/>
                </a:solidFill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8746260" y="3665227"/>
              <a:ext cx="2587220" cy="536011"/>
            </a:xfrm>
            <a:prstGeom prst="rect">
              <a:avLst/>
            </a:prstGeom>
          </p:spPr>
          <p:txBody>
            <a:bodyPr wrap="square" lIns="144000" tIns="0" rIns="144000" bIns="0">
              <a:normAutofit fontScale="70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</a:t>
              </a:r>
              <a:br>
                <a:rPr lang="zh-CN" altLang="en-US" sz="110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100">
                  <a:solidFill>
                    <a:schemeClr val="dk1">
                      <a:lumMod val="100000"/>
                    </a:schemeClr>
                  </a:solidFill>
                </a:rPr>
                <a:t>（建议使用主题字体）</a:t>
              </a:r>
              <a:endParaRPr lang="zh-CN" altLang="en-US" sz="11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8746260" y="5023032"/>
              <a:ext cx="2587220" cy="246221"/>
            </a:xfrm>
            <a:prstGeom prst="rect">
              <a:avLst/>
            </a:prstGeom>
          </p:spPr>
          <p:txBody>
            <a:bodyPr wrap="none" lIns="144000" tIns="0" rIns="144000" bIns="0">
              <a:normAutofit fontScale="92500" lnSpcReduction="20000"/>
            </a:bodyPr>
            <a:lstStyle/>
            <a:p>
              <a:r>
                <a:rPr lang="zh-CN" altLang="en-US" sz="1600" b="1">
                  <a:solidFill>
                    <a:schemeClr val="accent6"/>
                  </a:solidFill>
                </a:rPr>
                <a:t>标题文本预设</a:t>
              </a:r>
              <a:endParaRPr lang="zh-CN" altLang="en-US" sz="1600" b="1" dirty="0">
                <a:solidFill>
                  <a:schemeClr val="accent6"/>
                </a:solidFill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8746260" y="5269253"/>
              <a:ext cx="2587220" cy="536011"/>
            </a:xfrm>
            <a:prstGeom prst="rect">
              <a:avLst/>
            </a:prstGeom>
          </p:spPr>
          <p:txBody>
            <a:bodyPr wrap="square" lIns="144000" tIns="0" rIns="144000" bIns="0">
              <a:normAutofit fontScale="70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</a:t>
              </a:r>
              <a:br>
                <a:rPr lang="zh-CN" altLang="en-US" sz="110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100">
                  <a:solidFill>
                    <a:schemeClr val="dk1">
                      <a:lumMod val="100000"/>
                    </a:schemeClr>
                  </a:solidFill>
                </a:rPr>
                <a:t>（建议使用主题字体）</a:t>
              </a:r>
              <a:endParaRPr lang="zh-CN" altLang="en-US" sz="11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grpSp>
          <p:nvGrpSpPr>
            <p:cNvPr id="28" name="组合 27"/>
            <p:cNvGrpSpPr/>
            <p:nvPr/>
          </p:nvGrpSpPr>
          <p:grpSpPr>
            <a:xfrm>
              <a:off x="8139354" y="3392284"/>
              <a:ext cx="489858" cy="489858"/>
              <a:chOff x="7698094" y="3392284"/>
              <a:chExt cx="489858" cy="489858"/>
            </a:xfrm>
          </p:grpSpPr>
          <p:sp>
            <p:nvSpPr>
              <p:cNvPr id="35" name="椭圆 34"/>
              <p:cNvSpPr/>
              <p:nvPr/>
            </p:nvSpPr>
            <p:spPr>
              <a:xfrm>
                <a:off x="7698094" y="3392284"/>
                <a:ext cx="489858" cy="489858"/>
              </a:xfrm>
              <a:prstGeom prst="ellipse">
                <a:avLst/>
              </a:prstGeom>
              <a:blipFill dpi="0" rotWithShape="1">
                <a:blip r:embed="rId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" name="任意多边形: 形状 35"/>
              <p:cNvSpPr>
                <a:spLocks/>
              </p:cNvSpPr>
              <p:nvPr/>
            </p:nvSpPr>
            <p:spPr bwMode="auto">
              <a:xfrm>
                <a:off x="7831850" y="3567915"/>
                <a:ext cx="212129" cy="131945"/>
              </a:xfrm>
              <a:custGeom>
                <a:avLst/>
                <a:gdLst>
                  <a:gd name="connsiteX0" fmla="*/ 308536 w 331788"/>
                  <a:gd name="connsiteY0" fmla="*/ 66675 h 206375"/>
                  <a:gd name="connsiteX1" fmla="*/ 314995 w 331788"/>
                  <a:gd name="connsiteY1" fmla="*/ 66675 h 206375"/>
                  <a:gd name="connsiteX2" fmla="*/ 331788 w 331788"/>
                  <a:gd name="connsiteY2" fmla="*/ 83491 h 206375"/>
                  <a:gd name="connsiteX3" fmla="*/ 331788 w 331788"/>
                  <a:gd name="connsiteY3" fmla="*/ 189559 h 206375"/>
                  <a:gd name="connsiteX4" fmla="*/ 314995 w 331788"/>
                  <a:gd name="connsiteY4" fmla="*/ 206375 h 206375"/>
                  <a:gd name="connsiteX5" fmla="*/ 85056 w 331788"/>
                  <a:gd name="connsiteY5" fmla="*/ 206375 h 206375"/>
                  <a:gd name="connsiteX6" fmla="*/ 68263 w 331788"/>
                  <a:gd name="connsiteY6" fmla="*/ 189559 h 206375"/>
                  <a:gd name="connsiteX7" fmla="*/ 68263 w 331788"/>
                  <a:gd name="connsiteY7" fmla="*/ 183092 h 206375"/>
                  <a:gd name="connsiteX8" fmla="*/ 281408 w 331788"/>
                  <a:gd name="connsiteY8" fmla="*/ 183092 h 206375"/>
                  <a:gd name="connsiteX9" fmla="*/ 308536 w 331788"/>
                  <a:gd name="connsiteY9" fmla="*/ 155928 h 206375"/>
                  <a:gd name="connsiteX10" fmla="*/ 308536 w 331788"/>
                  <a:gd name="connsiteY10" fmla="*/ 66675 h 206375"/>
                  <a:gd name="connsiteX11" fmla="*/ 275059 w 331788"/>
                  <a:gd name="connsiteY11" fmla="*/ 33338 h 206375"/>
                  <a:gd name="connsiteX12" fmla="*/ 281557 w 331788"/>
                  <a:gd name="connsiteY12" fmla="*/ 33338 h 206375"/>
                  <a:gd name="connsiteX13" fmla="*/ 298451 w 331788"/>
                  <a:gd name="connsiteY13" fmla="*/ 50154 h 206375"/>
                  <a:gd name="connsiteX14" fmla="*/ 298451 w 331788"/>
                  <a:gd name="connsiteY14" fmla="*/ 156222 h 206375"/>
                  <a:gd name="connsiteX15" fmla="*/ 281557 w 331788"/>
                  <a:gd name="connsiteY15" fmla="*/ 173038 h 206375"/>
                  <a:gd name="connsiteX16" fmla="*/ 50232 w 331788"/>
                  <a:gd name="connsiteY16" fmla="*/ 173038 h 206375"/>
                  <a:gd name="connsiteX17" fmla="*/ 33338 w 331788"/>
                  <a:gd name="connsiteY17" fmla="*/ 156222 h 206375"/>
                  <a:gd name="connsiteX18" fmla="*/ 33338 w 331788"/>
                  <a:gd name="connsiteY18" fmla="*/ 149755 h 206375"/>
                  <a:gd name="connsiteX19" fmla="*/ 247768 w 331788"/>
                  <a:gd name="connsiteY19" fmla="*/ 149755 h 206375"/>
                  <a:gd name="connsiteX20" fmla="*/ 275059 w 331788"/>
                  <a:gd name="connsiteY20" fmla="*/ 122591 h 206375"/>
                  <a:gd name="connsiteX21" fmla="*/ 275059 w 331788"/>
                  <a:gd name="connsiteY21" fmla="*/ 33338 h 206375"/>
                  <a:gd name="connsiteX22" fmla="*/ 99109 w 331788"/>
                  <a:gd name="connsiteY22" fmla="*/ 21630 h 206375"/>
                  <a:gd name="connsiteX23" fmla="*/ 97823 w 331788"/>
                  <a:gd name="connsiteY23" fmla="*/ 22920 h 206375"/>
                  <a:gd name="connsiteX24" fmla="*/ 95250 w 331788"/>
                  <a:gd name="connsiteY24" fmla="*/ 28079 h 206375"/>
                  <a:gd name="connsiteX25" fmla="*/ 96536 w 331788"/>
                  <a:gd name="connsiteY25" fmla="*/ 31949 h 206375"/>
                  <a:gd name="connsiteX26" fmla="*/ 97823 w 331788"/>
                  <a:gd name="connsiteY26" fmla="*/ 33238 h 206375"/>
                  <a:gd name="connsiteX27" fmla="*/ 118406 w 331788"/>
                  <a:gd name="connsiteY27" fmla="*/ 66775 h 206375"/>
                  <a:gd name="connsiteX28" fmla="*/ 119692 w 331788"/>
                  <a:gd name="connsiteY28" fmla="*/ 68064 h 206375"/>
                  <a:gd name="connsiteX29" fmla="*/ 111974 w 331788"/>
                  <a:gd name="connsiteY29" fmla="*/ 68064 h 206375"/>
                  <a:gd name="connsiteX30" fmla="*/ 104255 w 331788"/>
                  <a:gd name="connsiteY30" fmla="*/ 75804 h 206375"/>
                  <a:gd name="connsiteX31" fmla="*/ 111974 w 331788"/>
                  <a:gd name="connsiteY31" fmla="*/ 83543 h 206375"/>
                  <a:gd name="connsiteX32" fmla="*/ 124838 w 331788"/>
                  <a:gd name="connsiteY32" fmla="*/ 83543 h 206375"/>
                  <a:gd name="connsiteX33" fmla="*/ 124838 w 331788"/>
                  <a:gd name="connsiteY33" fmla="*/ 89992 h 206375"/>
                  <a:gd name="connsiteX34" fmla="*/ 111974 w 331788"/>
                  <a:gd name="connsiteY34" fmla="*/ 89992 h 206375"/>
                  <a:gd name="connsiteX35" fmla="*/ 104255 w 331788"/>
                  <a:gd name="connsiteY35" fmla="*/ 97731 h 206375"/>
                  <a:gd name="connsiteX36" fmla="*/ 111974 w 331788"/>
                  <a:gd name="connsiteY36" fmla="*/ 105470 h 206375"/>
                  <a:gd name="connsiteX37" fmla="*/ 124838 w 331788"/>
                  <a:gd name="connsiteY37" fmla="*/ 105470 h 206375"/>
                  <a:gd name="connsiteX38" fmla="*/ 124838 w 331788"/>
                  <a:gd name="connsiteY38" fmla="*/ 114499 h 206375"/>
                  <a:gd name="connsiteX39" fmla="*/ 132557 w 331788"/>
                  <a:gd name="connsiteY39" fmla="*/ 122238 h 206375"/>
                  <a:gd name="connsiteX40" fmla="*/ 140275 w 331788"/>
                  <a:gd name="connsiteY40" fmla="*/ 114499 h 206375"/>
                  <a:gd name="connsiteX41" fmla="*/ 140275 w 331788"/>
                  <a:gd name="connsiteY41" fmla="*/ 105470 h 206375"/>
                  <a:gd name="connsiteX42" fmla="*/ 153139 w 331788"/>
                  <a:gd name="connsiteY42" fmla="*/ 105470 h 206375"/>
                  <a:gd name="connsiteX43" fmla="*/ 160858 w 331788"/>
                  <a:gd name="connsiteY43" fmla="*/ 97731 h 206375"/>
                  <a:gd name="connsiteX44" fmla="*/ 153139 w 331788"/>
                  <a:gd name="connsiteY44" fmla="*/ 89992 h 206375"/>
                  <a:gd name="connsiteX45" fmla="*/ 140275 w 331788"/>
                  <a:gd name="connsiteY45" fmla="*/ 89992 h 206375"/>
                  <a:gd name="connsiteX46" fmla="*/ 140275 w 331788"/>
                  <a:gd name="connsiteY46" fmla="*/ 83543 h 206375"/>
                  <a:gd name="connsiteX47" fmla="*/ 153139 w 331788"/>
                  <a:gd name="connsiteY47" fmla="*/ 83543 h 206375"/>
                  <a:gd name="connsiteX48" fmla="*/ 160858 w 331788"/>
                  <a:gd name="connsiteY48" fmla="*/ 75804 h 206375"/>
                  <a:gd name="connsiteX49" fmla="*/ 153139 w 331788"/>
                  <a:gd name="connsiteY49" fmla="*/ 68064 h 206375"/>
                  <a:gd name="connsiteX50" fmla="*/ 145421 w 331788"/>
                  <a:gd name="connsiteY50" fmla="*/ 68064 h 206375"/>
                  <a:gd name="connsiteX51" fmla="*/ 146707 w 331788"/>
                  <a:gd name="connsiteY51" fmla="*/ 66775 h 206375"/>
                  <a:gd name="connsiteX52" fmla="*/ 168577 w 331788"/>
                  <a:gd name="connsiteY52" fmla="*/ 33238 h 206375"/>
                  <a:gd name="connsiteX53" fmla="*/ 168577 w 331788"/>
                  <a:gd name="connsiteY53" fmla="*/ 31949 h 206375"/>
                  <a:gd name="connsiteX54" fmla="*/ 169863 w 331788"/>
                  <a:gd name="connsiteY54" fmla="*/ 28079 h 206375"/>
                  <a:gd name="connsiteX55" fmla="*/ 168577 w 331788"/>
                  <a:gd name="connsiteY55" fmla="*/ 22920 h 206375"/>
                  <a:gd name="connsiteX56" fmla="*/ 166004 w 331788"/>
                  <a:gd name="connsiteY56" fmla="*/ 21630 h 206375"/>
                  <a:gd name="connsiteX57" fmla="*/ 156999 w 331788"/>
                  <a:gd name="connsiteY57" fmla="*/ 22920 h 206375"/>
                  <a:gd name="connsiteX58" fmla="*/ 155712 w 331788"/>
                  <a:gd name="connsiteY58" fmla="*/ 22920 h 206375"/>
                  <a:gd name="connsiteX59" fmla="*/ 153139 w 331788"/>
                  <a:gd name="connsiteY59" fmla="*/ 28079 h 206375"/>
                  <a:gd name="connsiteX60" fmla="*/ 150567 w 331788"/>
                  <a:gd name="connsiteY60" fmla="*/ 33238 h 206375"/>
                  <a:gd name="connsiteX61" fmla="*/ 132557 w 331788"/>
                  <a:gd name="connsiteY61" fmla="*/ 60325 h 206375"/>
                  <a:gd name="connsiteX62" fmla="*/ 115833 w 331788"/>
                  <a:gd name="connsiteY62" fmla="*/ 33238 h 206375"/>
                  <a:gd name="connsiteX63" fmla="*/ 111974 w 331788"/>
                  <a:gd name="connsiteY63" fmla="*/ 28079 h 206375"/>
                  <a:gd name="connsiteX64" fmla="*/ 109401 w 331788"/>
                  <a:gd name="connsiteY64" fmla="*/ 22920 h 206375"/>
                  <a:gd name="connsiteX65" fmla="*/ 99109 w 331788"/>
                  <a:gd name="connsiteY65" fmla="*/ 21630 h 206375"/>
                  <a:gd name="connsiteX66" fmla="*/ 16894 w 331788"/>
                  <a:gd name="connsiteY66" fmla="*/ 0 h 206375"/>
                  <a:gd name="connsiteX67" fmla="*/ 248219 w 331788"/>
                  <a:gd name="connsiteY67" fmla="*/ 0 h 206375"/>
                  <a:gd name="connsiteX68" fmla="*/ 265113 w 331788"/>
                  <a:gd name="connsiteY68" fmla="*/ 16816 h 206375"/>
                  <a:gd name="connsiteX69" fmla="*/ 265113 w 331788"/>
                  <a:gd name="connsiteY69" fmla="*/ 122884 h 206375"/>
                  <a:gd name="connsiteX70" fmla="*/ 248219 w 331788"/>
                  <a:gd name="connsiteY70" fmla="*/ 139700 h 206375"/>
                  <a:gd name="connsiteX71" fmla="*/ 23392 w 331788"/>
                  <a:gd name="connsiteY71" fmla="*/ 139700 h 206375"/>
                  <a:gd name="connsiteX72" fmla="*/ 16894 w 331788"/>
                  <a:gd name="connsiteY72" fmla="*/ 139700 h 206375"/>
                  <a:gd name="connsiteX73" fmla="*/ 0 w 331788"/>
                  <a:gd name="connsiteY73" fmla="*/ 122884 h 206375"/>
                  <a:gd name="connsiteX74" fmla="*/ 0 w 331788"/>
                  <a:gd name="connsiteY74" fmla="*/ 16816 h 206375"/>
                  <a:gd name="connsiteX75" fmla="*/ 16894 w 331788"/>
                  <a:gd name="connsiteY75" fmla="*/ 0 h 206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</a:cxnLst>
                <a:rect l="l" t="t" r="r" b="b"/>
                <a:pathLst>
                  <a:path w="331788" h="206375">
                    <a:moveTo>
                      <a:pt x="308536" y="66675"/>
                    </a:moveTo>
                    <a:cubicBezTo>
                      <a:pt x="308536" y="66675"/>
                      <a:pt x="308536" y="66675"/>
                      <a:pt x="314995" y="66675"/>
                    </a:cubicBezTo>
                    <a:cubicBezTo>
                      <a:pt x="324037" y="66675"/>
                      <a:pt x="331788" y="73143"/>
                      <a:pt x="331788" y="83491"/>
                    </a:cubicBezTo>
                    <a:cubicBezTo>
                      <a:pt x="331788" y="83491"/>
                      <a:pt x="331788" y="83491"/>
                      <a:pt x="331788" y="189559"/>
                    </a:cubicBezTo>
                    <a:cubicBezTo>
                      <a:pt x="331788" y="198614"/>
                      <a:pt x="324037" y="206375"/>
                      <a:pt x="314995" y="206375"/>
                    </a:cubicBezTo>
                    <a:cubicBezTo>
                      <a:pt x="314995" y="206375"/>
                      <a:pt x="314995" y="206375"/>
                      <a:pt x="85056" y="206375"/>
                    </a:cubicBezTo>
                    <a:cubicBezTo>
                      <a:pt x="76014" y="206375"/>
                      <a:pt x="68263" y="198614"/>
                      <a:pt x="68263" y="189559"/>
                    </a:cubicBezTo>
                    <a:cubicBezTo>
                      <a:pt x="68263" y="189559"/>
                      <a:pt x="68263" y="189559"/>
                      <a:pt x="68263" y="183092"/>
                    </a:cubicBezTo>
                    <a:cubicBezTo>
                      <a:pt x="68263" y="183092"/>
                      <a:pt x="68263" y="183092"/>
                      <a:pt x="281408" y="183092"/>
                    </a:cubicBezTo>
                    <a:cubicBezTo>
                      <a:pt x="296910" y="183092"/>
                      <a:pt x="308536" y="171450"/>
                      <a:pt x="308536" y="155928"/>
                    </a:cubicBezTo>
                    <a:cubicBezTo>
                      <a:pt x="308536" y="155928"/>
                      <a:pt x="308536" y="155928"/>
                      <a:pt x="308536" y="66675"/>
                    </a:cubicBezTo>
                    <a:close/>
                    <a:moveTo>
                      <a:pt x="275059" y="33338"/>
                    </a:moveTo>
                    <a:cubicBezTo>
                      <a:pt x="275059" y="33338"/>
                      <a:pt x="275059" y="33338"/>
                      <a:pt x="281557" y="33338"/>
                    </a:cubicBezTo>
                    <a:cubicBezTo>
                      <a:pt x="290654" y="33338"/>
                      <a:pt x="298451" y="41099"/>
                      <a:pt x="298451" y="50154"/>
                    </a:cubicBezTo>
                    <a:cubicBezTo>
                      <a:pt x="298451" y="50154"/>
                      <a:pt x="298451" y="50154"/>
                      <a:pt x="298451" y="156222"/>
                    </a:cubicBezTo>
                    <a:cubicBezTo>
                      <a:pt x="298451" y="165277"/>
                      <a:pt x="290654" y="173038"/>
                      <a:pt x="281557" y="173038"/>
                    </a:cubicBezTo>
                    <a:cubicBezTo>
                      <a:pt x="281557" y="173038"/>
                      <a:pt x="281557" y="173038"/>
                      <a:pt x="50232" y="173038"/>
                    </a:cubicBezTo>
                    <a:cubicBezTo>
                      <a:pt x="41135" y="173038"/>
                      <a:pt x="33338" y="165277"/>
                      <a:pt x="33338" y="156222"/>
                    </a:cubicBezTo>
                    <a:cubicBezTo>
                      <a:pt x="33338" y="156222"/>
                      <a:pt x="33338" y="156222"/>
                      <a:pt x="33338" y="149755"/>
                    </a:cubicBezTo>
                    <a:cubicBezTo>
                      <a:pt x="33338" y="149755"/>
                      <a:pt x="33338" y="149755"/>
                      <a:pt x="247768" y="149755"/>
                    </a:cubicBezTo>
                    <a:cubicBezTo>
                      <a:pt x="263363" y="149755"/>
                      <a:pt x="275059" y="138113"/>
                      <a:pt x="275059" y="122591"/>
                    </a:cubicBezTo>
                    <a:cubicBezTo>
                      <a:pt x="275059" y="122591"/>
                      <a:pt x="275059" y="122591"/>
                      <a:pt x="275059" y="33338"/>
                    </a:cubicBezTo>
                    <a:close/>
                    <a:moveTo>
                      <a:pt x="99109" y="21630"/>
                    </a:moveTo>
                    <a:cubicBezTo>
                      <a:pt x="97823" y="21630"/>
                      <a:pt x="97823" y="21630"/>
                      <a:pt x="97823" y="22920"/>
                    </a:cubicBezTo>
                    <a:cubicBezTo>
                      <a:pt x="96536" y="24210"/>
                      <a:pt x="95250" y="25499"/>
                      <a:pt x="95250" y="28079"/>
                    </a:cubicBezTo>
                    <a:cubicBezTo>
                      <a:pt x="95250" y="29369"/>
                      <a:pt x="96536" y="30659"/>
                      <a:pt x="96536" y="31949"/>
                    </a:cubicBezTo>
                    <a:cubicBezTo>
                      <a:pt x="96536" y="31949"/>
                      <a:pt x="96536" y="31949"/>
                      <a:pt x="97823" y="33238"/>
                    </a:cubicBezTo>
                    <a:cubicBezTo>
                      <a:pt x="97823" y="33238"/>
                      <a:pt x="97823" y="33238"/>
                      <a:pt x="118406" y="66775"/>
                    </a:cubicBezTo>
                    <a:cubicBezTo>
                      <a:pt x="118406" y="66775"/>
                      <a:pt x="118406" y="66775"/>
                      <a:pt x="119692" y="68064"/>
                    </a:cubicBezTo>
                    <a:cubicBezTo>
                      <a:pt x="119692" y="68064"/>
                      <a:pt x="119692" y="68064"/>
                      <a:pt x="111974" y="68064"/>
                    </a:cubicBezTo>
                    <a:cubicBezTo>
                      <a:pt x="108114" y="68064"/>
                      <a:pt x="104255" y="71934"/>
                      <a:pt x="104255" y="75804"/>
                    </a:cubicBezTo>
                    <a:cubicBezTo>
                      <a:pt x="104255" y="79673"/>
                      <a:pt x="108114" y="83543"/>
                      <a:pt x="111974" y="83543"/>
                    </a:cubicBezTo>
                    <a:cubicBezTo>
                      <a:pt x="111974" y="83543"/>
                      <a:pt x="111974" y="83543"/>
                      <a:pt x="124838" y="83543"/>
                    </a:cubicBezTo>
                    <a:cubicBezTo>
                      <a:pt x="124838" y="83543"/>
                      <a:pt x="124838" y="83543"/>
                      <a:pt x="124838" y="89992"/>
                    </a:cubicBezTo>
                    <a:cubicBezTo>
                      <a:pt x="124838" y="89992"/>
                      <a:pt x="124838" y="89992"/>
                      <a:pt x="111974" y="89992"/>
                    </a:cubicBezTo>
                    <a:cubicBezTo>
                      <a:pt x="108114" y="89992"/>
                      <a:pt x="104255" y="93861"/>
                      <a:pt x="104255" y="97731"/>
                    </a:cubicBezTo>
                    <a:cubicBezTo>
                      <a:pt x="104255" y="101601"/>
                      <a:pt x="108114" y="105470"/>
                      <a:pt x="111974" y="105470"/>
                    </a:cubicBezTo>
                    <a:cubicBezTo>
                      <a:pt x="111974" y="105470"/>
                      <a:pt x="111974" y="105470"/>
                      <a:pt x="124838" y="105470"/>
                    </a:cubicBezTo>
                    <a:cubicBezTo>
                      <a:pt x="124838" y="105470"/>
                      <a:pt x="124838" y="105470"/>
                      <a:pt x="124838" y="114499"/>
                    </a:cubicBezTo>
                    <a:cubicBezTo>
                      <a:pt x="124838" y="119658"/>
                      <a:pt x="128697" y="122238"/>
                      <a:pt x="132557" y="122238"/>
                    </a:cubicBezTo>
                    <a:cubicBezTo>
                      <a:pt x="136416" y="122238"/>
                      <a:pt x="140275" y="119658"/>
                      <a:pt x="140275" y="114499"/>
                    </a:cubicBezTo>
                    <a:cubicBezTo>
                      <a:pt x="140275" y="114499"/>
                      <a:pt x="140275" y="114499"/>
                      <a:pt x="140275" y="105470"/>
                    </a:cubicBezTo>
                    <a:cubicBezTo>
                      <a:pt x="140275" y="105470"/>
                      <a:pt x="140275" y="105470"/>
                      <a:pt x="153139" y="105470"/>
                    </a:cubicBezTo>
                    <a:cubicBezTo>
                      <a:pt x="158285" y="105470"/>
                      <a:pt x="160858" y="101601"/>
                      <a:pt x="160858" y="97731"/>
                    </a:cubicBezTo>
                    <a:cubicBezTo>
                      <a:pt x="160858" y="93861"/>
                      <a:pt x="158285" y="89992"/>
                      <a:pt x="153139" y="89992"/>
                    </a:cubicBezTo>
                    <a:cubicBezTo>
                      <a:pt x="153139" y="89992"/>
                      <a:pt x="153139" y="89992"/>
                      <a:pt x="140275" y="89992"/>
                    </a:cubicBezTo>
                    <a:cubicBezTo>
                      <a:pt x="140275" y="89992"/>
                      <a:pt x="140275" y="89992"/>
                      <a:pt x="140275" y="83543"/>
                    </a:cubicBezTo>
                    <a:cubicBezTo>
                      <a:pt x="140275" y="83543"/>
                      <a:pt x="140275" y="83543"/>
                      <a:pt x="153139" y="83543"/>
                    </a:cubicBezTo>
                    <a:cubicBezTo>
                      <a:pt x="158285" y="83543"/>
                      <a:pt x="160858" y="79673"/>
                      <a:pt x="160858" y="75804"/>
                    </a:cubicBezTo>
                    <a:cubicBezTo>
                      <a:pt x="160858" y="71934"/>
                      <a:pt x="158285" y="68064"/>
                      <a:pt x="153139" y="68064"/>
                    </a:cubicBezTo>
                    <a:cubicBezTo>
                      <a:pt x="153139" y="68064"/>
                      <a:pt x="153139" y="68064"/>
                      <a:pt x="145421" y="68064"/>
                    </a:cubicBezTo>
                    <a:cubicBezTo>
                      <a:pt x="145421" y="68064"/>
                      <a:pt x="145421" y="68064"/>
                      <a:pt x="146707" y="66775"/>
                    </a:cubicBezTo>
                    <a:cubicBezTo>
                      <a:pt x="146707" y="66775"/>
                      <a:pt x="146707" y="66775"/>
                      <a:pt x="168577" y="33238"/>
                    </a:cubicBezTo>
                    <a:cubicBezTo>
                      <a:pt x="168577" y="33238"/>
                      <a:pt x="168577" y="33238"/>
                      <a:pt x="168577" y="31949"/>
                    </a:cubicBezTo>
                    <a:cubicBezTo>
                      <a:pt x="169863" y="30659"/>
                      <a:pt x="169863" y="29369"/>
                      <a:pt x="169863" y="28079"/>
                    </a:cubicBezTo>
                    <a:cubicBezTo>
                      <a:pt x="169863" y="25499"/>
                      <a:pt x="169863" y="24210"/>
                      <a:pt x="168577" y="22920"/>
                    </a:cubicBezTo>
                    <a:cubicBezTo>
                      <a:pt x="167290" y="21630"/>
                      <a:pt x="167290" y="21630"/>
                      <a:pt x="166004" y="21630"/>
                    </a:cubicBezTo>
                    <a:cubicBezTo>
                      <a:pt x="163431" y="19050"/>
                      <a:pt x="159572" y="20340"/>
                      <a:pt x="156999" y="22920"/>
                    </a:cubicBezTo>
                    <a:cubicBezTo>
                      <a:pt x="156999" y="22920"/>
                      <a:pt x="155712" y="22920"/>
                      <a:pt x="155712" y="22920"/>
                    </a:cubicBezTo>
                    <a:cubicBezTo>
                      <a:pt x="155712" y="22920"/>
                      <a:pt x="155712" y="22920"/>
                      <a:pt x="153139" y="28079"/>
                    </a:cubicBezTo>
                    <a:cubicBezTo>
                      <a:pt x="153139" y="28079"/>
                      <a:pt x="153139" y="28079"/>
                      <a:pt x="150567" y="33238"/>
                    </a:cubicBezTo>
                    <a:cubicBezTo>
                      <a:pt x="150567" y="33238"/>
                      <a:pt x="150567" y="33238"/>
                      <a:pt x="132557" y="60325"/>
                    </a:cubicBezTo>
                    <a:cubicBezTo>
                      <a:pt x="132557" y="60325"/>
                      <a:pt x="132557" y="60325"/>
                      <a:pt x="115833" y="33238"/>
                    </a:cubicBezTo>
                    <a:cubicBezTo>
                      <a:pt x="115833" y="33238"/>
                      <a:pt x="115833" y="33238"/>
                      <a:pt x="111974" y="28079"/>
                    </a:cubicBezTo>
                    <a:cubicBezTo>
                      <a:pt x="111974" y="28079"/>
                      <a:pt x="111974" y="28079"/>
                      <a:pt x="109401" y="22920"/>
                    </a:cubicBezTo>
                    <a:cubicBezTo>
                      <a:pt x="106828" y="20340"/>
                      <a:pt x="101682" y="19050"/>
                      <a:pt x="99109" y="21630"/>
                    </a:cubicBezTo>
                    <a:close/>
                    <a:moveTo>
                      <a:pt x="16894" y="0"/>
                    </a:moveTo>
                    <a:cubicBezTo>
                      <a:pt x="16894" y="0"/>
                      <a:pt x="16894" y="0"/>
                      <a:pt x="248219" y="0"/>
                    </a:cubicBezTo>
                    <a:cubicBezTo>
                      <a:pt x="257316" y="0"/>
                      <a:pt x="265113" y="7761"/>
                      <a:pt x="265113" y="16816"/>
                    </a:cubicBezTo>
                    <a:cubicBezTo>
                      <a:pt x="265113" y="16816"/>
                      <a:pt x="265113" y="16816"/>
                      <a:pt x="265113" y="122884"/>
                    </a:cubicBezTo>
                    <a:cubicBezTo>
                      <a:pt x="265113" y="133233"/>
                      <a:pt x="257316" y="139700"/>
                      <a:pt x="248219" y="139700"/>
                    </a:cubicBezTo>
                    <a:cubicBezTo>
                      <a:pt x="248219" y="139700"/>
                      <a:pt x="248219" y="139700"/>
                      <a:pt x="23392" y="139700"/>
                    </a:cubicBezTo>
                    <a:lnTo>
                      <a:pt x="16894" y="139700"/>
                    </a:lnTo>
                    <a:cubicBezTo>
                      <a:pt x="7797" y="139700"/>
                      <a:pt x="0" y="133233"/>
                      <a:pt x="0" y="122884"/>
                    </a:cubicBezTo>
                    <a:cubicBezTo>
                      <a:pt x="0" y="122884"/>
                      <a:pt x="0" y="122884"/>
                      <a:pt x="0" y="16816"/>
                    </a:cubicBezTo>
                    <a:cubicBezTo>
                      <a:pt x="0" y="7761"/>
                      <a:pt x="7797" y="0"/>
                      <a:pt x="1689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9" name="组合 28"/>
            <p:cNvGrpSpPr/>
            <p:nvPr/>
          </p:nvGrpSpPr>
          <p:grpSpPr>
            <a:xfrm>
              <a:off x="8139354" y="5074916"/>
              <a:ext cx="489858" cy="489858"/>
              <a:chOff x="7698094" y="5074916"/>
              <a:chExt cx="489858" cy="489858"/>
            </a:xfrm>
          </p:grpSpPr>
          <p:sp>
            <p:nvSpPr>
              <p:cNvPr id="33" name="椭圆 32"/>
              <p:cNvSpPr/>
              <p:nvPr/>
            </p:nvSpPr>
            <p:spPr>
              <a:xfrm>
                <a:off x="7698094" y="5074916"/>
                <a:ext cx="489858" cy="489858"/>
              </a:xfrm>
              <a:prstGeom prst="ellipse">
                <a:avLst/>
              </a:prstGeom>
              <a:blipFill dpi="0" rotWithShape="1">
                <a:blip r:embed="rId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任意多边形: 形状 33"/>
              <p:cNvSpPr>
                <a:spLocks/>
              </p:cNvSpPr>
              <p:nvPr/>
            </p:nvSpPr>
            <p:spPr bwMode="auto">
              <a:xfrm>
                <a:off x="7831850" y="5238809"/>
                <a:ext cx="212129" cy="171530"/>
              </a:xfrm>
              <a:custGeom>
                <a:avLst/>
                <a:gdLst>
                  <a:gd name="connsiteX0" fmla="*/ 9105 w 331788"/>
                  <a:gd name="connsiteY0" fmla="*/ 87313 h 268288"/>
                  <a:gd name="connsiteX1" fmla="*/ 63736 w 331788"/>
                  <a:gd name="connsiteY1" fmla="*/ 87313 h 268288"/>
                  <a:gd name="connsiteX2" fmla="*/ 67638 w 331788"/>
                  <a:gd name="connsiteY2" fmla="*/ 92447 h 268288"/>
                  <a:gd name="connsiteX3" fmla="*/ 67638 w 331788"/>
                  <a:gd name="connsiteY3" fmla="*/ 172025 h 268288"/>
                  <a:gd name="connsiteX4" fmla="*/ 89750 w 331788"/>
                  <a:gd name="connsiteY4" fmla="*/ 193845 h 268288"/>
                  <a:gd name="connsiteX5" fmla="*/ 196410 w 331788"/>
                  <a:gd name="connsiteY5" fmla="*/ 193845 h 268288"/>
                  <a:gd name="connsiteX6" fmla="*/ 201613 w 331788"/>
                  <a:gd name="connsiteY6" fmla="*/ 197695 h 268288"/>
                  <a:gd name="connsiteX7" fmla="*/ 201613 w 331788"/>
                  <a:gd name="connsiteY7" fmla="*/ 220798 h 268288"/>
                  <a:gd name="connsiteX8" fmla="*/ 192508 w 331788"/>
                  <a:gd name="connsiteY8" fmla="*/ 229783 h 268288"/>
                  <a:gd name="connsiteX9" fmla="*/ 88450 w 331788"/>
                  <a:gd name="connsiteY9" fmla="*/ 229783 h 268288"/>
                  <a:gd name="connsiteX10" fmla="*/ 84547 w 331788"/>
                  <a:gd name="connsiteY10" fmla="*/ 231066 h 268288"/>
                  <a:gd name="connsiteX11" fmla="*/ 59834 w 331788"/>
                  <a:gd name="connsiteY11" fmla="*/ 265721 h 268288"/>
                  <a:gd name="connsiteX12" fmla="*/ 55931 w 331788"/>
                  <a:gd name="connsiteY12" fmla="*/ 268288 h 268288"/>
                  <a:gd name="connsiteX13" fmla="*/ 52029 w 331788"/>
                  <a:gd name="connsiteY13" fmla="*/ 265721 h 268288"/>
                  <a:gd name="connsiteX14" fmla="*/ 27315 w 331788"/>
                  <a:gd name="connsiteY14" fmla="*/ 231066 h 268288"/>
                  <a:gd name="connsiteX15" fmla="*/ 23413 w 331788"/>
                  <a:gd name="connsiteY15" fmla="*/ 229783 h 268288"/>
                  <a:gd name="connsiteX16" fmla="*/ 9105 w 331788"/>
                  <a:gd name="connsiteY16" fmla="*/ 229783 h 268288"/>
                  <a:gd name="connsiteX17" fmla="*/ 0 w 331788"/>
                  <a:gd name="connsiteY17" fmla="*/ 220798 h 268288"/>
                  <a:gd name="connsiteX18" fmla="*/ 0 w 331788"/>
                  <a:gd name="connsiteY18" fmla="*/ 96298 h 268288"/>
                  <a:gd name="connsiteX19" fmla="*/ 9105 w 331788"/>
                  <a:gd name="connsiteY19" fmla="*/ 87313 h 268288"/>
                  <a:gd name="connsiteX20" fmla="*/ 200880 w 331788"/>
                  <a:gd name="connsiteY20" fmla="*/ 25400 h 268288"/>
                  <a:gd name="connsiteX21" fmla="*/ 199567 w 331788"/>
                  <a:gd name="connsiteY21" fmla="*/ 28004 h 268288"/>
                  <a:gd name="connsiteX22" fmla="*/ 199567 w 331788"/>
                  <a:gd name="connsiteY22" fmla="*/ 39723 h 268288"/>
                  <a:gd name="connsiteX23" fmla="*/ 178563 w 331788"/>
                  <a:gd name="connsiteY23" fmla="*/ 64463 h 268288"/>
                  <a:gd name="connsiteX24" fmla="*/ 208757 w 331788"/>
                  <a:gd name="connsiteY24" fmla="*/ 94412 h 268288"/>
                  <a:gd name="connsiteX25" fmla="*/ 223197 w 331788"/>
                  <a:gd name="connsiteY25" fmla="*/ 103527 h 268288"/>
                  <a:gd name="connsiteX26" fmla="*/ 210069 w 331788"/>
                  <a:gd name="connsiteY26" fmla="*/ 110037 h 268288"/>
                  <a:gd name="connsiteX27" fmla="*/ 193004 w 331788"/>
                  <a:gd name="connsiteY27" fmla="*/ 103527 h 268288"/>
                  <a:gd name="connsiteX28" fmla="*/ 189065 w 331788"/>
                  <a:gd name="connsiteY28" fmla="*/ 99621 h 268288"/>
                  <a:gd name="connsiteX29" fmla="*/ 186440 w 331788"/>
                  <a:gd name="connsiteY29" fmla="*/ 99621 h 268288"/>
                  <a:gd name="connsiteX30" fmla="*/ 175938 w 331788"/>
                  <a:gd name="connsiteY30" fmla="*/ 111340 h 268288"/>
                  <a:gd name="connsiteX31" fmla="*/ 174625 w 331788"/>
                  <a:gd name="connsiteY31" fmla="*/ 112642 h 268288"/>
                  <a:gd name="connsiteX32" fmla="*/ 174625 w 331788"/>
                  <a:gd name="connsiteY32" fmla="*/ 113944 h 268288"/>
                  <a:gd name="connsiteX33" fmla="*/ 178563 w 331788"/>
                  <a:gd name="connsiteY33" fmla="*/ 116548 h 268288"/>
                  <a:gd name="connsiteX34" fmla="*/ 199567 w 331788"/>
                  <a:gd name="connsiteY34" fmla="*/ 128267 h 268288"/>
                  <a:gd name="connsiteX35" fmla="*/ 199567 w 331788"/>
                  <a:gd name="connsiteY35" fmla="*/ 139986 h 268288"/>
                  <a:gd name="connsiteX36" fmla="*/ 200880 w 331788"/>
                  <a:gd name="connsiteY36" fmla="*/ 141288 h 268288"/>
                  <a:gd name="connsiteX37" fmla="*/ 216633 w 331788"/>
                  <a:gd name="connsiteY37" fmla="*/ 141288 h 268288"/>
                  <a:gd name="connsiteX38" fmla="*/ 219259 w 331788"/>
                  <a:gd name="connsiteY38" fmla="*/ 139986 h 268288"/>
                  <a:gd name="connsiteX39" fmla="*/ 219259 w 331788"/>
                  <a:gd name="connsiteY39" fmla="*/ 128267 h 268288"/>
                  <a:gd name="connsiteX40" fmla="*/ 242888 w 331788"/>
                  <a:gd name="connsiteY40" fmla="*/ 103527 h 268288"/>
                  <a:gd name="connsiteX41" fmla="*/ 214008 w 331788"/>
                  <a:gd name="connsiteY41" fmla="*/ 74880 h 268288"/>
                  <a:gd name="connsiteX42" fmla="*/ 198255 w 331788"/>
                  <a:gd name="connsiteY42" fmla="*/ 64463 h 268288"/>
                  <a:gd name="connsiteX43" fmla="*/ 211382 w 331788"/>
                  <a:gd name="connsiteY43" fmla="*/ 56651 h 268288"/>
                  <a:gd name="connsiteX44" fmla="*/ 227135 w 331788"/>
                  <a:gd name="connsiteY44" fmla="*/ 60557 h 268288"/>
                  <a:gd name="connsiteX45" fmla="*/ 229761 w 331788"/>
                  <a:gd name="connsiteY45" fmla="*/ 63161 h 268288"/>
                  <a:gd name="connsiteX46" fmla="*/ 233699 w 331788"/>
                  <a:gd name="connsiteY46" fmla="*/ 63161 h 268288"/>
                  <a:gd name="connsiteX47" fmla="*/ 241575 w 331788"/>
                  <a:gd name="connsiteY47" fmla="*/ 50140 h 268288"/>
                  <a:gd name="connsiteX48" fmla="*/ 241575 w 331788"/>
                  <a:gd name="connsiteY48" fmla="*/ 47536 h 268288"/>
                  <a:gd name="connsiteX49" fmla="*/ 237637 w 331788"/>
                  <a:gd name="connsiteY49" fmla="*/ 44932 h 268288"/>
                  <a:gd name="connsiteX50" fmla="*/ 219259 w 331788"/>
                  <a:gd name="connsiteY50" fmla="*/ 38421 h 268288"/>
                  <a:gd name="connsiteX51" fmla="*/ 219259 w 331788"/>
                  <a:gd name="connsiteY51" fmla="*/ 28004 h 268288"/>
                  <a:gd name="connsiteX52" fmla="*/ 216633 w 331788"/>
                  <a:gd name="connsiteY52" fmla="*/ 25400 h 268288"/>
                  <a:gd name="connsiteX53" fmla="*/ 200880 w 331788"/>
                  <a:gd name="connsiteY53" fmla="*/ 25400 h 268288"/>
                  <a:gd name="connsiteX54" fmla="*/ 95464 w 331788"/>
                  <a:gd name="connsiteY54" fmla="*/ 0 h 268288"/>
                  <a:gd name="connsiteX55" fmla="*/ 320166 w 331788"/>
                  <a:gd name="connsiteY55" fmla="*/ 0 h 268288"/>
                  <a:gd name="connsiteX56" fmla="*/ 331788 w 331788"/>
                  <a:gd name="connsiteY56" fmla="*/ 12898 h 268288"/>
                  <a:gd name="connsiteX57" fmla="*/ 331788 w 331788"/>
                  <a:gd name="connsiteY57" fmla="*/ 166390 h 268288"/>
                  <a:gd name="connsiteX58" fmla="*/ 320166 w 331788"/>
                  <a:gd name="connsiteY58" fmla="*/ 177999 h 268288"/>
                  <a:gd name="connsiteX59" fmla="*/ 302086 w 331788"/>
                  <a:gd name="connsiteY59" fmla="*/ 177999 h 268288"/>
                  <a:gd name="connsiteX60" fmla="*/ 298212 w 331788"/>
                  <a:gd name="connsiteY60" fmla="*/ 180579 h 268288"/>
                  <a:gd name="connsiteX61" fmla="*/ 265927 w 331788"/>
                  <a:gd name="connsiteY61" fmla="*/ 225723 h 268288"/>
                  <a:gd name="connsiteX62" fmla="*/ 262053 w 331788"/>
                  <a:gd name="connsiteY62" fmla="*/ 227013 h 268288"/>
                  <a:gd name="connsiteX63" fmla="*/ 258179 w 331788"/>
                  <a:gd name="connsiteY63" fmla="*/ 225723 h 268288"/>
                  <a:gd name="connsiteX64" fmla="*/ 227186 w 331788"/>
                  <a:gd name="connsiteY64" fmla="*/ 180579 h 268288"/>
                  <a:gd name="connsiteX65" fmla="*/ 223311 w 331788"/>
                  <a:gd name="connsiteY65" fmla="*/ 177999 h 268288"/>
                  <a:gd name="connsiteX66" fmla="*/ 95464 w 331788"/>
                  <a:gd name="connsiteY66" fmla="*/ 177999 h 268288"/>
                  <a:gd name="connsiteX67" fmla="*/ 82550 w 331788"/>
                  <a:gd name="connsiteY67" fmla="*/ 166390 h 268288"/>
                  <a:gd name="connsiteX68" fmla="*/ 82550 w 331788"/>
                  <a:gd name="connsiteY68" fmla="*/ 12898 h 268288"/>
                  <a:gd name="connsiteX69" fmla="*/ 95464 w 331788"/>
                  <a:gd name="connsiteY69" fmla="*/ 0 h 2682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</a:cxnLst>
                <a:rect l="l" t="t" r="r" b="b"/>
                <a:pathLst>
                  <a:path w="331788" h="268288">
                    <a:moveTo>
                      <a:pt x="9105" y="87313"/>
                    </a:moveTo>
                    <a:cubicBezTo>
                      <a:pt x="9105" y="87313"/>
                      <a:pt x="9105" y="87313"/>
                      <a:pt x="63736" y="87313"/>
                    </a:cubicBezTo>
                    <a:cubicBezTo>
                      <a:pt x="66337" y="87313"/>
                      <a:pt x="67638" y="89880"/>
                      <a:pt x="67638" y="92447"/>
                    </a:cubicBezTo>
                    <a:cubicBezTo>
                      <a:pt x="67638" y="92447"/>
                      <a:pt x="67638" y="92447"/>
                      <a:pt x="67638" y="172025"/>
                    </a:cubicBezTo>
                    <a:cubicBezTo>
                      <a:pt x="67638" y="183576"/>
                      <a:pt x="78044" y="193845"/>
                      <a:pt x="89750" y="193845"/>
                    </a:cubicBezTo>
                    <a:cubicBezTo>
                      <a:pt x="89750" y="193845"/>
                      <a:pt x="89750" y="193845"/>
                      <a:pt x="196410" y="193845"/>
                    </a:cubicBezTo>
                    <a:cubicBezTo>
                      <a:pt x="199012" y="193845"/>
                      <a:pt x="201613" y="195128"/>
                      <a:pt x="201613" y="197695"/>
                    </a:cubicBezTo>
                    <a:cubicBezTo>
                      <a:pt x="201613" y="197695"/>
                      <a:pt x="201613" y="197695"/>
                      <a:pt x="201613" y="220798"/>
                    </a:cubicBezTo>
                    <a:cubicBezTo>
                      <a:pt x="201613" y="225932"/>
                      <a:pt x="197711" y="229783"/>
                      <a:pt x="192508" y="229783"/>
                    </a:cubicBezTo>
                    <a:cubicBezTo>
                      <a:pt x="192508" y="229783"/>
                      <a:pt x="192508" y="229783"/>
                      <a:pt x="88450" y="229783"/>
                    </a:cubicBezTo>
                    <a:cubicBezTo>
                      <a:pt x="87149" y="229783"/>
                      <a:pt x="85848" y="229783"/>
                      <a:pt x="84547" y="231066"/>
                    </a:cubicBezTo>
                    <a:cubicBezTo>
                      <a:pt x="84547" y="231066"/>
                      <a:pt x="84547" y="231066"/>
                      <a:pt x="59834" y="265721"/>
                    </a:cubicBezTo>
                    <a:cubicBezTo>
                      <a:pt x="58533" y="267005"/>
                      <a:pt x="57232" y="268288"/>
                      <a:pt x="55931" y="268288"/>
                    </a:cubicBezTo>
                    <a:cubicBezTo>
                      <a:pt x="54631" y="268288"/>
                      <a:pt x="53330" y="267005"/>
                      <a:pt x="52029" y="265721"/>
                    </a:cubicBezTo>
                    <a:cubicBezTo>
                      <a:pt x="52029" y="265721"/>
                      <a:pt x="52029" y="265721"/>
                      <a:pt x="27315" y="231066"/>
                    </a:cubicBezTo>
                    <a:cubicBezTo>
                      <a:pt x="26015" y="229783"/>
                      <a:pt x="24714" y="229783"/>
                      <a:pt x="23413" y="229783"/>
                    </a:cubicBezTo>
                    <a:cubicBezTo>
                      <a:pt x="23413" y="229783"/>
                      <a:pt x="23413" y="229783"/>
                      <a:pt x="9105" y="229783"/>
                    </a:cubicBezTo>
                    <a:cubicBezTo>
                      <a:pt x="3902" y="229783"/>
                      <a:pt x="0" y="225932"/>
                      <a:pt x="0" y="220798"/>
                    </a:cubicBezTo>
                    <a:cubicBezTo>
                      <a:pt x="0" y="220798"/>
                      <a:pt x="0" y="220798"/>
                      <a:pt x="0" y="96298"/>
                    </a:cubicBezTo>
                    <a:cubicBezTo>
                      <a:pt x="0" y="91164"/>
                      <a:pt x="3902" y="87313"/>
                      <a:pt x="9105" y="87313"/>
                    </a:cubicBezTo>
                    <a:close/>
                    <a:moveTo>
                      <a:pt x="200880" y="25400"/>
                    </a:moveTo>
                    <a:cubicBezTo>
                      <a:pt x="200880" y="25400"/>
                      <a:pt x="199567" y="26702"/>
                      <a:pt x="199567" y="28004"/>
                    </a:cubicBezTo>
                    <a:cubicBezTo>
                      <a:pt x="199567" y="28004"/>
                      <a:pt x="199567" y="28004"/>
                      <a:pt x="199567" y="39723"/>
                    </a:cubicBezTo>
                    <a:cubicBezTo>
                      <a:pt x="186440" y="42328"/>
                      <a:pt x="178563" y="52744"/>
                      <a:pt x="178563" y="64463"/>
                    </a:cubicBezTo>
                    <a:cubicBezTo>
                      <a:pt x="178563" y="85297"/>
                      <a:pt x="196942" y="90506"/>
                      <a:pt x="208757" y="94412"/>
                    </a:cubicBezTo>
                    <a:cubicBezTo>
                      <a:pt x="221884" y="98318"/>
                      <a:pt x="223197" y="99621"/>
                      <a:pt x="223197" y="103527"/>
                    </a:cubicBezTo>
                    <a:cubicBezTo>
                      <a:pt x="223197" y="108735"/>
                      <a:pt x="215320" y="110037"/>
                      <a:pt x="210069" y="110037"/>
                    </a:cubicBezTo>
                    <a:cubicBezTo>
                      <a:pt x="203506" y="110037"/>
                      <a:pt x="196942" y="107433"/>
                      <a:pt x="193004" y="103527"/>
                    </a:cubicBezTo>
                    <a:cubicBezTo>
                      <a:pt x="193004" y="103527"/>
                      <a:pt x="193004" y="103527"/>
                      <a:pt x="189065" y="99621"/>
                    </a:cubicBezTo>
                    <a:cubicBezTo>
                      <a:pt x="189065" y="99621"/>
                      <a:pt x="187753" y="99621"/>
                      <a:pt x="186440" y="99621"/>
                    </a:cubicBezTo>
                    <a:cubicBezTo>
                      <a:pt x="186440" y="99621"/>
                      <a:pt x="186440" y="99621"/>
                      <a:pt x="175938" y="111340"/>
                    </a:cubicBezTo>
                    <a:cubicBezTo>
                      <a:pt x="174625" y="111340"/>
                      <a:pt x="174625" y="111340"/>
                      <a:pt x="174625" y="112642"/>
                    </a:cubicBezTo>
                    <a:cubicBezTo>
                      <a:pt x="174625" y="112642"/>
                      <a:pt x="174625" y="112642"/>
                      <a:pt x="174625" y="113944"/>
                    </a:cubicBezTo>
                    <a:cubicBezTo>
                      <a:pt x="174625" y="113944"/>
                      <a:pt x="174625" y="113944"/>
                      <a:pt x="178563" y="116548"/>
                    </a:cubicBezTo>
                    <a:cubicBezTo>
                      <a:pt x="183814" y="121756"/>
                      <a:pt x="191691" y="126965"/>
                      <a:pt x="199567" y="128267"/>
                    </a:cubicBezTo>
                    <a:cubicBezTo>
                      <a:pt x="199567" y="128267"/>
                      <a:pt x="199567" y="128267"/>
                      <a:pt x="199567" y="139986"/>
                    </a:cubicBezTo>
                    <a:cubicBezTo>
                      <a:pt x="199567" y="141288"/>
                      <a:pt x="200880" y="141288"/>
                      <a:pt x="200880" y="141288"/>
                    </a:cubicBezTo>
                    <a:cubicBezTo>
                      <a:pt x="200880" y="141288"/>
                      <a:pt x="200880" y="141288"/>
                      <a:pt x="216633" y="141288"/>
                    </a:cubicBezTo>
                    <a:cubicBezTo>
                      <a:pt x="217946" y="141288"/>
                      <a:pt x="219259" y="141288"/>
                      <a:pt x="219259" y="139986"/>
                    </a:cubicBezTo>
                    <a:cubicBezTo>
                      <a:pt x="219259" y="139986"/>
                      <a:pt x="219259" y="139986"/>
                      <a:pt x="219259" y="128267"/>
                    </a:cubicBezTo>
                    <a:cubicBezTo>
                      <a:pt x="233699" y="125663"/>
                      <a:pt x="242888" y="116548"/>
                      <a:pt x="242888" y="103527"/>
                    </a:cubicBezTo>
                    <a:cubicBezTo>
                      <a:pt x="242888" y="83995"/>
                      <a:pt x="225822" y="78787"/>
                      <a:pt x="214008" y="74880"/>
                    </a:cubicBezTo>
                    <a:cubicBezTo>
                      <a:pt x="199567" y="70974"/>
                      <a:pt x="198255" y="69672"/>
                      <a:pt x="198255" y="64463"/>
                    </a:cubicBezTo>
                    <a:cubicBezTo>
                      <a:pt x="198255" y="59255"/>
                      <a:pt x="206131" y="56651"/>
                      <a:pt x="211382" y="56651"/>
                    </a:cubicBezTo>
                    <a:cubicBezTo>
                      <a:pt x="216633" y="56651"/>
                      <a:pt x="223197" y="59255"/>
                      <a:pt x="227135" y="60557"/>
                    </a:cubicBezTo>
                    <a:cubicBezTo>
                      <a:pt x="227135" y="60557"/>
                      <a:pt x="227135" y="60557"/>
                      <a:pt x="229761" y="63161"/>
                    </a:cubicBezTo>
                    <a:cubicBezTo>
                      <a:pt x="231073" y="64463"/>
                      <a:pt x="232386" y="64463"/>
                      <a:pt x="233699" y="63161"/>
                    </a:cubicBezTo>
                    <a:cubicBezTo>
                      <a:pt x="233699" y="63161"/>
                      <a:pt x="233699" y="63161"/>
                      <a:pt x="241575" y="50140"/>
                    </a:cubicBezTo>
                    <a:cubicBezTo>
                      <a:pt x="242888" y="48838"/>
                      <a:pt x="241575" y="47536"/>
                      <a:pt x="241575" y="47536"/>
                    </a:cubicBezTo>
                    <a:cubicBezTo>
                      <a:pt x="241575" y="47536"/>
                      <a:pt x="241575" y="47536"/>
                      <a:pt x="237637" y="44932"/>
                    </a:cubicBezTo>
                    <a:cubicBezTo>
                      <a:pt x="232386" y="41025"/>
                      <a:pt x="225822" y="39723"/>
                      <a:pt x="219259" y="38421"/>
                    </a:cubicBezTo>
                    <a:cubicBezTo>
                      <a:pt x="219259" y="38421"/>
                      <a:pt x="219259" y="38421"/>
                      <a:pt x="219259" y="28004"/>
                    </a:cubicBezTo>
                    <a:cubicBezTo>
                      <a:pt x="219259" y="26702"/>
                      <a:pt x="217946" y="25400"/>
                      <a:pt x="216633" y="25400"/>
                    </a:cubicBezTo>
                    <a:cubicBezTo>
                      <a:pt x="216633" y="25400"/>
                      <a:pt x="216633" y="25400"/>
                      <a:pt x="200880" y="25400"/>
                    </a:cubicBezTo>
                    <a:close/>
                    <a:moveTo>
                      <a:pt x="95464" y="0"/>
                    </a:moveTo>
                    <a:cubicBezTo>
                      <a:pt x="95464" y="0"/>
                      <a:pt x="95464" y="0"/>
                      <a:pt x="320166" y="0"/>
                    </a:cubicBezTo>
                    <a:cubicBezTo>
                      <a:pt x="326622" y="0"/>
                      <a:pt x="331788" y="6449"/>
                      <a:pt x="331788" y="12898"/>
                    </a:cubicBezTo>
                    <a:cubicBezTo>
                      <a:pt x="331788" y="12898"/>
                      <a:pt x="331788" y="12898"/>
                      <a:pt x="331788" y="166390"/>
                    </a:cubicBezTo>
                    <a:cubicBezTo>
                      <a:pt x="331788" y="172840"/>
                      <a:pt x="326622" y="177999"/>
                      <a:pt x="320166" y="177999"/>
                    </a:cubicBezTo>
                    <a:cubicBezTo>
                      <a:pt x="320166" y="177999"/>
                      <a:pt x="320166" y="177999"/>
                      <a:pt x="302086" y="177999"/>
                    </a:cubicBezTo>
                    <a:cubicBezTo>
                      <a:pt x="300795" y="177999"/>
                      <a:pt x="299503" y="179289"/>
                      <a:pt x="298212" y="180579"/>
                    </a:cubicBezTo>
                    <a:cubicBezTo>
                      <a:pt x="298212" y="180579"/>
                      <a:pt x="298212" y="180579"/>
                      <a:pt x="265927" y="225723"/>
                    </a:cubicBezTo>
                    <a:cubicBezTo>
                      <a:pt x="265927" y="227013"/>
                      <a:pt x="263344" y="227013"/>
                      <a:pt x="262053" y="227013"/>
                    </a:cubicBezTo>
                    <a:cubicBezTo>
                      <a:pt x="260762" y="227013"/>
                      <a:pt x="259470" y="227013"/>
                      <a:pt x="258179" y="225723"/>
                    </a:cubicBezTo>
                    <a:cubicBezTo>
                      <a:pt x="258179" y="225723"/>
                      <a:pt x="258179" y="225723"/>
                      <a:pt x="227186" y="180579"/>
                    </a:cubicBezTo>
                    <a:cubicBezTo>
                      <a:pt x="225894" y="179289"/>
                      <a:pt x="224603" y="177999"/>
                      <a:pt x="223311" y="177999"/>
                    </a:cubicBezTo>
                    <a:cubicBezTo>
                      <a:pt x="223311" y="177999"/>
                      <a:pt x="223311" y="177999"/>
                      <a:pt x="95464" y="177999"/>
                    </a:cubicBezTo>
                    <a:cubicBezTo>
                      <a:pt x="89007" y="177999"/>
                      <a:pt x="82550" y="172840"/>
                      <a:pt x="82550" y="166390"/>
                    </a:cubicBezTo>
                    <a:cubicBezTo>
                      <a:pt x="82550" y="166390"/>
                      <a:pt x="82550" y="166390"/>
                      <a:pt x="82550" y="12898"/>
                    </a:cubicBezTo>
                    <a:cubicBezTo>
                      <a:pt x="82550" y="6449"/>
                      <a:pt x="89007" y="0"/>
                      <a:pt x="9546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30" name="组合 29"/>
            <p:cNvGrpSpPr/>
            <p:nvPr/>
          </p:nvGrpSpPr>
          <p:grpSpPr>
            <a:xfrm>
              <a:off x="8139354" y="1653267"/>
              <a:ext cx="489858" cy="489858"/>
              <a:chOff x="7698094" y="1653267"/>
              <a:chExt cx="489858" cy="489858"/>
            </a:xfrm>
          </p:grpSpPr>
          <p:sp>
            <p:nvSpPr>
              <p:cNvPr id="31" name="椭圆 30"/>
              <p:cNvSpPr/>
              <p:nvPr/>
            </p:nvSpPr>
            <p:spPr>
              <a:xfrm>
                <a:off x="7698094" y="1653267"/>
                <a:ext cx="489858" cy="489858"/>
              </a:xfrm>
              <a:prstGeom prst="ellipse">
                <a:avLst/>
              </a:prstGeom>
              <a:blipFill dpi="0" rotWithShape="1">
                <a:blip r:embed="rId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任意多边形: 形状 31"/>
              <p:cNvSpPr>
                <a:spLocks/>
              </p:cNvSpPr>
              <p:nvPr/>
            </p:nvSpPr>
            <p:spPr bwMode="auto">
              <a:xfrm>
                <a:off x="7831850" y="1789278"/>
                <a:ext cx="212129" cy="210099"/>
              </a:xfrm>
              <a:custGeom>
                <a:avLst/>
                <a:gdLst>
                  <a:gd name="connsiteX0" fmla="*/ 292147 w 331788"/>
                  <a:gd name="connsiteY0" fmla="*/ 109538 h 328613"/>
                  <a:gd name="connsiteX1" fmla="*/ 327025 w 331788"/>
                  <a:gd name="connsiteY1" fmla="*/ 145621 h 328613"/>
                  <a:gd name="connsiteX2" fmla="*/ 327025 w 331788"/>
                  <a:gd name="connsiteY2" fmla="*/ 229385 h 328613"/>
                  <a:gd name="connsiteX3" fmla="*/ 293438 w 331788"/>
                  <a:gd name="connsiteY3" fmla="*/ 264179 h 328613"/>
                  <a:gd name="connsiteX4" fmla="*/ 252101 w 331788"/>
                  <a:gd name="connsiteY4" fmla="*/ 264179 h 328613"/>
                  <a:gd name="connsiteX5" fmla="*/ 252101 w 331788"/>
                  <a:gd name="connsiteY5" fmla="*/ 319593 h 328613"/>
                  <a:gd name="connsiteX6" fmla="*/ 243059 w 331788"/>
                  <a:gd name="connsiteY6" fmla="*/ 328613 h 328613"/>
                  <a:gd name="connsiteX7" fmla="*/ 205596 w 331788"/>
                  <a:gd name="connsiteY7" fmla="*/ 328613 h 328613"/>
                  <a:gd name="connsiteX8" fmla="*/ 195262 w 331788"/>
                  <a:gd name="connsiteY8" fmla="*/ 319593 h 328613"/>
                  <a:gd name="connsiteX9" fmla="*/ 195262 w 331788"/>
                  <a:gd name="connsiteY9" fmla="*/ 235829 h 328613"/>
                  <a:gd name="connsiteX10" fmla="*/ 224973 w 331788"/>
                  <a:gd name="connsiteY10" fmla="*/ 207478 h 328613"/>
                  <a:gd name="connsiteX11" fmla="*/ 255976 w 331788"/>
                  <a:gd name="connsiteY11" fmla="*/ 207478 h 328613"/>
                  <a:gd name="connsiteX12" fmla="*/ 255976 w 331788"/>
                  <a:gd name="connsiteY12" fmla="*/ 145621 h 328613"/>
                  <a:gd name="connsiteX13" fmla="*/ 292147 w 331788"/>
                  <a:gd name="connsiteY13" fmla="*/ 109538 h 328613"/>
                  <a:gd name="connsiteX14" fmla="*/ 38473 w 331788"/>
                  <a:gd name="connsiteY14" fmla="*/ 109538 h 328613"/>
                  <a:gd name="connsiteX15" fmla="*/ 75079 w 331788"/>
                  <a:gd name="connsiteY15" fmla="*/ 145621 h 328613"/>
                  <a:gd name="connsiteX16" fmla="*/ 75079 w 331788"/>
                  <a:gd name="connsiteY16" fmla="*/ 207478 h 328613"/>
                  <a:gd name="connsiteX17" fmla="*/ 106456 w 331788"/>
                  <a:gd name="connsiteY17" fmla="*/ 207478 h 328613"/>
                  <a:gd name="connsiteX18" fmla="*/ 136525 w 331788"/>
                  <a:gd name="connsiteY18" fmla="*/ 235829 h 328613"/>
                  <a:gd name="connsiteX19" fmla="*/ 136525 w 331788"/>
                  <a:gd name="connsiteY19" fmla="*/ 319593 h 328613"/>
                  <a:gd name="connsiteX20" fmla="*/ 126066 w 331788"/>
                  <a:gd name="connsiteY20" fmla="*/ 328613 h 328613"/>
                  <a:gd name="connsiteX21" fmla="*/ 88153 w 331788"/>
                  <a:gd name="connsiteY21" fmla="*/ 328613 h 328613"/>
                  <a:gd name="connsiteX22" fmla="*/ 79001 w 331788"/>
                  <a:gd name="connsiteY22" fmla="*/ 319593 h 328613"/>
                  <a:gd name="connsiteX23" fmla="*/ 79001 w 331788"/>
                  <a:gd name="connsiteY23" fmla="*/ 264179 h 328613"/>
                  <a:gd name="connsiteX24" fmla="*/ 37166 w 331788"/>
                  <a:gd name="connsiteY24" fmla="*/ 264179 h 328613"/>
                  <a:gd name="connsiteX25" fmla="*/ 3175 w 331788"/>
                  <a:gd name="connsiteY25" fmla="*/ 229385 h 328613"/>
                  <a:gd name="connsiteX26" fmla="*/ 3175 w 331788"/>
                  <a:gd name="connsiteY26" fmla="*/ 145621 h 328613"/>
                  <a:gd name="connsiteX27" fmla="*/ 38473 w 331788"/>
                  <a:gd name="connsiteY27" fmla="*/ 109538 h 328613"/>
                  <a:gd name="connsiteX28" fmla="*/ 160734 w 331788"/>
                  <a:gd name="connsiteY28" fmla="*/ 88900 h 328613"/>
                  <a:gd name="connsiteX29" fmla="*/ 171053 w 331788"/>
                  <a:gd name="connsiteY29" fmla="*/ 88900 h 328613"/>
                  <a:gd name="connsiteX30" fmla="*/ 173633 w 331788"/>
                  <a:gd name="connsiteY30" fmla="*/ 90195 h 328613"/>
                  <a:gd name="connsiteX31" fmla="*/ 174923 w 331788"/>
                  <a:gd name="connsiteY31" fmla="*/ 95375 h 328613"/>
                  <a:gd name="connsiteX32" fmla="*/ 169763 w 331788"/>
                  <a:gd name="connsiteY32" fmla="*/ 103146 h 328613"/>
                  <a:gd name="connsiteX33" fmla="*/ 172343 w 331788"/>
                  <a:gd name="connsiteY33" fmla="*/ 123867 h 328613"/>
                  <a:gd name="connsiteX34" fmla="*/ 167184 w 331788"/>
                  <a:gd name="connsiteY34" fmla="*/ 136818 h 328613"/>
                  <a:gd name="connsiteX35" fmla="*/ 164604 w 331788"/>
                  <a:gd name="connsiteY35" fmla="*/ 136818 h 328613"/>
                  <a:gd name="connsiteX36" fmla="*/ 159444 w 331788"/>
                  <a:gd name="connsiteY36" fmla="*/ 123867 h 328613"/>
                  <a:gd name="connsiteX37" fmla="*/ 162024 w 331788"/>
                  <a:gd name="connsiteY37" fmla="*/ 103146 h 328613"/>
                  <a:gd name="connsiteX38" fmla="*/ 156865 w 331788"/>
                  <a:gd name="connsiteY38" fmla="*/ 95375 h 328613"/>
                  <a:gd name="connsiteX39" fmla="*/ 158155 w 331788"/>
                  <a:gd name="connsiteY39" fmla="*/ 90195 h 328613"/>
                  <a:gd name="connsiteX40" fmla="*/ 160734 w 331788"/>
                  <a:gd name="connsiteY40" fmla="*/ 88900 h 328613"/>
                  <a:gd name="connsiteX41" fmla="*/ 136182 w 331788"/>
                  <a:gd name="connsiteY41" fmla="*/ 88900 h 328613"/>
                  <a:gd name="connsiteX42" fmla="*/ 138766 w 331788"/>
                  <a:gd name="connsiteY42" fmla="*/ 91502 h 328613"/>
                  <a:gd name="connsiteX43" fmla="*/ 165893 w 331788"/>
                  <a:gd name="connsiteY43" fmla="*/ 165652 h 328613"/>
                  <a:gd name="connsiteX44" fmla="*/ 193021 w 331788"/>
                  <a:gd name="connsiteY44" fmla="*/ 91502 h 328613"/>
                  <a:gd name="connsiteX45" fmla="*/ 196897 w 331788"/>
                  <a:gd name="connsiteY45" fmla="*/ 90201 h 328613"/>
                  <a:gd name="connsiteX46" fmla="*/ 208523 w 331788"/>
                  <a:gd name="connsiteY46" fmla="*/ 92802 h 328613"/>
                  <a:gd name="connsiteX47" fmla="*/ 231775 w 331788"/>
                  <a:gd name="connsiteY47" fmla="*/ 125325 h 328613"/>
                  <a:gd name="connsiteX48" fmla="*/ 231775 w 331788"/>
                  <a:gd name="connsiteY48" fmla="*/ 176059 h 328613"/>
                  <a:gd name="connsiteX49" fmla="*/ 226608 w 331788"/>
                  <a:gd name="connsiteY49" fmla="*/ 182563 h 328613"/>
                  <a:gd name="connsiteX50" fmla="*/ 105179 w 331788"/>
                  <a:gd name="connsiteY50" fmla="*/ 182563 h 328613"/>
                  <a:gd name="connsiteX51" fmla="*/ 100012 w 331788"/>
                  <a:gd name="connsiteY51" fmla="*/ 176059 h 328613"/>
                  <a:gd name="connsiteX52" fmla="*/ 100012 w 331788"/>
                  <a:gd name="connsiteY52" fmla="*/ 125325 h 328613"/>
                  <a:gd name="connsiteX53" fmla="*/ 123264 w 331788"/>
                  <a:gd name="connsiteY53" fmla="*/ 92802 h 328613"/>
                  <a:gd name="connsiteX54" fmla="*/ 134890 w 331788"/>
                  <a:gd name="connsiteY54" fmla="*/ 90201 h 328613"/>
                  <a:gd name="connsiteX55" fmla="*/ 136182 w 331788"/>
                  <a:gd name="connsiteY55" fmla="*/ 88900 h 328613"/>
                  <a:gd name="connsiteX56" fmla="*/ 292100 w 331788"/>
                  <a:gd name="connsiteY56" fmla="*/ 19050 h 328613"/>
                  <a:gd name="connsiteX57" fmla="*/ 331788 w 331788"/>
                  <a:gd name="connsiteY57" fmla="*/ 58738 h 328613"/>
                  <a:gd name="connsiteX58" fmla="*/ 292100 w 331788"/>
                  <a:gd name="connsiteY58" fmla="*/ 98426 h 328613"/>
                  <a:gd name="connsiteX59" fmla="*/ 252412 w 331788"/>
                  <a:gd name="connsiteY59" fmla="*/ 58738 h 328613"/>
                  <a:gd name="connsiteX60" fmla="*/ 292100 w 331788"/>
                  <a:gd name="connsiteY60" fmla="*/ 19050 h 328613"/>
                  <a:gd name="connsiteX61" fmla="*/ 39688 w 331788"/>
                  <a:gd name="connsiteY61" fmla="*/ 19050 h 328613"/>
                  <a:gd name="connsiteX62" fmla="*/ 79376 w 331788"/>
                  <a:gd name="connsiteY62" fmla="*/ 58738 h 328613"/>
                  <a:gd name="connsiteX63" fmla="*/ 39688 w 331788"/>
                  <a:gd name="connsiteY63" fmla="*/ 98426 h 328613"/>
                  <a:gd name="connsiteX64" fmla="*/ 0 w 331788"/>
                  <a:gd name="connsiteY64" fmla="*/ 58738 h 328613"/>
                  <a:gd name="connsiteX65" fmla="*/ 39688 w 331788"/>
                  <a:gd name="connsiteY65" fmla="*/ 19050 h 328613"/>
                  <a:gd name="connsiteX66" fmla="*/ 165894 w 331788"/>
                  <a:gd name="connsiteY66" fmla="*/ 0 h 328613"/>
                  <a:gd name="connsiteX67" fmla="*/ 204788 w 331788"/>
                  <a:gd name="connsiteY67" fmla="*/ 39688 h 328613"/>
                  <a:gd name="connsiteX68" fmla="*/ 165894 w 331788"/>
                  <a:gd name="connsiteY68" fmla="*/ 79376 h 328613"/>
                  <a:gd name="connsiteX69" fmla="*/ 127000 w 331788"/>
                  <a:gd name="connsiteY69" fmla="*/ 39688 h 328613"/>
                  <a:gd name="connsiteX70" fmla="*/ 165894 w 331788"/>
                  <a:gd name="connsiteY70" fmla="*/ 0 h 3286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</a:cxnLst>
                <a:rect l="l" t="t" r="r" b="b"/>
                <a:pathLst>
                  <a:path w="331788" h="328613">
                    <a:moveTo>
                      <a:pt x="292147" y="109538"/>
                    </a:moveTo>
                    <a:cubicBezTo>
                      <a:pt x="311524" y="109538"/>
                      <a:pt x="327025" y="126291"/>
                      <a:pt x="327025" y="145621"/>
                    </a:cubicBezTo>
                    <a:cubicBezTo>
                      <a:pt x="327025" y="145621"/>
                      <a:pt x="327025" y="145621"/>
                      <a:pt x="327025" y="229385"/>
                    </a:cubicBezTo>
                    <a:cubicBezTo>
                      <a:pt x="327025" y="248715"/>
                      <a:pt x="311524" y="264179"/>
                      <a:pt x="293438" y="264179"/>
                    </a:cubicBezTo>
                    <a:cubicBezTo>
                      <a:pt x="293438" y="264179"/>
                      <a:pt x="293438" y="264179"/>
                      <a:pt x="252101" y="264179"/>
                    </a:cubicBezTo>
                    <a:cubicBezTo>
                      <a:pt x="252101" y="264179"/>
                      <a:pt x="252101" y="264179"/>
                      <a:pt x="252101" y="319593"/>
                    </a:cubicBezTo>
                    <a:cubicBezTo>
                      <a:pt x="252101" y="324747"/>
                      <a:pt x="248226" y="328613"/>
                      <a:pt x="243059" y="328613"/>
                    </a:cubicBezTo>
                    <a:cubicBezTo>
                      <a:pt x="243059" y="328613"/>
                      <a:pt x="243059" y="328613"/>
                      <a:pt x="205596" y="328613"/>
                    </a:cubicBezTo>
                    <a:cubicBezTo>
                      <a:pt x="199138" y="328613"/>
                      <a:pt x="195262" y="324747"/>
                      <a:pt x="195262" y="319593"/>
                    </a:cubicBezTo>
                    <a:cubicBezTo>
                      <a:pt x="195262" y="319593"/>
                      <a:pt x="195262" y="319593"/>
                      <a:pt x="195262" y="235829"/>
                    </a:cubicBezTo>
                    <a:cubicBezTo>
                      <a:pt x="195262" y="220364"/>
                      <a:pt x="208180" y="207478"/>
                      <a:pt x="224973" y="207478"/>
                    </a:cubicBezTo>
                    <a:cubicBezTo>
                      <a:pt x="224973" y="207478"/>
                      <a:pt x="224973" y="207478"/>
                      <a:pt x="255976" y="207478"/>
                    </a:cubicBezTo>
                    <a:cubicBezTo>
                      <a:pt x="255976" y="207478"/>
                      <a:pt x="255976" y="207478"/>
                      <a:pt x="255976" y="145621"/>
                    </a:cubicBezTo>
                    <a:cubicBezTo>
                      <a:pt x="255976" y="126291"/>
                      <a:pt x="271478" y="109538"/>
                      <a:pt x="292147" y="109538"/>
                    </a:cubicBezTo>
                    <a:close/>
                    <a:moveTo>
                      <a:pt x="38473" y="109538"/>
                    </a:moveTo>
                    <a:cubicBezTo>
                      <a:pt x="59391" y="109538"/>
                      <a:pt x="75079" y="126291"/>
                      <a:pt x="75079" y="145621"/>
                    </a:cubicBezTo>
                    <a:cubicBezTo>
                      <a:pt x="75079" y="145621"/>
                      <a:pt x="75079" y="145621"/>
                      <a:pt x="75079" y="207478"/>
                    </a:cubicBezTo>
                    <a:cubicBezTo>
                      <a:pt x="75079" y="207478"/>
                      <a:pt x="75079" y="207478"/>
                      <a:pt x="106456" y="207478"/>
                    </a:cubicBezTo>
                    <a:cubicBezTo>
                      <a:pt x="123451" y="207478"/>
                      <a:pt x="136525" y="220364"/>
                      <a:pt x="136525" y="235829"/>
                    </a:cubicBezTo>
                    <a:cubicBezTo>
                      <a:pt x="136525" y="235829"/>
                      <a:pt x="136525" y="235829"/>
                      <a:pt x="136525" y="319593"/>
                    </a:cubicBezTo>
                    <a:cubicBezTo>
                      <a:pt x="136525" y="324747"/>
                      <a:pt x="132603" y="328613"/>
                      <a:pt x="126066" y="328613"/>
                    </a:cubicBezTo>
                    <a:cubicBezTo>
                      <a:pt x="126066" y="328613"/>
                      <a:pt x="126066" y="328613"/>
                      <a:pt x="88153" y="328613"/>
                    </a:cubicBezTo>
                    <a:cubicBezTo>
                      <a:pt x="82923" y="328613"/>
                      <a:pt x="79001" y="324747"/>
                      <a:pt x="79001" y="319593"/>
                    </a:cubicBezTo>
                    <a:cubicBezTo>
                      <a:pt x="79001" y="319593"/>
                      <a:pt x="79001" y="319593"/>
                      <a:pt x="79001" y="264179"/>
                    </a:cubicBezTo>
                    <a:cubicBezTo>
                      <a:pt x="79001" y="264179"/>
                      <a:pt x="79001" y="264179"/>
                      <a:pt x="37166" y="264179"/>
                    </a:cubicBezTo>
                    <a:cubicBezTo>
                      <a:pt x="18863" y="264179"/>
                      <a:pt x="3175" y="248715"/>
                      <a:pt x="3175" y="229385"/>
                    </a:cubicBezTo>
                    <a:cubicBezTo>
                      <a:pt x="3175" y="229385"/>
                      <a:pt x="3175" y="229385"/>
                      <a:pt x="3175" y="145621"/>
                    </a:cubicBezTo>
                    <a:cubicBezTo>
                      <a:pt x="3175" y="126291"/>
                      <a:pt x="18863" y="109538"/>
                      <a:pt x="38473" y="109538"/>
                    </a:cubicBezTo>
                    <a:close/>
                    <a:moveTo>
                      <a:pt x="160734" y="88900"/>
                    </a:moveTo>
                    <a:cubicBezTo>
                      <a:pt x="160734" y="88900"/>
                      <a:pt x="160734" y="88900"/>
                      <a:pt x="171053" y="88900"/>
                    </a:cubicBezTo>
                    <a:cubicBezTo>
                      <a:pt x="172343" y="88900"/>
                      <a:pt x="173633" y="90195"/>
                      <a:pt x="173633" y="90195"/>
                    </a:cubicBezTo>
                    <a:cubicBezTo>
                      <a:pt x="174923" y="92785"/>
                      <a:pt x="176213" y="94080"/>
                      <a:pt x="174923" y="95375"/>
                    </a:cubicBezTo>
                    <a:cubicBezTo>
                      <a:pt x="174923" y="95375"/>
                      <a:pt x="174923" y="95375"/>
                      <a:pt x="169763" y="103146"/>
                    </a:cubicBezTo>
                    <a:cubicBezTo>
                      <a:pt x="169763" y="103146"/>
                      <a:pt x="169763" y="103146"/>
                      <a:pt x="172343" y="123867"/>
                    </a:cubicBezTo>
                    <a:cubicBezTo>
                      <a:pt x="172343" y="123867"/>
                      <a:pt x="172343" y="123867"/>
                      <a:pt x="167184" y="136818"/>
                    </a:cubicBezTo>
                    <a:cubicBezTo>
                      <a:pt x="167184" y="138113"/>
                      <a:pt x="164604" y="138113"/>
                      <a:pt x="164604" y="136818"/>
                    </a:cubicBezTo>
                    <a:cubicBezTo>
                      <a:pt x="164604" y="136818"/>
                      <a:pt x="164604" y="136818"/>
                      <a:pt x="159444" y="123867"/>
                    </a:cubicBezTo>
                    <a:cubicBezTo>
                      <a:pt x="159444" y="123867"/>
                      <a:pt x="159444" y="123867"/>
                      <a:pt x="162024" y="103146"/>
                    </a:cubicBezTo>
                    <a:cubicBezTo>
                      <a:pt x="162024" y="103146"/>
                      <a:pt x="162024" y="103146"/>
                      <a:pt x="156865" y="95375"/>
                    </a:cubicBezTo>
                    <a:cubicBezTo>
                      <a:pt x="155575" y="94080"/>
                      <a:pt x="156865" y="92785"/>
                      <a:pt x="158155" y="90195"/>
                    </a:cubicBezTo>
                    <a:cubicBezTo>
                      <a:pt x="158155" y="90195"/>
                      <a:pt x="159444" y="88900"/>
                      <a:pt x="160734" y="88900"/>
                    </a:cubicBezTo>
                    <a:close/>
                    <a:moveTo>
                      <a:pt x="136182" y="88900"/>
                    </a:moveTo>
                    <a:cubicBezTo>
                      <a:pt x="137474" y="88900"/>
                      <a:pt x="138766" y="90201"/>
                      <a:pt x="138766" y="91502"/>
                    </a:cubicBezTo>
                    <a:cubicBezTo>
                      <a:pt x="138766" y="91502"/>
                      <a:pt x="138766" y="91502"/>
                      <a:pt x="165893" y="165652"/>
                    </a:cubicBezTo>
                    <a:cubicBezTo>
                      <a:pt x="165893" y="165652"/>
                      <a:pt x="165893" y="165652"/>
                      <a:pt x="193021" y="91502"/>
                    </a:cubicBezTo>
                    <a:cubicBezTo>
                      <a:pt x="193021" y="90201"/>
                      <a:pt x="195605" y="88900"/>
                      <a:pt x="196897" y="90201"/>
                    </a:cubicBezTo>
                    <a:cubicBezTo>
                      <a:pt x="196897" y="90201"/>
                      <a:pt x="196897" y="90201"/>
                      <a:pt x="208523" y="92802"/>
                    </a:cubicBezTo>
                    <a:cubicBezTo>
                      <a:pt x="222733" y="98006"/>
                      <a:pt x="231775" y="111015"/>
                      <a:pt x="231775" y="125325"/>
                    </a:cubicBezTo>
                    <a:cubicBezTo>
                      <a:pt x="231775" y="125325"/>
                      <a:pt x="231775" y="125325"/>
                      <a:pt x="231775" y="176059"/>
                    </a:cubicBezTo>
                    <a:cubicBezTo>
                      <a:pt x="231775" y="179961"/>
                      <a:pt x="229192" y="182563"/>
                      <a:pt x="226608" y="182563"/>
                    </a:cubicBezTo>
                    <a:cubicBezTo>
                      <a:pt x="226608" y="182563"/>
                      <a:pt x="226608" y="182563"/>
                      <a:pt x="105179" y="182563"/>
                    </a:cubicBezTo>
                    <a:cubicBezTo>
                      <a:pt x="102595" y="182563"/>
                      <a:pt x="100012" y="179961"/>
                      <a:pt x="100012" y="176059"/>
                    </a:cubicBezTo>
                    <a:cubicBezTo>
                      <a:pt x="100012" y="176059"/>
                      <a:pt x="100012" y="176059"/>
                      <a:pt x="100012" y="125325"/>
                    </a:cubicBezTo>
                    <a:cubicBezTo>
                      <a:pt x="100012" y="111015"/>
                      <a:pt x="109054" y="98006"/>
                      <a:pt x="123264" y="92802"/>
                    </a:cubicBezTo>
                    <a:cubicBezTo>
                      <a:pt x="123264" y="92802"/>
                      <a:pt x="123264" y="92802"/>
                      <a:pt x="134890" y="90201"/>
                    </a:cubicBezTo>
                    <a:cubicBezTo>
                      <a:pt x="134890" y="88900"/>
                      <a:pt x="134890" y="88900"/>
                      <a:pt x="136182" y="88900"/>
                    </a:cubicBezTo>
                    <a:close/>
                    <a:moveTo>
                      <a:pt x="292100" y="19050"/>
                    </a:moveTo>
                    <a:cubicBezTo>
                      <a:pt x="314019" y="19050"/>
                      <a:pt x="331788" y="36819"/>
                      <a:pt x="331788" y="58738"/>
                    </a:cubicBezTo>
                    <a:cubicBezTo>
                      <a:pt x="331788" y="80657"/>
                      <a:pt x="314019" y="98426"/>
                      <a:pt x="292100" y="98426"/>
                    </a:cubicBezTo>
                    <a:cubicBezTo>
                      <a:pt x="270181" y="98426"/>
                      <a:pt x="252412" y="80657"/>
                      <a:pt x="252412" y="58738"/>
                    </a:cubicBezTo>
                    <a:cubicBezTo>
                      <a:pt x="252412" y="36819"/>
                      <a:pt x="270181" y="19050"/>
                      <a:pt x="292100" y="19050"/>
                    </a:cubicBezTo>
                    <a:close/>
                    <a:moveTo>
                      <a:pt x="39688" y="19050"/>
                    </a:moveTo>
                    <a:cubicBezTo>
                      <a:pt x="61607" y="19050"/>
                      <a:pt x="79376" y="36819"/>
                      <a:pt x="79376" y="58738"/>
                    </a:cubicBezTo>
                    <a:cubicBezTo>
                      <a:pt x="79376" y="80657"/>
                      <a:pt x="61607" y="98426"/>
                      <a:pt x="39688" y="98426"/>
                    </a:cubicBezTo>
                    <a:cubicBezTo>
                      <a:pt x="17769" y="98426"/>
                      <a:pt x="0" y="80657"/>
                      <a:pt x="0" y="58738"/>
                    </a:cubicBezTo>
                    <a:cubicBezTo>
                      <a:pt x="0" y="36819"/>
                      <a:pt x="17769" y="19050"/>
                      <a:pt x="39688" y="19050"/>
                    </a:cubicBezTo>
                    <a:close/>
                    <a:moveTo>
                      <a:pt x="165894" y="0"/>
                    </a:moveTo>
                    <a:cubicBezTo>
                      <a:pt x="187375" y="0"/>
                      <a:pt x="204788" y="17769"/>
                      <a:pt x="204788" y="39688"/>
                    </a:cubicBezTo>
                    <a:cubicBezTo>
                      <a:pt x="204788" y="61607"/>
                      <a:pt x="187375" y="79376"/>
                      <a:pt x="165894" y="79376"/>
                    </a:cubicBezTo>
                    <a:cubicBezTo>
                      <a:pt x="144413" y="79376"/>
                      <a:pt x="127000" y="61607"/>
                      <a:pt x="127000" y="39688"/>
                    </a:cubicBezTo>
                    <a:cubicBezTo>
                      <a:pt x="127000" y="17769"/>
                      <a:pt x="144413" y="0"/>
                      <a:pt x="16589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643890" y="1222852"/>
            <a:ext cx="2407009" cy="3131096"/>
            <a:chOff x="858520" y="1630469"/>
            <a:chExt cx="3209345" cy="4174795"/>
          </a:xfrm>
        </p:grpSpPr>
        <p:sp>
          <p:nvSpPr>
            <p:cNvPr id="7" name="矩形 6"/>
            <p:cNvSpPr/>
            <p:nvPr/>
          </p:nvSpPr>
          <p:spPr>
            <a:xfrm>
              <a:off x="858520" y="1630469"/>
              <a:ext cx="2587220" cy="246221"/>
            </a:xfrm>
            <a:prstGeom prst="rect">
              <a:avLst/>
            </a:prstGeom>
          </p:spPr>
          <p:txBody>
            <a:bodyPr wrap="none" lIns="144000" tIns="0" rIns="144000" bIns="0">
              <a:normAutofit fontScale="92500" lnSpcReduction="20000"/>
            </a:bodyPr>
            <a:lstStyle/>
            <a:p>
              <a:pPr algn="r"/>
              <a:r>
                <a:rPr lang="zh-CN" altLang="en-US" sz="1600" b="1">
                  <a:solidFill>
                    <a:schemeClr val="accent1"/>
                  </a:solidFill>
                </a:rPr>
                <a:t>标题文本预设</a:t>
              </a:r>
              <a:endParaRPr lang="zh-CN" altLang="en-US" sz="1600" b="1" dirty="0">
                <a:solidFill>
                  <a:schemeClr val="accent1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858520" y="1876690"/>
              <a:ext cx="2587220" cy="536011"/>
            </a:xfrm>
            <a:prstGeom prst="rect">
              <a:avLst/>
            </a:prstGeom>
          </p:spPr>
          <p:txBody>
            <a:bodyPr wrap="square" lIns="144000" tIns="0" rIns="144000" bIns="0">
              <a:normAutofit fontScale="70000" lnSpcReduction="200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10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</a:t>
              </a:r>
              <a:br>
                <a:rPr lang="zh-CN" altLang="en-US" sz="110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100">
                  <a:solidFill>
                    <a:schemeClr val="dk1">
                      <a:lumMod val="100000"/>
                    </a:schemeClr>
                  </a:solidFill>
                </a:rPr>
                <a:t>（建议使用主题字体）</a:t>
              </a:r>
              <a:endParaRPr lang="zh-CN" altLang="en-US" sz="11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858520" y="3419006"/>
              <a:ext cx="2587220" cy="246221"/>
            </a:xfrm>
            <a:prstGeom prst="rect">
              <a:avLst/>
            </a:prstGeom>
          </p:spPr>
          <p:txBody>
            <a:bodyPr wrap="none" lIns="144000" tIns="0" rIns="144000" bIns="0">
              <a:normAutofit fontScale="92500" lnSpcReduction="20000"/>
            </a:bodyPr>
            <a:lstStyle/>
            <a:p>
              <a:pPr algn="r"/>
              <a:r>
                <a:rPr lang="zh-CN" altLang="en-US" sz="1600" b="1">
                  <a:solidFill>
                    <a:schemeClr val="accent3"/>
                  </a:solidFill>
                </a:rPr>
                <a:t>标题文本预设</a:t>
              </a:r>
              <a:endParaRPr lang="zh-CN" altLang="en-US" sz="1600" b="1" dirty="0">
                <a:solidFill>
                  <a:schemeClr val="accent3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858520" y="3665227"/>
              <a:ext cx="2587220" cy="536011"/>
            </a:xfrm>
            <a:prstGeom prst="rect">
              <a:avLst/>
            </a:prstGeom>
          </p:spPr>
          <p:txBody>
            <a:bodyPr wrap="square" lIns="144000" tIns="0" rIns="144000" bIns="0">
              <a:normAutofit fontScale="70000" lnSpcReduction="200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10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</a:t>
              </a:r>
              <a:br>
                <a:rPr lang="zh-CN" altLang="en-US" sz="110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100">
                  <a:solidFill>
                    <a:schemeClr val="dk1">
                      <a:lumMod val="100000"/>
                    </a:schemeClr>
                  </a:solidFill>
                </a:rPr>
                <a:t>（建议使用主题字体）</a:t>
              </a:r>
              <a:endParaRPr lang="zh-CN" altLang="en-US" sz="11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858520" y="5023032"/>
              <a:ext cx="2587220" cy="246221"/>
            </a:xfrm>
            <a:prstGeom prst="rect">
              <a:avLst/>
            </a:prstGeom>
          </p:spPr>
          <p:txBody>
            <a:bodyPr wrap="none" lIns="144000" tIns="0" rIns="144000" bIns="0">
              <a:normAutofit fontScale="92500" lnSpcReduction="20000"/>
            </a:bodyPr>
            <a:lstStyle/>
            <a:p>
              <a:pPr algn="r"/>
              <a:r>
                <a:rPr lang="zh-CN" altLang="en-US" sz="1600" b="1">
                  <a:solidFill>
                    <a:schemeClr val="accent5"/>
                  </a:solidFill>
                </a:rPr>
                <a:t>标题文本预设</a:t>
              </a:r>
              <a:endParaRPr lang="zh-CN" altLang="en-US" sz="1600" b="1" dirty="0">
                <a:solidFill>
                  <a:schemeClr val="accent5"/>
                </a:solidFill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858520" y="5269253"/>
              <a:ext cx="2587220" cy="536011"/>
            </a:xfrm>
            <a:prstGeom prst="rect">
              <a:avLst/>
            </a:prstGeom>
          </p:spPr>
          <p:txBody>
            <a:bodyPr wrap="square" lIns="144000" tIns="0" rIns="144000" bIns="0">
              <a:normAutofit fontScale="70000" lnSpcReduction="200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10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</a:t>
              </a:r>
              <a:br>
                <a:rPr lang="zh-CN" altLang="en-US" sz="110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100">
                  <a:solidFill>
                    <a:schemeClr val="dk1">
                      <a:lumMod val="100000"/>
                    </a:schemeClr>
                  </a:solidFill>
                </a:rPr>
                <a:t>（建议使用主题字体）</a:t>
              </a:r>
              <a:endParaRPr lang="zh-CN" altLang="en-US" sz="11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grpSp>
          <p:nvGrpSpPr>
            <p:cNvPr id="13" name="组合 12"/>
            <p:cNvGrpSpPr/>
            <p:nvPr/>
          </p:nvGrpSpPr>
          <p:grpSpPr>
            <a:xfrm>
              <a:off x="3578007" y="1653267"/>
              <a:ext cx="489858" cy="489858"/>
              <a:chOff x="1363763" y="1653267"/>
              <a:chExt cx="489858" cy="489858"/>
            </a:xfrm>
          </p:grpSpPr>
          <p:sp>
            <p:nvSpPr>
              <p:cNvPr id="20" name="椭圆 19"/>
              <p:cNvSpPr/>
              <p:nvPr/>
            </p:nvSpPr>
            <p:spPr>
              <a:xfrm>
                <a:off x="1363763" y="1653267"/>
                <a:ext cx="489858" cy="489858"/>
              </a:xfrm>
              <a:prstGeom prst="ellipse">
                <a:avLst/>
              </a:prstGeom>
              <a:blipFill dpi="0" rotWithShape="1">
                <a:blip r:embed="rId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" name="任意多边形: 形状 20"/>
              <p:cNvSpPr>
                <a:spLocks/>
              </p:cNvSpPr>
              <p:nvPr/>
            </p:nvSpPr>
            <p:spPr bwMode="auto">
              <a:xfrm>
                <a:off x="1518705" y="1804342"/>
                <a:ext cx="179973" cy="179973"/>
              </a:xfrm>
              <a:custGeom>
                <a:avLst/>
                <a:gdLst>
                  <a:gd name="connsiteX0" fmla="*/ 221853 w 338138"/>
                  <a:gd name="connsiteY0" fmla="*/ 169862 h 338138"/>
                  <a:gd name="connsiteX1" fmla="*/ 243284 w 338138"/>
                  <a:gd name="connsiteY1" fmla="*/ 169862 h 338138"/>
                  <a:gd name="connsiteX2" fmla="*/ 254000 w 338138"/>
                  <a:gd name="connsiteY2" fmla="*/ 180379 h 338138"/>
                  <a:gd name="connsiteX3" fmla="*/ 254000 w 338138"/>
                  <a:gd name="connsiteY3" fmla="*/ 243483 h 338138"/>
                  <a:gd name="connsiteX4" fmla="*/ 243284 w 338138"/>
                  <a:gd name="connsiteY4" fmla="*/ 254000 h 338138"/>
                  <a:gd name="connsiteX5" fmla="*/ 221853 w 338138"/>
                  <a:gd name="connsiteY5" fmla="*/ 254000 h 338138"/>
                  <a:gd name="connsiteX6" fmla="*/ 211137 w 338138"/>
                  <a:gd name="connsiteY6" fmla="*/ 243483 h 338138"/>
                  <a:gd name="connsiteX7" fmla="*/ 211137 w 338138"/>
                  <a:gd name="connsiteY7" fmla="*/ 180379 h 338138"/>
                  <a:gd name="connsiteX8" fmla="*/ 221853 w 338138"/>
                  <a:gd name="connsiteY8" fmla="*/ 169862 h 338138"/>
                  <a:gd name="connsiteX9" fmla="*/ 94853 w 338138"/>
                  <a:gd name="connsiteY9" fmla="*/ 127000 h 338138"/>
                  <a:gd name="connsiteX10" fmla="*/ 116284 w 338138"/>
                  <a:gd name="connsiteY10" fmla="*/ 127000 h 338138"/>
                  <a:gd name="connsiteX11" fmla="*/ 127000 w 338138"/>
                  <a:gd name="connsiteY11" fmla="*/ 137583 h 338138"/>
                  <a:gd name="connsiteX12" fmla="*/ 127000 w 338138"/>
                  <a:gd name="connsiteY12" fmla="*/ 243417 h 338138"/>
                  <a:gd name="connsiteX13" fmla="*/ 116284 w 338138"/>
                  <a:gd name="connsiteY13" fmla="*/ 254000 h 338138"/>
                  <a:gd name="connsiteX14" fmla="*/ 94853 w 338138"/>
                  <a:gd name="connsiteY14" fmla="*/ 254000 h 338138"/>
                  <a:gd name="connsiteX15" fmla="*/ 84137 w 338138"/>
                  <a:gd name="connsiteY15" fmla="*/ 243417 h 338138"/>
                  <a:gd name="connsiteX16" fmla="*/ 84137 w 338138"/>
                  <a:gd name="connsiteY16" fmla="*/ 137583 h 338138"/>
                  <a:gd name="connsiteX17" fmla="*/ 94853 w 338138"/>
                  <a:gd name="connsiteY17" fmla="*/ 127000 h 338138"/>
                  <a:gd name="connsiteX18" fmla="*/ 285353 w 338138"/>
                  <a:gd name="connsiteY18" fmla="*/ 85725 h 338138"/>
                  <a:gd name="connsiteX19" fmla="*/ 306784 w 338138"/>
                  <a:gd name="connsiteY19" fmla="*/ 85725 h 338138"/>
                  <a:gd name="connsiteX20" fmla="*/ 317500 w 338138"/>
                  <a:gd name="connsiteY20" fmla="*/ 96242 h 338138"/>
                  <a:gd name="connsiteX21" fmla="*/ 317500 w 338138"/>
                  <a:gd name="connsiteY21" fmla="*/ 243483 h 338138"/>
                  <a:gd name="connsiteX22" fmla="*/ 306784 w 338138"/>
                  <a:gd name="connsiteY22" fmla="*/ 254000 h 338138"/>
                  <a:gd name="connsiteX23" fmla="*/ 285353 w 338138"/>
                  <a:gd name="connsiteY23" fmla="*/ 254000 h 338138"/>
                  <a:gd name="connsiteX24" fmla="*/ 274637 w 338138"/>
                  <a:gd name="connsiteY24" fmla="*/ 243483 h 338138"/>
                  <a:gd name="connsiteX25" fmla="*/ 274637 w 338138"/>
                  <a:gd name="connsiteY25" fmla="*/ 96242 h 338138"/>
                  <a:gd name="connsiteX26" fmla="*/ 285353 w 338138"/>
                  <a:gd name="connsiteY26" fmla="*/ 85725 h 338138"/>
                  <a:gd name="connsiteX27" fmla="*/ 158353 w 338138"/>
                  <a:gd name="connsiteY27" fmla="*/ 42862 h 338138"/>
                  <a:gd name="connsiteX28" fmla="*/ 179784 w 338138"/>
                  <a:gd name="connsiteY28" fmla="*/ 42862 h 338138"/>
                  <a:gd name="connsiteX29" fmla="*/ 190500 w 338138"/>
                  <a:gd name="connsiteY29" fmla="*/ 53419 h 338138"/>
                  <a:gd name="connsiteX30" fmla="*/ 190500 w 338138"/>
                  <a:gd name="connsiteY30" fmla="*/ 243443 h 338138"/>
                  <a:gd name="connsiteX31" fmla="*/ 179784 w 338138"/>
                  <a:gd name="connsiteY31" fmla="*/ 254000 h 338138"/>
                  <a:gd name="connsiteX32" fmla="*/ 158353 w 338138"/>
                  <a:gd name="connsiteY32" fmla="*/ 254000 h 338138"/>
                  <a:gd name="connsiteX33" fmla="*/ 147637 w 338138"/>
                  <a:gd name="connsiteY33" fmla="*/ 243443 h 338138"/>
                  <a:gd name="connsiteX34" fmla="*/ 147637 w 338138"/>
                  <a:gd name="connsiteY34" fmla="*/ 53419 h 338138"/>
                  <a:gd name="connsiteX35" fmla="*/ 158353 w 338138"/>
                  <a:gd name="connsiteY35" fmla="*/ 42862 h 338138"/>
                  <a:gd name="connsiteX36" fmla="*/ 0 w 338138"/>
                  <a:gd name="connsiteY36" fmla="*/ 0 h 338138"/>
                  <a:gd name="connsiteX37" fmla="*/ 42267 w 338138"/>
                  <a:gd name="connsiteY37" fmla="*/ 0 h 338138"/>
                  <a:gd name="connsiteX38" fmla="*/ 42267 w 338138"/>
                  <a:gd name="connsiteY38" fmla="*/ 295871 h 338138"/>
                  <a:gd name="connsiteX39" fmla="*/ 338138 w 338138"/>
                  <a:gd name="connsiteY39" fmla="*/ 295871 h 338138"/>
                  <a:gd name="connsiteX40" fmla="*/ 338138 w 338138"/>
                  <a:gd name="connsiteY40" fmla="*/ 338138 h 338138"/>
                  <a:gd name="connsiteX41" fmla="*/ 21133 w 338138"/>
                  <a:gd name="connsiteY41" fmla="*/ 338138 h 338138"/>
                  <a:gd name="connsiteX42" fmla="*/ 0 w 338138"/>
                  <a:gd name="connsiteY42" fmla="*/ 317005 h 338138"/>
                  <a:gd name="connsiteX43" fmla="*/ 0 w 338138"/>
                  <a:gd name="connsiteY43" fmla="*/ 0 h 338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338138" h="338138">
                    <a:moveTo>
                      <a:pt x="221853" y="169862"/>
                    </a:moveTo>
                    <a:cubicBezTo>
                      <a:pt x="221853" y="169862"/>
                      <a:pt x="221853" y="169862"/>
                      <a:pt x="243284" y="169862"/>
                    </a:cubicBezTo>
                    <a:cubicBezTo>
                      <a:pt x="248642" y="169862"/>
                      <a:pt x="254000" y="175121"/>
                      <a:pt x="254000" y="180379"/>
                    </a:cubicBezTo>
                    <a:cubicBezTo>
                      <a:pt x="254000" y="180379"/>
                      <a:pt x="254000" y="180379"/>
                      <a:pt x="254000" y="243483"/>
                    </a:cubicBezTo>
                    <a:cubicBezTo>
                      <a:pt x="254000" y="248742"/>
                      <a:pt x="248642" y="254000"/>
                      <a:pt x="243284" y="254000"/>
                    </a:cubicBezTo>
                    <a:cubicBezTo>
                      <a:pt x="243284" y="254000"/>
                      <a:pt x="243284" y="254000"/>
                      <a:pt x="221853" y="254000"/>
                    </a:cubicBezTo>
                    <a:cubicBezTo>
                      <a:pt x="216495" y="254000"/>
                      <a:pt x="211137" y="248742"/>
                      <a:pt x="211137" y="243483"/>
                    </a:cubicBezTo>
                    <a:cubicBezTo>
                      <a:pt x="211137" y="243483"/>
                      <a:pt x="211137" y="243483"/>
                      <a:pt x="211137" y="180379"/>
                    </a:cubicBezTo>
                    <a:cubicBezTo>
                      <a:pt x="211137" y="175121"/>
                      <a:pt x="216495" y="169862"/>
                      <a:pt x="221853" y="169862"/>
                    </a:cubicBezTo>
                    <a:close/>
                    <a:moveTo>
                      <a:pt x="94853" y="127000"/>
                    </a:moveTo>
                    <a:cubicBezTo>
                      <a:pt x="94853" y="127000"/>
                      <a:pt x="94853" y="127000"/>
                      <a:pt x="116284" y="127000"/>
                    </a:cubicBezTo>
                    <a:cubicBezTo>
                      <a:pt x="121642" y="127000"/>
                      <a:pt x="127000" y="132292"/>
                      <a:pt x="127000" y="137583"/>
                    </a:cubicBezTo>
                    <a:cubicBezTo>
                      <a:pt x="127000" y="137583"/>
                      <a:pt x="127000" y="137583"/>
                      <a:pt x="127000" y="243417"/>
                    </a:cubicBezTo>
                    <a:cubicBezTo>
                      <a:pt x="127000" y="248708"/>
                      <a:pt x="121642" y="254000"/>
                      <a:pt x="116284" y="254000"/>
                    </a:cubicBezTo>
                    <a:cubicBezTo>
                      <a:pt x="116284" y="254000"/>
                      <a:pt x="116284" y="254000"/>
                      <a:pt x="94853" y="254000"/>
                    </a:cubicBezTo>
                    <a:cubicBezTo>
                      <a:pt x="89495" y="254000"/>
                      <a:pt x="84137" y="248708"/>
                      <a:pt x="84137" y="243417"/>
                    </a:cubicBezTo>
                    <a:cubicBezTo>
                      <a:pt x="84137" y="243417"/>
                      <a:pt x="84137" y="243417"/>
                      <a:pt x="84137" y="137583"/>
                    </a:cubicBezTo>
                    <a:cubicBezTo>
                      <a:pt x="84137" y="132292"/>
                      <a:pt x="89495" y="127000"/>
                      <a:pt x="94853" y="127000"/>
                    </a:cubicBezTo>
                    <a:close/>
                    <a:moveTo>
                      <a:pt x="285353" y="85725"/>
                    </a:moveTo>
                    <a:cubicBezTo>
                      <a:pt x="285353" y="85725"/>
                      <a:pt x="285353" y="85725"/>
                      <a:pt x="306784" y="85725"/>
                    </a:cubicBezTo>
                    <a:cubicBezTo>
                      <a:pt x="312142" y="85725"/>
                      <a:pt x="317500" y="90984"/>
                      <a:pt x="317500" y="96242"/>
                    </a:cubicBezTo>
                    <a:cubicBezTo>
                      <a:pt x="317500" y="96242"/>
                      <a:pt x="317500" y="96242"/>
                      <a:pt x="317500" y="243483"/>
                    </a:cubicBezTo>
                    <a:cubicBezTo>
                      <a:pt x="317500" y="248742"/>
                      <a:pt x="312142" y="254000"/>
                      <a:pt x="306784" y="254000"/>
                    </a:cubicBezTo>
                    <a:cubicBezTo>
                      <a:pt x="306784" y="254000"/>
                      <a:pt x="306784" y="254000"/>
                      <a:pt x="285353" y="254000"/>
                    </a:cubicBezTo>
                    <a:cubicBezTo>
                      <a:pt x="279995" y="254000"/>
                      <a:pt x="274637" y="248742"/>
                      <a:pt x="274637" y="243483"/>
                    </a:cubicBezTo>
                    <a:cubicBezTo>
                      <a:pt x="274637" y="243483"/>
                      <a:pt x="274637" y="243483"/>
                      <a:pt x="274637" y="96242"/>
                    </a:cubicBezTo>
                    <a:cubicBezTo>
                      <a:pt x="274637" y="90984"/>
                      <a:pt x="279995" y="85725"/>
                      <a:pt x="285353" y="85725"/>
                    </a:cubicBezTo>
                    <a:close/>
                    <a:moveTo>
                      <a:pt x="158353" y="42862"/>
                    </a:moveTo>
                    <a:cubicBezTo>
                      <a:pt x="158353" y="42862"/>
                      <a:pt x="158353" y="42862"/>
                      <a:pt x="179784" y="42862"/>
                    </a:cubicBezTo>
                    <a:cubicBezTo>
                      <a:pt x="185142" y="42862"/>
                      <a:pt x="190500" y="48140"/>
                      <a:pt x="190500" y="53419"/>
                    </a:cubicBezTo>
                    <a:cubicBezTo>
                      <a:pt x="190500" y="53419"/>
                      <a:pt x="190500" y="53419"/>
                      <a:pt x="190500" y="243443"/>
                    </a:cubicBezTo>
                    <a:cubicBezTo>
                      <a:pt x="190500" y="248722"/>
                      <a:pt x="185142" y="254000"/>
                      <a:pt x="179784" y="254000"/>
                    </a:cubicBezTo>
                    <a:cubicBezTo>
                      <a:pt x="179784" y="254000"/>
                      <a:pt x="179784" y="254000"/>
                      <a:pt x="158353" y="254000"/>
                    </a:cubicBezTo>
                    <a:cubicBezTo>
                      <a:pt x="152995" y="254000"/>
                      <a:pt x="147637" y="248722"/>
                      <a:pt x="147637" y="243443"/>
                    </a:cubicBezTo>
                    <a:cubicBezTo>
                      <a:pt x="147637" y="243443"/>
                      <a:pt x="147637" y="243443"/>
                      <a:pt x="147637" y="53419"/>
                    </a:cubicBezTo>
                    <a:cubicBezTo>
                      <a:pt x="147637" y="48140"/>
                      <a:pt x="152995" y="42862"/>
                      <a:pt x="158353" y="42862"/>
                    </a:cubicBezTo>
                    <a:close/>
                    <a:moveTo>
                      <a:pt x="0" y="0"/>
                    </a:moveTo>
                    <a:cubicBezTo>
                      <a:pt x="0" y="0"/>
                      <a:pt x="0" y="0"/>
                      <a:pt x="42267" y="0"/>
                    </a:cubicBezTo>
                    <a:cubicBezTo>
                      <a:pt x="42267" y="0"/>
                      <a:pt x="42267" y="0"/>
                      <a:pt x="42267" y="295871"/>
                    </a:cubicBezTo>
                    <a:lnTo>
                      <a:pt x="338138" y="295871"/>
                    </a:lnTo>
                    <a:cubicBezTo>
                      <a:pt x="338138" y="295871"/>
                      <a:pt x="338138" y="295871"/>
                      <a:pt x="338138" y="338138"/>
                    </a:cubicBezTo>
                    <a:cubicBezTo>
                      <a:pt x="338138" y="338138"/>
                      <a:pt x="338138" y="338138"/>
                      <a:pt x="21133" y="338138"/>
                    </a:cubicBezTo>
                    <a:cubicBezTo>
                      <a:pt x="9246" y="338138"/>
                      <a:pt x="0" y="328892"/>
                      <a:pt x="0" y="317005"/>
                    </a:cubicBezTo>
                    <a:cubicBezTo>
                      <a:pt x="0" y="317005"/>
                      <a:pt x="0" y="317005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4" name="组合 13"/>
            <p:cNvGrpSpPr/>
            <p:nvPr/>
          </p:nvGrpSpPr>
          <p:grpSpPr>
            <a:xfrm>
              <a:off x="3578007" y="3392284"/>
              <a:ext cx="489858" cy="489858"/>
              <a:chOff x="1363763" y="3392284"/>
              <a:chExt cx="489858" cy="489858"/>
            </a:xfrm>
          </p:grpSpPr>
          <p:sp>
            <p:nvSpPr>
              <p:cNvPr id="18" name="椭圆 17"/>
              <p:cNvSpPr/>
              <p:nvPr/>
            </p:nvSpPr>
            <p:spPr>
              <a:xfrm>
                <a:off x="1363763" y="3392284"/>
                <a:ext cx="489858" cy="489858"/>
              </a:xfrm>
              <a:prstGeom prst="ellipse">
                <a:avLst/>
              </a:prstGeom>
              <a:blipFill dpi="0" rotWithShape="1">
                <a:blip r:embed="rId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" name="任意多边形: 形状 18"/>
              <p:cNvSpPr>
                <a:spLocks/>
              </p:cNvSpPr>
              <p:nvPr/>
            </p:nvSpPr>
            <p:spPr bwMode="auto">
              <a:xfrm>
                <a:off x="1470535" y="3528650"/>
                <a:ext cx="259868" cy="224200"/>
              </a:xfrm>
              <a:custGeom>
                <a:avLst/>
                <a:gdLst>
                  <a:gd name="connsiteX0" fmla="*/ 19050 w 331788"/>
                  <a:gd name="connsiteY0" fmla="*/ 213226 h 286251"/>
                  <a:gd name="connsiteX1" fmla="*/ 151105 w 331788"/>
                  <a:gd name="connsiteY1" fmla="*/ 213226 h 286251"/>
                  <a:gd name="connsiteX2" fmla="*/ 151105 w 331788"/>
                  <a:gd name="connsiteY2" fmla="*/ 278564 h 286251"/>
                  <a:gd name="connsiteX3" fmla="*/ 152400 w 331788"/>
                  <a:gd name="connsiteY3" fmla="*/ 286251 h 286251"/>
                  <a:gd name="connsiteX4" fmla="*/ 25523 w 331788"/>
                  <a:gd name="connsiteY4" fmla="*/ 286251 h 286251"/>
                  <a:gd name="connsiteX5" fmla="*/ 19050 w 331788"/>
                  <a:gd name="connsiteY5" fmla="*/ 278564 h 286251"/>
                  <a:gd name="connsiteX6" fmla="*/ 19050 w 331788"/>
                  <a:gd name="connsiteY6" fmla="*/ 213226 h 286251"/>
                  <a:gd name="connsiteX7" fmla="*/ 185265 w 331788"/>
                  <a:gd name="connsiteY7" fmla="*/ 165601 h 286251"/>
                  <a:gd name="connsiteX8" fmla="*/ 308448 w 331788"/>
                  <a:gd name="connsiteY8" fmla="*/ 165601 h 286251"/>
                  <a:gd name="connsiteX9" fmla="*/ 313635 w 331788"/>
                  <a:gd name="connsiteY9" fmla="*/ 165601 h 286251"/>
                  <a:gd name="connsiteX10" fmla="*/ 331788 w 331788"/>
                  <a:gd name="connsiteY10" fmla="*/ 187421 h 286251"/>
                  <a:gd name="connsiteX11" fmla="*/ 331788 w 331788"/>
                  <a:gd name="connsiteY11" fmla="*/ 278550 h 286251"/>
                  <a:gd name="connsiteX12" fmla="*/ 324008 w 331788"/>
                  <a:gd name="connsiteY12" fmla="*/ 286251 h 286251"/>
                  <a:gd name="connsiteX13" fmla="*/ 169705 w 331788"/>
                  <a:gd name="connsiteY13" fmla="*/ 286251 h 286251"/>
                  <a:gd name="connsiteX14" fmla="*/ 161925 w 331788"/>
                  <a:gd name="connsiteY14" fmla="*/ 278550 h 286251"/>
                  <a:gd name="connsiteX15" fmla="*/ 161925 w 331788"/>
                  <a:gd name="connsiteY15" fmla="*/ 187421 h 286251"/>
                  <a:gd name="connsiteX16" fmla="*/ 168408 w 331788"/>
                  <a:gd name="connsiteY16" fmla="*/ 173302 h 286251"/>
                  <a:gd name="connsiteX17" fmla="*/ 174892 w 331788"/>
                  <a:gd name="connsiteY17" fmla="*/ 166885 h 286251"/>
                  <a:gd name="connsiteX18" fmla="*/ 185265 w 331788"/>
                  <a:gd name="connsiteY18" fmla="*/ 165601 h 286251"/>
                  <a:gd name="connsiteX19" fmla="*/ 59302 w 331788"/>
                  <a:gd name="connsiteY19" fmla="*/ 117976 h 286251"/>
                  <a:gd name="connsiteX20" fmla="*/ 78640 w 331788"/>
                  <a:gd name="connsiteY20" fmla="*/ 117976 h 286251"/>
                  <a:gd name="connsiteX21" fmla="*/ 86375 w 331788"/>
                  <a:gd name="connsiteY21" fmla="*/ 123154 h 286251"/>
                  <a:gd name="connsiteX22" fmla="*/ 94110 w 331788"/>
                  <a:gd name="connsiteY22" fmla="*/ 160692 h 286251"/>
                  <a:gd name="connsiteX23" fmla="*/ 95399 w 331788"/>
                  <a:gd name="connsiteY23" fmla="*/ 165870 h 286251"/>
                  <a:gd name="connsiteX24" fmla="*/ 96688 w 331788"/>
                  <a:gd name="connsiteY24" fmla="*/ 169753 h 286251"/>
                  <a:gd name="connsiteX25" fmla="*/ 96688 w 331788"/>
                  <a:gd name="connsiteY25" fmla="*/ 172342 h 286251"/>
                  <a:gd name="connsiteX26" fmla="*/ 103134 w 331788"/>
                  <a:gd name="connsiteY26" fmla="*/ 172342 h 286251"/>
                  <a:gd name="connsiteX27" fmla="*/ 103134 w 331788"/>
                  <a:gd name="connsiteY27" fmla="*/ 165870 h 286251"/>
                  <a:gd name="connsiteX28" fmla="*/ 103134 w 331788"/>
                  <a:gd name="connsiteY28" fmla="*/ 164576 h 286251"/>
                  <a:gd name="connsiteX29" fmla="*/ 104424 w 331788"/>
                  <a:gd name="connsiteY29" fmla="*/ 160692 h 286251"/>
                  <a:gd name="connsiteX30" fmla="*/ 112159 w 331788"/>
                  <a:gd name="connsiteY30" fmla="*/ 134804 h 286251"/>
                  <a:gd name="connsiteX31" fmla="*/ 107002 w 331788"/>
                  <a:gd name="connsiteY31" fmla="*/ 121859 h 286251"/>
                  <a:gd name="connsiteX32" fmla="*/ 109580 w 331788"/>
                  <a:gd name="connsiteY32" fmla="*/ 117976 h 286251"/>
                  <a:gd name="connsiteX33" fmla="*/ 121183 w 331788"/>
                  <a:gd name="connsiteY33" fmla="*/ 117976 h 286251"/>
                  <a:gd name="connsiteX34" fmla="*/ 125050 w 331788"/>
                  <a:gd name="connsiteY34" fmla="*/ 121859 h 286251"/>
                  <a:gd name="connsiteX35" fmla="*/ 118605 w 331788"/>
                  <a:gd name="connsiteY35" fmla="*/ 134804 h 286251"/>
                  <a:gd name="connsiteX36" fmla="*/ 126340 w 331788"/>
                  <a:gd name="connsiteY36" fmla="*/ 160692 h 286251"/>
                  <a:gd name="connsiteX37" fmla="*/ 126340 w 331788"/>
                  <a:gd name="connsiteY37" fmla="*/ 165870 h 286251"/>
                  <a:gd name="connsiteX38" fmla="*/ 127629 w 331788"/>
                  <a:gd name="connsiteY38" fmla="*/ 165870 h 286251"/>
                  <a:gd name="connsiteX39" fmla="*/ 127629 w 331788"/>
                  <a:gd name="connsiteY39" fmla="*/ 172342 h 286251"/>
                  <a:gd name="connsiteX40" fmla="*/ 134075 w 331788"/>
                  <a:gd name="connsiteY40" fmla="*/ 172342 h 286251"/>
                  <a:gd name="connsiteX41" fmla="*/ 134075 w 331788"/>
                  <a:gd name="connsiteY41" fmla="*/ 169753 h 286251"/>
                  <a:gd name="connsiteX42" fmla="*/ 135364 w 331788"/>
                  <a:gd name="connsiteY42" fmla="*/ 165870 h 286251"/>
                  <a:gd name="connsiteX43" fmla="*/ 136653 w 331788"/>
                  <a:gd name="connsiteY43" fmla="*/ 160692 h 286251"/>
                  <a:gd name="connsiteX44" fmla="*/ 144388 w 331788"/>
                  <a:gd name="connsiteY44" fmla="*/ 123154 h 286251"/>
                  <a:gd name="connsiteX45" fmla="*/ 152123 w 331788"/>
                  <a:gd name="connsiteY45" fmla="*/ 117976 h 286251"/>
                  <a:gd name="connsiteX46" fmla="*/ 171461 w 331788"/>
                  <a:gd name="connsiteY46" fmla="*/ 117976 h 286251"/>
                  <a:gd name="connsiteX47" fmla="*/ 192088 w 331788"/>
                  <a:gd name="connsiteY47" fmla="*/ 138687 h 286251"/>
                  <a:gd name="connsiteX48" fmla="*/ 192088 w 331788"/>
                  <a:gd name="connsiteY48" fmla="*/ 152926 h 286251"/>
                  <a:gd name="connsiteX49" fmla="*/ 184353 w 331788"/>
                  <a:gd name="connsiteY49" fmla="*/ 152926 h 286251"/>
                  <a:gd name="connsiteX50" fmla="*/ 163726 w 331788"/>
                  <a:gd name="connsiteY50" fmla="*/ 160692 h 286251"/>
                  <a:gd name="connsiteX51" fmla="*/ 158569 w 331788"/>
                  <a:gd name="connsiteY51" fmla="*/ 165870 h 286251"/>
                  <a:gd name="connsiteX52" fmla="*/ 154702 w 331788"/>
                  <a:gd name="connsiteY52" fmla="*/ 172342 h 286251"/>
                  <a:gd name="connsiteX53" fmla="*/ 150834 w 331788"/>
                  <a:gd name="connsiteY53" fmla="*/ 186581 h 286251"/>
                  <a:gd name="connsiteX54" fmla="*/ 150834 w 331788"/>
                  <a:gd name="connsiteY54" fmla="*/ 202114 h 286251"/>
                  <a:gd name="connsiteX55" fmla="*/ 10313 w 331788"/>
                  <a:gd name="connsiteY55" fmla="*/ 202114 h 286251"/>
                  <a:gd name="connsiteX56" fmla="*/ 0 w 331788"/>
                  <a:gd name="connsiteY56" fmla="*/ 190464 h 286251"/>
                  <a:gd name="connsiteX57" fmla="*/ 0 w 331788"/>
                  <a:gd name="connsiteY57" fmla="*/ 182698 h 286251"/>
                  <a:gd name="connsiteX58" fmla="*/ 10313 w 331788"/>
                  <a:gd name="connsiteY58" fmla="*/ 172342 h 286251"/>
                  <a:gd name="connsiteX59" fmla="*/ 38675 w 331788"/>
                  <a:gd name="connsiteY59" fmla="*/ 172342 h 286251"/>
                  <a:gd name="connsiteX60" fmla="*/ 38675 w 331788"/>
                  <a:gd name="connsiteY60" fmla="*/ 138687 h 286251"/>
                  <a:gd name="connsiteX61" fmla="*/ 59302 w 331788"/>
                  <a:gd name="connsiteY61" fmla="*/ 117976 h 286251"/>
                  <a:gd name="connsiteX62" fmla="*/ 206838 w 331788"/>
                  <a:gd name="connsiteY62" fmla="*/ 33838 h 286251"/>
                  <a:gd name="connsiteX63" fmla="*/ 208124 w 331788"/>
                  <a:gd name="connsiteY63" fmla="*/ 33838 h 286251"/>
                  <a:gd name="connsiteX64" fmla="*/ 278858 w 331788"/>
                  <a:gd name="connsiteY64" fmla="*/ 48038 h 286251"/>
                  <a:gd name="connsiteX65" fmla="*/ 296863 w 331788"/>
                  <a:gd name="connsiteY65" fmla="*/ 69984 h 286251"/>
                  <a:gd name="connsiteX66" fmla="*/ 296863 w 331788"/>
                  <a:gd name="connsiteY66" fmla="*/ 99676 h 286251"/>
                  <a:gd name="connsiteX67" fmla="*/ 246706 w 331788"/>
                  <a:gd name="connsiteY67" fmla="*/ 151313 h 286251"/>
                  <a:gd name="connsiteX68" fmla="*/ 195263 w 331788"/>
                  <a:gd name="connsiteY68" fmla="*/ 99676 h 286251"/>
                  <a:gd name="connsiteX69" fmla="*/ 195263 w 331788"/>
                  <a:gd name="connsiteY69" fmla="*/ 45456 h 286251"/>
                  <a:gd name="connsiteX70" fmla="*/ 206838 w 331788"/>
                  <a:gd name="connsiteY70" fmla="*/ 33838 h 286251"/>
                  <a:gd name="connsiteX71" fmla="*/ 150465 w 331788"/>
                  <a:gd name="connsiteY71" fmla="*/ 198 h 286251"/>
                  <a:gd name="connsiteX72" fmla="*/ 163513 w 331788"/>
                  <a:gd name="connsiteY72" fmla="*/ 10479 h 286251"/>
                  <a:gd name="connsiteX73" fmla="*/ 163513 w 331788"/>
                  <a:gd name="connsiteY73" fmla="*/ 60599 h 286251"/>
                  <a:gd name="connsiteX74" fmla="*/ 116540 w 331788"/>
                  <a:gd name="connsiteY74" fmla="*/ 106863 h 286251"/>
                  <a:gd name="connsiteX75" fmla="*/ 68263 w 331788"/>
                  <a:gd name="connsiteY75" fmla="*/ 60599 h 286251"/>
                  <a:gd name="connsiteX76" fmla="*/ 68263 w 331788"/>
                  <a:gd name="connsiteY76" fmla="*/ 33611 h 286251"/>
                  <a:gd name="connsiteX77" fmla="*/ 85225 w 331788"/>
                  <a:gd name="connsiteY77" fmla="*/ 13049 h 286251"/>
                  <a:gd name="connsiteX78" fmla="*/ 150465 w 331788"/>
                  <a:gd name="connsiteY78" fmla="*/ 198 h 2862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</a:cxnLst>
                <a:rect l="l" t="t" r="r" b="b"/>
                <a:pathLst>
                  <a:path w="331788" h="286251">
                    <a:moveTo>
                      <a:pt x="19050" y="213226"/>
                    </a:moveTo>
                    <a:lnTo>
                      <a:pt x="151105" y="213226"/>
                    </a:lnTo>
                    <a:cubicBezTo>
                      <a:pt x="151105" y="213226"/>
                      <a:pt x="151105" y="213226"/>
                      <a:pt x="151105" y="278564"/>
                    </a:cubicBezTo>
                    <a:cubicBezTo>
                      <a:pt x="151105" y="281126"/>
                      <a:pt x="152400" y="283689"/>
                      <a:pt x="152400" y="286251"/>
                    </a:cubicBezTo>
                    <a:cubicBezTo>
                      <a:pt x="152400" y="286251"/>
                      <a:pt x="152400" y="286251"/>
                      <a:pt x="25523" y="286251"/>
                    </a:cubicBezTo>
                    <a:cubicBezTo>
                      <a:pt x="21639" y="286251"/>
                      <a:pt x="19050" y="282408"/>
                      <a:pt x="19050" y="278564"/>
                    </a:cubicBezTo>
                    <a:cubicBezTo>
                      <a:pt x="19050" y="278564"/>
                      <a:pt x="19050" y="278564"/>
                      <a:pt x="19050" y="213226"/>
                    </a:cubicBezTo>
                    <a:close/>
                    <a:moveTo>
                      <a:pt x="185265" y="165601"/>
                    </a:moveTo>
                    <a:lnTo>
                      <a:pt x="308448" y="165601"/>
                    </a:lnTo>
                    <a:cubicBezTo>
                      <a:pt x="309745" y="165601"/>
                      <a:pt x="312338" y="165601"/>
                      <a:pt x="313635" y="165601"/>
                    </a:cubicBezTo>
                    <a:cubicBezTo>
                      <a:pt x="324008" y="168168"/>
                      <a:pt x="331788" y="177153"/>
                      <a:pt x="331788" y="187421"/>
                    </a:cubicBezTo>
                    <a:cubicBezTo>
                      <a:pt x="331788" y="187421"/>
                      <a:pt x="331788" y="187421"/>
                      <a:pt x="331788" y="278550"/>
                    </a:cubicBezTo>
                    <a:cubicBezTo>
                      <a:pt x="331788" y="282401"/>
                      <a:pt x="327898" y="286251"/>
                      <a:pt x="324008" y="286251"/>
                    </a:cubicBezTo>
                    <a:cubicBezTo>
                      <a:pt x="324008" y="286251"/>
                      <a:pt x="324008" y="286251"/>
                      <a:pt x="169705" y="286251"/>
                    </a:cubicBezTo>
                    <a:cubicBezTo>
                      <a:pt x="165815" y="286251"/>
                      <a:pt x="161925" y="282401"/>
                      <a:pt x="161925" y="278550"/>
                    </a:cubicBezTo>
                    <a:cubicBezTo>
                      <a:pt x="161925" y="278550"/>
                      <a:pt x="161925" y="278550"/>
                      <a:pt x="161925" y="187421"/>
                    </a:cubicBezTo>
                    <a:cubicBezTo>
                      <a:pt x="161925" y="182287"/>
                      <a:pt x="164518" y="177153"/>
                      <a:pt x="168408" y="173302"/>
                    </a:cubicBezTo>
                    <a:cubicBezTo>
                      <a:pt x="169705" y="170735"/>
                      <a:pt x="172298" y="168168"/>
                      <a:pt x="174892" y="166885"/>
                    </a:cubicBezTo>
                    <a:cubicBezTo>
                      <a:pt x="177485" y="165601"/>
                      <a:pt x="181375" y="165601"/>
                      <a:pt x="185265" y="165601"/>
                    </a:cubicBezTo>
                    <a:close/>
                    <a:moveTo>
                      <a:pt x="59302" y="117976"/>
                    </a:moveTo>
                    <a:cubicBezTo>
                      <a:pt x="59302" y="117976"/>
                      <a:pt x="59302" y="117976"/>
                      <a:pt x="78640" y="117976"/>
                    </a:cubicBezTo>
                    <a:cubicBezTo>
                      <a:pt x="82507" y="117976"/>
                      <a:pt x="85086" y="120565"/>
                      <a:pt x="86375" y="123154"/>
                    </a:cubicBezTo>
                    <a:cubicBezTo>
                      <a:pt x="86375" y="123154"/>
                      <a:pt x="86375" y="123154"/>
                      <a:pt x="94110" y="160692"/>
                    </a:cubicBezTo>
                    <a:cubicBezTo>
                      <a:pt x="94110" y="160692"/>
                      <a:pt x="94110" y="160692"/>
                      <a:pt x="95399" y="165870"/>
                    </a:cubicBezTo>
                    <a:cubicBezTo>
                      <a:pt x="95399" y="165870"/>
                      <a:pt x="95399" y="165870"/>
                      <a:pt x="96688" y="169753"/>
                    </a:cubicBezTo>
                    <a:cubicBezTo>
                      <a:pt x="96688" y="171048"/>
                      <a:pt x="96688" y="171048"/>
                      <a:pt x="96688" y="172342"/>
                    </a:cubicBezTo>
                    <a:cubicBezTo>
                      <a:pt x="96688" y="172342"/>
                      <a:pt x="96688" y="172342"/>
                      <a:pt x="103134" y="172342"/>
                    </a:cubicBezTo>
                    <a:cubicBezTo>
                      <a:pt x="103134" y="169753"/>
                      <a:pt x="103134" y="168459"/>
                      <a:pt x="103134" y="165870"/>
                    </a:cubicBezTo>
                    <a:cubicBezTo>
                      <a:pt x="103134" y="165870"/>
                      <a:pt x="103134" y="165870"/>
                      <a:pt x="103134" y="164576"/>
                    </a:cubicBezTo>
                    <a:cubicBezTo>
                      <a:pt x="103134" y="164576"/>
                      <a:pt x="103134" y="164576"/>
                      <a:pt x="104424" y="160692"/>
                    </a:cubicBezTo>
                    <a:cubicBezTo>
                      <a:pt x="104424" y="160692"/>
                      <a:pt x="104424" y="160692"/>
                      <a:pt x="112159" y="134804"/>
                    </a:cubicBezTo>
                    <a:cubicBezTo>
                      <a:pt x="112159" y="134804"/>
                      <a:pt x="112159" y="134804"/>
                      <a:pt x="107002" y="121859"/>
                    </a:cubicBezTo>
                    <a:cubicBezTo>
                      <a:pt x="105713" y="120565"/>
                      <a:pt x="107002" y="117976"/>
                      <a:pt x="109580" y="117976"/>
                    </a:cubicBezTo>
                    <a:cubicBezTo>
                      <a:pt x="109580" y="117976"/>
                      <a:pt x="109580" y="117976"/>
                      <a:pt x="121183" y="117976"/>
                    </a:cubicBezTo>
                    <a:cubicBezTo>
                      <a:pt x="123761" y="117976"/>
                      <a:pt x="125050" y="120565"/>
                      <a:pt x="125050" y="121859"/>
                    </a:cubicBezTo>
                    <a:cubicBezTo>
                      <a:pt x="125050" y="121859"/>
                      <a:pt x="125050" y="121859"/>
                      <a:pt x="118605" y="134804"/>
                    </a:cubicBezTo>
                    <a:cubicBezTo>
                      <a:pt x="118605" y="134804"/>
                      <a:pt x="118605" y="134804"/>
                      <a:pt x="126340" y="160692"/>
                    </a:cubicBezTo>
                    <a:cubicBezTo>
                      <a:pt x="126340" y="160692"/>
                      <a:pt x="126340" y="160692"/>
                      <a:pt x="126340" y="165870"/>
                    </a:cubicBezTo>
                    <a:cubicBezTo>
                      <a:pt x="127629" y="165870"/>
                      <a:pt x="127629" y="165870"/>
                      <a:pt x="127629" y="165870"/>
                    </a:cubicBezTo>
                    <a:cubicBezTo>
                      <a:pt x="127629" y="168459"/>
                      <a:pt x="127629" y="169753"/>
                      <a:pt x="127629" y="172342"/>
                    </a:cubicBezTo>
                    <a:cubicBezTo>
                      <a:pt x="127629" y="172342"/>
                      <a:pt x="127629" y="172342"/>
                      <a:pt x="134075" y="172342"/>
                    </a:cubicBezTo>
                    <a:cubicBezTo>
                      <a:pt x="134075" y="171048"/>
                      <a:pt x="134075" y="171048"/>
                      <a:pt x="134075" y="169753"/>
                    </a:cubicBezTo>
                    <a:cubicBezTo>
                      <a:pt x="134075" y="169753"/>
                      <a:pt x="134075" y="169753"/>
                      <a:pt x="135364" y="165870"/>
                    </a:cubicBezTo>
                    <a:cubicBezTo>
                      <a:pt x="135364" y="165870"/>
                      <a:pt x="135364" y="165870"/>
                      <a:pt x="136653" y="160692"/>
                    </a:cubicBezTo>
                    <a:cubicBezTo>
                      <a:pt x="136653" y="160692"/>
                      <a:pt x="136653" y="160692"/>
                      <a:pt x="144388" y="123154"/>
                    </a:cubicBezTo>
                    <a:cubicBezTo>
                      <a:pt x="145677" y="120565"/>
                      <a:pt x="148256" y="117976"/>
                      <a:pt x="152123" y="117976"/>
                    </a:cubicBezTo>
                    <a:cubicBezTo>
                      <a:pt x="152123" y="117976"/>
                      <a:pt x="152123" y="117976"/>
                      <a:pt x="171461" y="117976"/>
                    </a:cubicBezTo>
                    <a:cubicBezTo>
                      <a:pt x="183064" y="117976"/>
                      <a:pt x="192088" y="127037"/>
                      <a:pt x="192088" y="138687"/>
                    </a:cubicBezTo>
                    <a:cubicBezTo>
                      <a:pt x="192088" y="138687"/>
                      <a:pt x="192088" y="138687"/>
                      <a:pt x="192088" y="152926"/>
                    </a:cubicBezTo>
                    <a:cubicBezTo>
                      <a:pt x="192088" y="152926"/>
                      <a:pt x="192088" y="152926"/>
                      <a:pt x="184353" y="152926"/>
                    </a:cubicBezTo>
                    <a:cubicBezTo>
                      <a:pt x="176618" y="152926"/>
                      <a:pt x="168883" y="156809"/>
                      <a:pt x="163726" y="160692"/>
                    </a:cubicBezTo>
                    <a:cubicBezTo>
                      <a:pt x="161148" y="161987"/>
                      <a:pt x="159858" y="164576"/>
                      <a:pt x="158569" y="165870"/>
                    </a:cubicBezTo>
                    <a:cubicBezTo>
                      <a:pt x="157280" y="168459"/>
                      <a:pt x="155991" y="169753"/>
                      <a:pt x="154702" y="172342"/>
                    </a:cubicBezTo>
                    <a:cubicBezTo>
                      <a:pt x="152123" y="176225"/>
                      <a:pt x="150834" y="181403"/>
                      <a:pt x="150834" y="186581"/>
                    </a:cubicBezTo>
                    <a:cubicBezTo>
                      <a:pt x="150834" y="186581"/>
                      <a:pt x="150834" y="186581"/>
                      <a:pt x="150834" y="202114"/>
                    </a:cubicBezTo>
                    <a:cubicBezTo>
                      <a:pt x="150834" y="202114"/>
                      <a:pt x="150834" y="202114"/>
                      <a:pt x="10313" y="202114"/>
                    </a:cubicBezTo>
                    <a:cubicBezTo>
                      <a:pt x="5157" y="202114"/>
                      <a:pt x="0" y="196936"/>
                      <a:pt x="0" y="190464"/>
                    </a:cubicBezTo>
                    <a:cubicBezTo>
                      <a:pt x="0" y="190464"/>
                      <a:pt x="0" y="190464"/>
                      <a:pt x="0" y="182698"/>
                    </a:cubicBezTo>
                    <a:cubicBezTo>
                      <a:pt x="0" y="176225"/>
                      <a:pt x="5157" y="172342"/>
                      <a:pt x="10313" y="172342"/>
                    </a:cubicBezTo>
                    <a:cubicBezTo>
                      <a:pt x="10313" y="172342"/>
                      <a:pt x="10313" y="172342"/>
                      <a:pt x="38675" y="172342"/>
                    </a:cubicBezTo>
                    <a:cubicBezTo>
                      <a:pt x="38675" y="172342"/>
                      <a:pt x="38675" y="172342"/>
                      <a:pt x="38675" y="138687"/>
                    </a:cubicBezTo>
                    <a:cubicBezTo>
                      <a:pt x="38675" y="127037"/>
                      <a:pt x="47700" y="117976"/>
                      <a:pt x="59302" y="117976"/>
                    </a:cubicBezTo>
                    <a:close/>
                    <a:moveTo>
                      <a:pt x="206838" y="33838"/>
                    </a:moveTo>
                    <a:cubicBezTo>
                      <a:pt x="206838" y="33838"/>
                      <a:pt x="208124" y="33838"/>
                      <a:pt x="208124" y="33838"/>
                    </a:cubicBezTo>
                    <a:cubicBezTo>
                      <a:pt x="223557" y="36420"/>
                      <a:pt x="258281" y="44166"/>
                      <a:pt x="278858" y="48038"/>
                    </a:cubicBezTo>
                    <a:cubicBezTo>
                      <a:pt x="289147" y="50620"/>
                      <a:pt x="296863" y="59657"/>
                      <a:pt x="296863" y="69984"/>
                    </a:cubicBezTo>
                    <a:cubicBezTo>
                      <a:pt x="296863" y="69984"/>
                      <a:pt x="296863" y="69984"/>
                      <a:pt x="296863" y="99676"/>
                    </a:cubicBezTo>
                    <a:cubicBezTo>
                      <a:pt x="296863" y="128076"/>
                      <a:pt x="275000" y="151313"/>
                      <a:pt x="246706" y="151313"/>
                    </a:cubicBezTo>
                    <a:cubicBezTo>
                      <a:pt x="218412" y="151313"/>
                      <a:pt x="195263" y="128076"/>
                      <a:pt x="195263" y="99676"/>
                    </a:cubicBezTo>
                    <a:cubicBezTo>
                      <a:pt x="195263" y="99676"/>
                      <a:pt x="195263" y="99676"/>
                      <a:pt x="195263" y="45456"/>
                    </a:cubicBezTo>
                    <a:cubicBezTo>
                      <a:pt x="195263" y="39002"/>
                      <a:pt x="200407" y="33838"/>
                      <a:pt x="206838" y="33838"/>
                    </a:cubicBezTo>
                    <a:close/>
                    <a:moveTo>
                      <a:pt x="150465" y="198"/>
                    </a:moveTo>
                    <a:cubicBezTo>
                      <a:pt x="156989" y="-1087"/>
                      <a:pt x="163513" y="4053"/>
                      <a:pt x="163513" y="10479"/>
                    </a:cubicBezTo>
                    <a:cubicBezTo>
                      <a:pt x="163513" y="10479"/>
                      <a:pt x="163513" y="10479"/>
                      <a:pt x="163513" y="60599"/>
                    </a:cubicBezTo>
                    <a:cubicBezTo>
                      <a:pt x="163513" y="86301"/>
                      <a:pt x="142636" y="106863"/>
                      <a:pt x="116540" y="106863"/>
                    </a:cubicBezTo>
                    <a:cubicBezTo>
                      <a:pt x="90444" y="106863"/>
                      <a:pt x="68263" y="86301"/>
                      <a:pt x="68263" y="60599"/>
                    </a:cubicBezTo>
                    <a:cubicBezTo>
                      <a:pt x="68263" y="60599"/>
                      <a:pt x="68263" y="60599"/>
                      <a:pt x="68263" y="33611"/>
                    </a:cubicBezTo>
                    <a:cubicBezTo>
                      <a:pt x="68263" y="23330"/>
                      <a:pt x="76092" y="14334"/>
                      <a:pt x="85225" y="13049"/>
                    </a:cubicBezTo>
                    <a:cubicBezTo>
                      <a:pt x="104797" y="9194"/>
                      <a:pt x="137417" y="2768"/>
                      <a:pt x="150465" y="19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5" name="组合 14"/>
            <p:cNvGrpSpPr/>
            <p:nvPr/>
          </p:nvGrpSpPr>
          <p:grpSpPr>
            <a:xfrm>
              <a:off x="3578007" y="5074916"/>
              <a:ext cx="489858" cy="489858"/>
              <a:chOff x="1363763" y="5074916"/>
              <a:chExt cx="489858" cy="489858"/>
            </a:xfrm>
          </p:grpSpPr>
          <p:sp>
            <p:nvSpPr>
              <p:cNvPr id="16" name="椭圆 15"/>
              <p:cNvSpPr/>
              <p:nvPr/>
            </p:nvSpPr>
            <p:spPr>
              <a:xfrm>
                <a:off x="1363763" y="5074916"/>
                <a:ext cx="489858" cy="489858"/>
              </a:xfrm>
              <a:prstGeom prst="ellipse">
                <a:avLst/>
              </a:prstGeom>
              <a:blipFill dpi="0" rotWithShape="1">
                <a:blip r:embed="rId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" name="任意多边形: 形状 16"/>
              <p:cNvSpPr>
                <a:spLocks/>
              </p:cNvSpPr>
              <p:nvPr/>
            </p:nvSpPr>
            <p:spPr bwMode="auto">
              <a:xfrm>
                <a:off x="1518706" y="5225991"/>
                <a:ext cx="179973" cy="179973"/>
              </a:xfrm>
              <a:custGeom>
                <a:avLst/>
                <a:gdLst>
                  <a:gd name="connsiteX0" fmla="*/ 65088 w 331788"/>
                  <a:gd name="connsiteY0" fmla="*/ 223838 h 331788"/>
                  <a:gd name="connsiteX1" fmla="*/ 276226 w 331788"/>
                  <a:gd name="connsiteY1" fmla="*/ 223838 h 331788"/>
                  <a:gd name="connsiteX2" fmla="*/ 276226 w 331788"/>
                  <a:gd name="connsiteY2" fmla="*/ 265113 h 331788"/>
                  <a:gd name="connsiteX3" fmla="*/ 65088 w 331788"/>
                  <a:gd name="connsiteY3" fmla="*/ 265113 h 331788"/>
                  <a:gd name="connsiteX4" fmla="*/ 65088 w 331788"/>
                  <a:gd name="connsiteY4" fmla="*/ 157163 h 331788"/>
                  <a:gd name="connsiteX5" fmla="*/ 163513 w 331788"/>
                  <a:gd name="connsiteY5" fmla="*/ 157163 h 331788"/>
                  <a:gd name="connsiteX6" fmla="*/ 163513 w 331788"/>
                  <a:gd name="connsiteY6" fmla="*/ 198438 h 331788"/>
                  <a:gd name="connsiteX7" fmla="*/ 65088 w 331788"/>
                  <a:gd name="connsiteY7" fmla="*/ 198438 h 331788"/>
                  <a:gd name="connsiteX8" fmla="*/ 65088 w 331788"/>
                  <a:gd name="connsiteY8" fmla="*/ 90488 h 331788"/>
                  <a:gd name="connsiteX9" fmla="*/ 209551 w 331788"/>
                  <a:gd name="connsiteY9" fmla="*/ 90488 h 331788"/>
                  <a:gd name="connsiteX10" fmla="*/ 209551 w 331788"/>
                  <a:gd name="connsiteY10" fmla="*/ 133351 h 331788"/>
                  <a:gd name="connsiteX11" fmla="*/ 65088 w 331788"/>
                  <a:gd name="connsiteY11" fmla="*/ 133351 h 331788"/>
                  <a:gd name="connsiteX12" fmla="*/ 65088 w 331788"/>
                  <a:gd name="connsiteY12" fmla="*/ 25400 h 331788"/>
                  <a:gd name="connsiteX13" fmla="*/ 142876 w 331788"/>
                  <a:gd name="connsiteY13" fmla="*/ 25400 h 331788"/>
                  <a:gd name="connsiteX14" fmla="*/ 142876 w 331788"/>
                  <a:gd name="connsiteY14" fmla="*/ 66675 h 331788"/>
                  <a:gd name="connsiteX15" fmla="*/ 65088 w 331788"/>
                  <a:gd name="connsiteY15" fmla="*/ 66675 h 331788"/>
                  <a:gd name="connsiteX16" fmla="*/ 0 w 331788"/>
                  <a:gd name="connsiteY16" fmla="*/ 0 h 331788"/>
                  <a:gd name="connsiteX17" fmla="*/ 38100 w 331788"/>
                  <a:gd name="connsiteY17" fmla="*/ 0 h 331788"/>
                  <a:gd name="connsiteX18" fmla="*/ 38100 w 331788"/>
                  <a:gd name="connsiteY18" fmla="*/ 293688 h 331788"/>
                  <a:gd name="connsiteX19" fmla="*/ 331788 w 331788"/>
                  <a:gd name="connsiteY19" fmla="*/ 293688 h 331788"/>
                  <a:gd name="connsiteX20" fmla="*/ 331788 w 331788"/>
                  <a:gd name="connsiteY20" fmla="*/ 331788 h 331788"/>
                  <a:gd name="connsiteX21" fmla="*/ 0 w 331788"/>
                  <a:gd name="connsiteY21" fmla="*/ 331788 h 3317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31788" h="331788">
                    <a:moveTo>
                      <a:pt x="65088" y="223838"/>
                    </a:moveTo>
                    <a:lnTo>
                      <a:pt x="276226" y="223838"/>
                    </a:lnTo>
                    <a:lnTo>
                      <a:pt x="276226" y="265113"/>
                    </a:lnTo>
                    <a:lnTo>
                      <a:pt x="65088" y="265113"/>
                    </a:lnTo>
                    <a:close/>
                    <a:moveTo>
                      <a:pt x="65088" y="157163"/>
                    </a:moveTo>
                    <a:lnTo>
                      <a:pt x="163513" y="157163"/>
                    </a:lnTo>
                    <a:lnTo>
                      <a:pt x="163513" y="198438"/>
                    </a:lnTo>
                    <a:lnTo>
                      <a:pt x="65088" y="198438"/>
                    </a:lnTo>
                    <a:close/>
                    <a:moveTo>
                      <a:pt x="65088" y="90488"/>
                    </a:moveTo>
                    <a:lnTo>
                      <a:pt x="209551" y="90488"/>
                    </a:lnTo>
                    <a:lnTo>
                      <a:pt x="209551" y="133351"/>
                    </a:lnTo>
                    <a:lnTo>
                      <a:pt x="65088" y="133351"/>
                    </a:lnTo>
                    <a:close/>
                    <a:moveTo>
                      <a:pt x="65088" y="25400"/>
                    </a:moveTo>
                    <a:lnTo>
                      <a:pt x="142876" y="25400"/>
                    </a:lnTo>
                    <a:lnTo>
                      <a:pt x="142876" y="66675"/>
                    </a:lnTo>
                    <a:lnTo>
                      <a:pt x="65088" y="66675"/>
                    </a:lnTo>
                    <a:close/>
                    <a:moveTo>
                      <a:pt x="0" y="0"/>
                    </a:moveTo>
                    <a:lnTo>
                      <a:pt x="38100" y="0"/>
                    </a:lnTo>
                    <a:lnTo>
                      <a:pt x="38100" y="293688"/>
                    </a:lnTo>
                    <a:lnTo>
                      <a:pt x="331788" y="293688"/>
                    </a:lnTo>
                    <a:lnTo>
                      <a:pt x="331788" y="331788"/>
                    </a:lnTo>
                    <a:lnTo>
                      <a:pt x="0" y="33178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56" name="Title 1"/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39405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99d81954-f05b-4bd9-952c-e2eaf3d118b9"/>
          <p:cNvGrpSpPr>
            <a:grpSpLocks noChangeAspect="1"/>
          </p:cNvGrpSpPr>
          <p:nvPr/>
        </p:nvGrpSpPr>
        <p:grpSpPr>
          <a:xfrm>
            <a:off x="1223627" y="1172418"/>
            <a:ext cx="6996933" cy="3191962"/>
            <a:chOff x="1631504" y="1352419"/>
            <a:chExt cx="10253436" cy="4677560"/>
          </a:xfrm>
        </p:grpSpPr>
        <p:grpSp>
          <p:nvGrpSpPr>
            <p:cNvPr id="4" name="Group 3"/>
            <p:cNvGrpSpPr/>
            <p:nvPr/>
          </p:nvGrpSpPr>
          <p:grpSpPr>
            <a:xfrm>
              <a:off x="2100860" y="2865673"/>
              <a:ext cx="9784080" cy="3164306"/>
              <a:chOff x="1201783" y="2220686"/>
              <a:chExt cx="9784080" cy="3801291"/>
            </a:xfrm>
          </p:grpSpPr>
          <p:cxnSp>
            <p:nvCxnSpPr>
              <p:cNvPr id="31" name="Straight Connector 4"/>
              <p:cNvCxnSpPr/>
              <p:nvPr/>
            </p:nvCxnSpPr>
            <p:spPr>
              <a:xfrm>
                <a:off x="1201783" y="2220686"/>
                <a:ext cx="0" cy="3801291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5"/>
              <p:cNvCxnSpPr/>
              <p:nvPr/>
            </p:nvCxnSpPr>
            <p:spPr>
              <a:xfrm>
                <a:off x="10985863" y="2220686"/>
                <a:ext cx="0" cy="3801291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6"/>
              <p:cNvCxnSpPr/>
              <p:nvPr/>
            </p:nvCxnSpPr>
            <p:spPr>
              <a:xfrm>
                <a:off x="2832463" y="2220686"/>
                <a:ext cx="0" cy="3801291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50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7"/>
              <p:cNvCxnSpPr/>
              <p:nvPr/>
            </p:nvCxnSpPr>
            <p:spPr>
              <a:xfrm>
                <a:off x="4463143" y="2220686"/>
                <a:ext cx="0" cy="3801291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50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8"/>
              <p:cNvCxnSpPr/>
              <p:nvPr/>
            </p:nvCxnSpPr>
            <p:spPr>
              <a:xfrm>
                <a:off x="6093823" y="2220686"/>
                <a:ext cx="0" cy="3801291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9"/>
              <p:cNvCxnSpPr/>
              <p:nvPr/>
            </p:nvCxnSpPr>
            <p:spPr>
              <a:xfrm>
                <a:off x="7724503" y="2220686"/>
                <a:ext cx="0" cy="3801291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50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10"/>
              <p:cNvCxnSpPr/>
              <p:nvPr/>
            </p:nvCxnSpPr>
            <p:spPr>
              <a:xfrm>
                <a:off x="9355183" y="2220686"/>
                <a:ext cx="0" cy="3801291"/>
              </a:xfrm>
              <a:prstGeom prst="line">
                <a:avLst/>
              </a:prstGeom>
              <a:ln>
                <a:solidFill>
                  <a:schemeClr val="bg1">
                    <a:lumMod val="65000"/>
                    <a:alpha val="50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" name="Oval 11"/>
            <p:cNvSpPr/>
            <p:nvPr/>
          </p:nvSpPr>
          <p:spPr>
            <a:xfrm flipV="1">
              <a:off x="3308612" y="5033659"/>
              <a:ext cx="183761" cy="181043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Oval 12"/>
            <p:cNvSpPr/>
            <p:nvPr/>
          </p:nvSpPr>
          <p:spPr>
            <a:xfrm flipV="1">
              <a:off x="4744246" y="5033659"/>
              <a:ext cx="183761" cy="181043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Oval 13"/>
            <p:cNvSpPr/>
            <p:nvPr/>
          </p:nvSpPr>
          <p:spPr>
            <a:xfrm flipV="1">
              <a:off x="6131612" y="4986103"/>
              <a:ext cx="280301" cy="27615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Oval 14"/>
            <p:cNvSpPr/>
            <p:nvPr/>
          </p:nvSpPr>
          <p:spPr>
            <a:xfrm flipV="1">
              <a:off x="7604031" y="5033659"/>
              <a:ext cx="183761" cy="181043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Oval 15"/>
            <p:cNvSpPr/>
            <p:nvPr/>
          </p:nvSpPr>
          <p:spPr>
            <a:xfrm flipV="1">
              <a:off x="9028180" y="5033659"/>
              <a:ext cx="183761" cy="181043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0" name="Group 16"/>
            <p:cNvGrpSpPr/>
            <p:nvPr/>
          </p:nvGrpSpPr>
          <p:grpSpPr>
            <a:xfrm>
              <a:off x="1631504" y="4651902"/>
              <a:ext cx="9243344" cy="404734"/>
              <a:chOff x="833046" y="4732825"/>
              <a:chExt cx="10513168" cy="467248"/>
            </a:xfrm>
          </p:grpSpPr>
          <p:sp>
            <p:nvSpPr>
              <p:cNvPr id="23" name="Rectangle: Rounded Corners 17"/>
              <p:cNvSpPr/>
              <p:nvPr/>
            </p:nvSpPr>
            <p:spPr>
              <a:xfrm>
                <a:off x="833046" y="4732825"/>
                <a:ext cx="10513168" cy="295992"/>
              </a:xfrm>
              <a:prstGeom prst="roundRect">
                <a:avLst>
                  <a:gd name="adj" fmla="val 50000"/>
                </a:avLst>
              </a:prstGeom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" name="TextBox 18"/>
              <p:cNvSpPr txBox="1">
                <a:spLocks/>
              </p:cNvSpPr>
              <p:nvPr/>
            </p:nvSpPr>
            <p:spPr bwMode="auto">
              <a:xfrm flipH="1">
                <a:off x="973192" y="4755189"/>
                <a:ext cx="645752" cy="276997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/>
            </p:spPr>
            <p:txBody>
              <a:bodyPr wrap="square" lIns="90000" tIns="46800" rIns="90000" bIns="46800">
                <a:normAutofit fontScale="47500" lnSpcReduction="20000"/>
                <a:sp3d extrusionH="57150">
                  <a:bevelT w="1270" h="1270"/>
                </a:sp3d>
              </a:bodyPr>
              <a:lstStyle/>
              <a:p>
                <a:pPr>
                  <a:buClr>
                    <a:prstClr val="white"/>
                  </a:buClr>
                  <a:defRPr/>
                </a:pPr>
                <a:r>
                  <a:rPr lang="en-US" altLang="ko-KR" sz="1050">
                    <a:solidFill>
                      <a:schemeClr val="bg1"/>
                    </a:solidFill>
                  </a:rPr>
                  <a:t>Day 1</a:t>
                </a:r>
              </a:p>
            </p:txBody>
          </p:sp>
          <p:sp>
            <p:nvSpPr>
              <p:cNvPr id="25" name="TextBox 19"/>
              <p:cNvSpPr txBox="1">
                <a:spLocks/>
              </p:cNvSpPr>
              <p:nvPr/>
            </p:nvSpPr>
            <p:spPr bwMode="auto">
              <a:xfrm flipH="1">
                <a:off x="10591613" y="4755189"/>
                <a:ext cx="583206" cy="444884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/>
            </p:spPr>
            <p:txBody>
              <a:bodyPr wrap="square" lIns="90000" tIns="46800" rIns="90000" bIns="46800">
                <a:normAutofit fontScale="55000" lnSpcReduction="20000"/>
                <a:sp3d extrusionH="57150">
                  <a:bevelT w="1270" h="1270"/>
                </a:sp3d>
              </a:bodyPr>
              <a:lstStyle/>
              <a:p>
                <a:pPr algn="ctr">
                  <a:buClr>
                    <a:prstClr val="white"/>
                  </a:buClr>
                  <a:defRPr/>
                </a:pPr>
                <a:r>
                  <a:rPr lang="en-US" altLang="ko-KR" sz="1050">
                    <a:solidFill>
                      <a:schemeClr val="bg1"/>
                    </a:solidFill>
                  </a:rPr>
                  <a:t>Day30</a:t>
                </a:r>
              </a:p>
            </p:txBody>
          </p:sp>
          <p:sp>
            <p:nvSpPr>
              <p:cNvPr id="26" name="TextBox 20"/>
              <p:cNvSpPr txBox="1">
                <a:spLocks/>
              </p:cNvSpPr>
              <p:nvPr/>
            </p:nvSpPr>
            <p:spPr bwMode="auto">
              <a:xfrm flipH="1">
                <a:off x="2514610" y="4755189"/>
                <a:ext cx="645752" cy="276997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/>
            </p:spPr>
            <p:txBody>
              <a:bodyPr wrap="square" lIns="90000" tIns="46800" rIns="90000" bIns="46800">
                <a:normAutofit fontScale="47500" lnSpcReduction="20000"/>
                <a:sp3d extrusionH="57150">
                  <a:bevelT w="1270" h="1270"/>
                </a:sp3d>
              </a:bodyPr>
              <a:lstStyle/>
              <a:p>
                <a:pPr>
                  <a:buClr>
                    <a:prstClr val="white"/>
                  </a:buClr>
                  <a:defRPr/>
                </a:pPr>
                <a:r>
                  <a:rPr lang="en-US" altLang="ko-KR" sz="1050">
                    <a:solidFill>
                      <a:schemeClr val="bg1"/>
                    </a:solidFill>
                  </a:rPr>
                  <a:t>Day 5</a:t>
                </a:r>
              </a:p>
            </p:txBody>
          </p:sp>
          <p:sp>
            <p:nvSpPr>
              <p:cNvPr id="27" name="TextBox 21"/>
              <p:cNvSpPr txBox="1">
                <a:spLocks/>
              </p:cNvSpPr>
              <p:nvPr/>
            </p:nvSpPr>
            <p:spPr bwMode="auto">
              <a:xfrm flipH="1">
                <a:off x="4173593" y="4755189"/>
                <a:ext cx="645752" cy="276997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/>
            </p:spPr>
            <p:txBody>
              <a:bodyPr wrap="square" lIns="90000" tIns="46800" rIns="90000" bIns="46800">
                <a:normAutofit fontScale="47500" lnSpcReduction="20000"/>
                <a:sp3d extrusionH="57150">
                  <a:bevelT w="1270" h="1270"/>
                </a:sp3d>
              </a:bodyPr>
              <a:lstStyle/>
              <a:p>
                <a:pPr>
                  <a:buClr>
                    <a:prstClr val="white"/>
                  </a:buClr>
                  <a:defRPr/>
                </a:pPr>
                <a:r>
                  <a:rPr lang="en-US" altLang="ko-KR" sz="1050">
                    <a:solidFill>
                      <a:schemeClr val="bg1"/>
                    </a:solidFill>
                  </a:rPr>
                  <a:t>Day 10</a:t>
                </a:r>
              </a:p>
            </p:txBody>
          </p:sp>
          <p:sp>
            <p:nvSpPr>
              <p:cNvPr id="28" name="TextBox 22"/>
              <p:cNvSpPr txBox="1">
                <a:spLocks/>
              </p:cNvSpPr>
              <p:nvPr/>
            </p:nvSpPr>
            <p:spPr bwMode="auto">
              <a:xfrm flipH="1">
                <a:off x="5767263" y="4755189"/>
                <a:ext cx="645752" cy="276997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/>
            </p:spPr>
            <p:txBody>
              <a:bodyPr wrap="square" lIns="90000" tIns="46800" rIns="90000" bIns="46800">
                <a:normAutofit fontScale="47500" lnSpcReduction="20000"/>
                <a:sp3d extrusionH="57150">
                  <a:bevelT w="1270" h="1270"/>
                </a:sp3d>
              </a:bodyPr>
              <a:lstStyle/>
              <a:p>
                <a:pPr>
                  <a:buClr>
                    <a:prstClr val="white"/>
                  </a:buClr>
                  <a:defRPr/>
                </a:pPr>
                <a:r>
                  <a:rPr lang="en-US" altLang="ko-KR" sz="1050">
                    <a:solidFill>
                      <a:schemeClr val="bg1"/>
                    </a:solidFill>
                  </a:rPr>
                  <a:t>Day 15</a:t>
                </a:r>
              </a:p>
            </p:txBody>
          </p:sp>
          <p:sp>
            <p:nvSpPr>
              <p:cNvPr id="29" name="TextBox 23"/>
              <p:cNvSpPr txBox="1">
                <a:spLocks/>
              </p:cNvSpPr>
              <p:nvPr/>
            </p:nvSpPr>
            <p:spPr bwMode="auto">
              <a:xfrm flipH="1">
                <a:off x="7400119" y="4755189"/>
                <a:ext cx="645752" cy="276997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/>
            </p:spPr>
            <p:txBody>
              <a:bodyPr wrap="square" lIns="90000" tIns="46800" rIns="90000" bIns="46800">
                <a:normAutofit fontScale="47500" lnSpcReduction="20000"/>
                <a:sp3d extrusionH="57150">
                  <a:bevelT w="1270" h="1270"/>
                </a:sp3d>
              </a:bodyPr>
              <a:lstStyle/>
              <a:p>
                <a:pPr>
                  <a:buClr>
                    <a:prstClr val="white"/>
                  </a:buClr>
                  <a:defRPr/>
                </a:pPr>
                <a:r>
                  <a:rPr lang="en-US" altLang="ko-KR" sz="1050">
                    <a:solidFill>
                      <a:schemeClr val="bg1"/>
                    </a:solidFill>
                  </a:rPr>
                  <a:t>Day 20</a:t>
                </a:r>
              </a:p>
            </p:txBody>
          </p:sp>
          <p:sp>
            <p:nvSpPr>
              <p:cNvPr id="30" name="TextBox 24"/>
              <p:cNvSpPr txBox="1">
                <a:spLocks/>
              </p:cNvSpPr>
              <p:nvPr/>
            </p:nvSpPr>
            <p:spPr bwMode="auto">
              <a:xfrm flipH="1">
                <a:off x="9046038" y="4755189"/>
                <a:ext cx="645752" cy="276997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/>
            </p:spPr>
            <p:txBody>
              <a:bodyPr wrap="square" lIns="90000" tIns="46800" rIns="90000" bIns="46800">
                <a:normAutofit fontScale="47500" lnSpcReduction="20000"/>
                <a:sp3d extrusionH="57150">
                  <a:bevelT w="1270" h="1270"/>
                </a:sp3d>
              </a:bodyPr>
              <a:lstStyle/>
              <a:p>
                <a:pPr>
                  <a:buClr>
                    <a:prstClr val="white"/>
                  </a:buClr>
                  <a:defRPr/>
                </a:pPr>
                <a:r>
                  <a:rPr lang="en-US" altLang="ko-KR" sz="1050">
                    <a:solidFill>
                      <a:schemeClr val="bg1"/>
                    </a:solidFill>
                  </a:rPr>
                  <a:t>Day 25</a:t>
                </a:r>
              </a:p>
            </p:txBody>
          </p:sp>
        </p:grpSp>
        <p:sp>
          <p:nvSpPr>
            <p:cNvPr id="11" name="Rectangle: Rounded Corners 25"/>
            <p:cNvSpPr/>
            <p:nvPr/>
          </p:nvSpPr>
          <p:spPr>
            <a:xfrm>
              <a:off x="7708679" y="4234994"/>
              <a:ext cx="2849344" cy="263250"/>
            </a:xfrm>
            <a:prstGeom prst="roundRect">
              <a:avLst>
                <a:gd name="adj" fmla="val 50000"/>
              </a:avLst>
            </a:prstGeom>
            <a:blipFill dpi="0"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Ins="144000" anchor="ctr" anchorCtr="0">
              <a:normAutofit fontScale="25000" lnSpcReduction="20000"/>
            </a:bodyPr>
            <a:lstStyle/>
            <a:p>
              <a:pPr algn="r"/>
              <a:r>
                <a:rPr lang="zh-CN" altLang="en-US" sz="1400" b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12" name="Rectangle: Rounded Corners 26"/>
            <p:cNvSpPr/>
            <p:nvPr/>
          </p:nvSpPr>
          <p:spPr>
            <a:xfrm>
              <a:off x="3405215" y="3537669"/>
              <a:ext cx="1417928" cy="263250"/>
            </a:xfrm>
            <a:prstGeom prst="roundRect">
              <a:avLst>
                <a:gd name="adj" fmla="val 50000"/>
              </a:avLst>
            </a:prstGeom>
            <a:blipFill dpi="0"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Ins="144000" anchor="ctr">
              <a:normAutofit fontScale="25000" lnSpcReduction="20000"/>
            </a:bodyPr>
            <a:lstStyle/>
            <a:p>
              <a:r>
                <a:rPr lang="zh-CN" altLang="en-US" sz="1400" b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13" name="Rectangle: Rounded Corners 27"/>
            <p:cNvSpPr/>
            <p:nvPr/>
          </p:nvSpPr>
          <p:spPr>
            <a:xfrm>
              <a:off x="4837412" y="3886331"/>
              <a:ext cx="2849344" cy="263250"/>
            </a:xfrm>
            <a:prstGeom prst="roundRect">
              <a:avLst>
                <a:gd name="adj" fmla="val 50000"/>
              </a:avLst>
            </a:prstGeom>
            <a:blipFill dpi="0"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Ins="144000" anchor="ctr" anchorCtr="0">
              <a:normAutofit fontScale="25000" lnSpcReduction="20000"/>
            </a:bodyPr>
            <a:lstStyle/>
            <a:p>
              <a:pPr algn="r"/>
              <a:r>
                <a:rPr lang="zh-CN" altLang="en-US" sz="1400" b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14" name="Rectangle: Rounded Corners 28"/>
            <p:cNvSpPr/>
            <p:nvPr/>
          </p:nvSpPr>
          <p:spPr>
            <a:xfrm>
              <a:off x="1967189" y="3189007"/>
              <a:ext cx="2855954" cy="263250"/>
            </a:xfrm>
            <a:prstGeom prst="roundRect">
              <a:avLst>
                <a:gd name="adj" fmla="val 50000"/>
              </a:avLst>
            </a:prstGeom>
            <a:blipFill dpi="0"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Ins="144000" anchor="ctr" anchorCtr="0">
              <a:normAutofit fontScale="25000" lnSpcReduction="20000"/>
            </a:bodyPr>
            <a:lstStyle/>
            <a:p>
              <a:pPr algn="r"/>
              <a:r>
                <a:rPr lang="zh-CN" altLang="en-US" sz="1400" b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15" name="Oval 29"/>
            <p:cNvSpPr/>
            <p:nvPr/>
          </p:nvSpPr>
          <p:spPr>
            <a:xfrm flipV="1">
              <a:off x="1824709" y="4986103"/>
              <a:ext cx="280301" cy="27615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Oval 30"/>
            <p:cNvSpPr/>
            <p:nvPr/>
          </p:nvSpPr>
          <p:spPr>
            <a:xfrm flipV="1">
              <a:off x="10438512" y="4986103"/>
              <a:ext cx="280301" cy="27615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TextBox 39"/>
            <p:cNvSpPr txBox="1">
              <a:spLocks/>
            </p:cNvSpPr>
            <p:nvPr/>
          </p:nvSpPr>
          <p:spPr bwMode="auto">
            <a:xfrm>
              <a:off x="1901320" y="1497769"/>
              <a:ext cx="1412864" cy="340735"/>
            </a:xfrm>
            <a:prstGeom prst="rect">
              <a:avLst/>
            </a:prstGeom>
            <a:noFill/>
            <a:extLst/>
          </p:spPr>
          <p:txBody>
            <a:bodyPr wrap="none" lIns="90000" tIns="46800" rIns="90000" bIns="46800">
              <a:normAutofit fontScale="70000" lnSpcReduction="20000"/>
            </a:bodyPr>
            <a:lstStyle/>
            <a:p>
              <a:pPr algn="l" latinLnBrk="0"/>
              <a:r>
                <a:rPr lang="zh-CN" altLang="en-US" sz="1600">
                  <a:solidFill>
                    <a:srgbClr val="314254"/>
                  </a:solidFill>
                  <a:effectLst/>
                </a:rPr>
                <a:t>标题文本预设</a:t>
              </a:r>
            </a:p>
          </p:txBody>
        </p:sp>
        <p:sp>
          <p:nvSpPr>
            <p:cNvPr id="18" name="Freeform: Shape 40"/>
            <p:cNvSpPr>
              <a:spLocks/>
            </p:cNvSpPr>
            <p:nvPr/>
          </p:nvSpPr>
          <p:spPr bwMode="auto">
            <a:xfrm>
              <a:off x="1631504" y="1352419"/>
              <a:ext cx="455313" cy="433943"/>
            </a:xfrm>
            <a:custGeom>
              <a:avLst/>
              <a:gdLst>
                <a:gd name="T0" fmla="*/ 1238 w 1410"/>
                <a:gd name="T1" fmla="*/ 92 h 1364"/>
                <a:gd name="T2" fmla="*/ 1380 w 1410"/>
                <a:gd name="T3" fmla="*/ 0 h 1364"/>
                <a:gd name="T4" fmla="*/ 1410 w 1410"/>
                <a:gd name="T5" fmla="*/ 54 h 1364"/>
                <a:gd name="T6" fmla="*/ 1292 w 1410"/>
                <a:gd name="T7" fmla="*/ 142 h 1364"/>
                <a:gd name="T8" fmla="*/ 1188 w 1410"/>
                <a:gd name="T9" fmla="*/ 230 h 1364"/>
                <a:gd name="T10" fmla="*/ 1068 w 1410"/>
                <a:gd name="T11" fmla="*/ 346 h 1364"/>
                <a:gd name="T12" fmla="*/ 956 w 1410"/>
                <a:gd name="T13" fmla="*/ 466 h 1364"/>
                <a:gd name="T14" fmla="*/ 850 w 1410"/>
                <a:gd name="T15" fmla="*/ 594 h 1364"/>
                <a:gd name="T16" fmla="*/ 750 w 1410"/>
                <a:gd name="T17" fmla="*/ 728 h 1364"/>
                <a:gd name="T18" fmla="*/ 702 w 1410"/>
                <a:gd name="T19" fmla="*/ 798 h 1364"/>
                <a:gd name="T20" fmla="*/ 618 w 1410"/>
                <a:gd name="T21" fmla="*/ 932 h 1364"/>
                <a:gd name="T22" fmla="*/ 546 w 1410"/>
                <a:gd name="T23" fmla="*/ 1064 h 1364"/>
                <a:gd name="T24" fmla="*/ 488 w 1410"/>
                <a:gd name="T25" fmla="*/ 1192 h 1364"/>
                <a:gd name="T26" fmla="*/ 418 w 1410"/>
                <a:gd name="T27" fmla="*/ 1286 h 1364"/>
                <a:gd name="T28" fmla="*/ 388 w 1410"/>
                <a:gd name="T29" fmla="*/ 1306 h 1364"/>
                <a:gd name="T30" fmla="*/ 338 w 1410"/>
                <a:gd name="T31" fmla="*/ 1344 h 1364"/>
                <a:gd name="T32" fmla="*/ 314 w 1410"/>
                <a:gd name="T33" fmla="*/ 1364 h 1364"/>
                <a:gd name="T34" fmla="*/ 300 w 1410"/>
                <a:gd name="T35" fmla="*/ 1314 h 1364"/>
                <a:gd name="T36" fmla="*/ 250 w 1410"/>
                <a:gd name="T37" fmla="*/ 1182 h 1364"/>
                <a:gd name="T38" fmla="*/ 212 w 1410"/>
                <a:gd name="T39" fmla="*/ 1092 h 1364"/>
                <a:gd name="T40" fmla="*/ 146 w 1410"/>
                <a:gd name="T41" fmla="*/ 956 h 1364"/>
                <a:gd name="T42" fmla="*/ 116 w 1410"/>
                <a:gd name="T43" fmla="*/ 910 h 1364"/>
                <a:gd name="T44" fmla="*/ 104 w 1410"/>
                <a:gd name="T45" fmla="*/ 892 h 1364"/>
                <a:gd name="T46" fmla="*/ 76 w 1410"/>
                <a:gd name="T47" fmla="*/ 862 h 1364"/>
                <a:gd name="T48" fmla="*/ 46 w 1410"/>
                <a:gd name="T49" fmla="*/ 842 h 1364"/>
                <a:gd name="T50" fmla="*/ 16 w 1410"/>
                <a:gd name="T51" fmla="*/ 830 h 1364"/>
                <a:gd name="T52" fmla="*/ 0 w 1410"/>
                <a:gd name="T53" fmla="*/ 828 h 1364"/>
                <a:gd name="T54" fmla="*/ 42 w 1410"/>
                <a:gd name="T55" fmla="*/ 794 h 1364"/>
                <a:gd name="T56" fmla="*/ 80 w 1410"/>
                <a:gd name="T57" fmla="*/ 768 h 1364"/>
                <a:gd name="T58" fmla="*/ 116 w 1410"/>
                <a:gd name="T59" fmla="*/ 754 h 1364"/>
                <a:gd name="T60" fmla="*/ 148 w 1410"/>
                <a:gd name="T61" fmla="*/ 750 h 1364"/>
                <a:gd name="T62" fmla="*/ 160 w 1410"/>
                <a:gd name="T63" fmla="*/ 750 h 1364"/>
                <a:gd name="T64" fmla="*/ 182 w 1410"/>
                <a:gd name="T65" fmla="*/ 758 h 1364"/>
                <a:gd name="T66" fmla="*/ 204 w 1410"/>
                <a:gd name="T67" fmla="*/ 772 h 1364"/>
                <a:gd name="T68" fmla="*/ 240 w 1410"/>
                <a:gd name="T69" fmla="*/ 808 h 1364"/>
                <a:gd name="T70" fmla="*/ 288 w 1410"/>
                <a:gd name="T71" fmla="*/ 882 h 1364"/>
                <a:gd name="T72" fmla="*/ 338 w 1410"/>
                <a:gd name="T73" fmla="*/ 984 h 1364"/>
                <a:gd name="T74" fmla="*/ 376 w 1410"/>
                <a:gd name="T75" fmla="*/ 1068 h 1364"/>
                <a:gd name="T76" fmla="*/ 448 w 1410"/>
                <a:gd name="T77" fmla="*/ 946 h 1364"/>
                <a:gd name="T78" fmla="*/ 524 w 1410"/>
                <a:gd name="T79" fmla="*/ 828 h 1364"/>
                <a:gd name="T80" fmla="*/ 608 w 1410"/>
                <a:gd name="T81" fmla="*/ 714 h 1364"/>
                <a:gd name="T82" fmla="*/ 696 w 1410"/>
                <a:gd name="T83" fmla="*/ 604 h 1364"/>
                <a:gd name="T84" fmla="*/ 790 w 1410"/>
                <a:gd name="T85" fmla="*/ 496 h 1364"/>
                <a:gd name="T86" fmla="*/ 888 w 1410"/>
                <a:gd name="T87" fmla="*/ 392 h 1364"/>
                <a:gd name="T88" fmla="*/ 994 w 1410"/>
                <a:gd name="T89" fmla="*/ 292 h 1364"/>
                <a:gd name="T90" fmla="*/ 1104 w 1410"/>
                <a:gd name="T91" fmla="*/ 194 h 1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410" h="1364">
                  <a:moveTo>
                    <a:pt x="1238" y="92"/>
                  </a:moveTo>
                  <a:lnTo>
                    <a:pt x="1238" y="92"/>
                  </a:lnTo>
                  <a:lnTo>
                    <a:pt x="1314" y="42"/>
                  </a:lnTo>
                  <a:lnTo>
                    <a:pt x="1380" y="0"/>
                  </a:lnTo>
                  <a:lnTo>
                    <a:pt x="1410" y="54"/>
                  </a:lnTo>
                  <a:lnTo>
                    <a:pt x="1410" y="54"/>
                  </a:lnTo>
                  <a:lnTo>
                    <a:pt x="1356" y="94"/>
                  </a:lnTo>
                  <a:lnTo>
                    <a:pt x="1292" y="142"/>
                  </a:lnTo>
                  <a:lnTo>
                    <a:pt x="1188" y="230"/>
                  </a:lnTo>
                  <a:lnTo>
                    <a:pt x="1188" y="230"/>
                  </a:lnTo>
                  <a:lnTo>
                    <a:pt x="1126" y="288"/>
                  </a:lnTo>
                  <a:lnTo>
                    <a:pt x="1068" y="346"/>
                  </a:lnTo>
                  <a:lnTo>
                    <a:pt x="1012" y="406"/>
                  </a:lnTo>
                  <a:lnTo>
                    <a:pt x="956" y="466"/>
                  </a:lnTo>
                  <a:lnTo>
                    <a:pt x="902" y="530"/>
                  </a:lnTo>
                  <a:lnTo>
                    <a:pt x="850" y="594"/>
                  </a:lnTo>
                  <a:lnTo>
                    <a:pt x="798" y="660"/>
                  </a:lnTo>
                  <a:lnTo>
                    <a:pt x="750" y="728"/>
                  </a:lnTo>
                  <a:lnTo>
                    <a:pt x="750" y="728"/>
                  </a:lnTo>
                  <a:lnTo>
                    <a:pt x="702" y="798"/>
                  </a:lnTo>
                  <a:lnTo>
                    <a:pt x="658" y="866"/>
                  </a:lnTo>
                  <a:lnTo>
                    <a:pt x="618" y="932"/>
                  </a:lnTo>
                  <a:lnTo>
                    <a:pt x="580" y="998"/>
                  </a:lnTo>
                  <a:lnTo>
                    <a:pt x="546" y="1064"/>
                  </a:lnTo>
                  <a:lnTo>
                    <a:pt x="516" y="1128"/>
                  </a:lnTo>
                  <a:lnTo>
                    <a:pt x="488" y="1192"/>
                  </a:lnTo>
                  <a:lnTo>
                    <a:pt x="464" y="1256"/>
                  </a:lnTo>
                  <a:lnTo>
                    <a:pt x="418" y="1286"/>
                  </a:lnTo>
                  <a:lnTo>
                    <a:pt x="418" y="1286"/>
                  </a:lnTo>
                  <a:lnTo>
                    <a:pt x="388" y="1306"/>
                  </a:lnTo>
                  <a:lnTo>
                    <a:pt x="362" y="1324"/>
                  </a:lnTo>
                  <a:lnTo>
                    <a:pt x="338" y="1344"/>
                  </a:lnTo>
                  <a:lnTo>
                    <a:pt x="314" y="1364"/>
                  </a:lnTo>
                  <a:lnTo>
                    <a:pt x="314" y="1364"/>
                  </a:lnTo>
                  <a:lnTo>
                    <a:pt x="308" y="1342"/>
                  </a:lnTo>
                  <a:lnTo>
                    <a:pt x="300" y="1314"/>
                  </a:lnTo>
                  <a:lnTo>
                    <a:pt x="272" y="1242"/>
                  </a:lnTo>
                  <a:lnTo>
                    <a:pt x="250" y="1182"/>
                  </a:lnTo>
                  <a:lnTo>
                    <a:pt x="250" y="1182"/>
                  </a:lnTo>
                  <a:lnTo>
                    <a:pt x="212" y="1092"/>
                  </a:lnTo>
                  <a:lnTo>
                    <a:pt x="178" y="1016"/>
                  </a:lnTo>
                  <a:lnTo>
                    <a:pt x="146" y="956"/>
                  </a:lnTo>
                  <a:lnTo>
                    <a:pt x="130" y="932"/>
                  </a:lnTo>
                  <a:lnTo>
                    <a:pt x="116" y="910"/>
                  </a:lnTo>
                  <a:lnTo>
                    <a:pt x="116" y="910"/>
                  </a:lnTo>
                  <a:lnTo>
                    <a:pt x="104" y="892"/>
                  </a:lnTo>
                  <a:lnTo>
                    <a:pt x="90" y="876"/>
                  </a:lnTo>
                  <a:lnTo>
                    <a:pt x="76" y="862"/>
                  </a:lnTo>
                  <a:lnTo>
                    <a:pt x="60" y="852"/>
                  </a:lnTo>
                  <a:lnTo>
                    <a:pt x="46" y="842"/>
                  </a:lnTo>
                  <a:lnTo>
                    <a:pt x="30" y="834"/>
                  </a:lnTo>
                  <a:lnTo>
                    <a:pt x="16" y="830"/>
                  </a:lnTo>
                  <a:lnTo>
                    <a:pt x="0" y="828"/>
                  </a:lnTo>
                  <a:lnTo>
                    <a:pt x="0" y="828"/>
                  </a:lnTo>
                  <a:lnTo>
                    <a:pt x="20" y="808"/>
                  </a:lnTo>
                  <a:lnTo>
                    <a:pt x="42" y="794"/>
                  </a:lnTo>
                  <a:lnTo>
                    <a:pt x="60" y="780"/>
                  </a:lnTo>
                  <a:lnTo>
                    <a:pt x="80" y="768"/>
                  </a:lnTo>
                  <a:lnTo>
                    <a:pt x="98" y="760"/>
                  </a:lnTo>
                  <a:lnTo>
                    <a:pt x="116" y="754"/>
                  </a:lnTo>
                  <a:lnTo>
                    <a:pt x="132" y="750"/>
                  </a:lnTo>
                  <a:lnTo>
                    <a:pt x="148" y="750"/>
                  </a:lnTo>
                  <a:lnTo>
                    <a:pt x="148" y="750"/>
                  </a:lnTo>
                  <a:lnTo>
                    <a:pt x="160" y="750"/>
                  </a:lnTo>
                  <a:lnTo>
                    <a:pt x="170" y="754"/>
                  </a:lnTo>
                  <a:lnTo>
                    <a:pt x="182" y="758"/>
                  </a:lnTo>
                  <a:lnTo>
                    <a:pt x="192" y="764"/>
                  </a:lnTo>
                  <a:lnTo>
                    <a:pt x="204" y="772"/>
                  </a:lnTo>
                  <a:lnTo>
                    <a:pt x="216" y="782"/>
                  </a:lnTo>
                  <a:lnTo>
                    <a:pt x="240" y="808"/>
                  </a:lnTo>
                  <a:lnTo>
                    <a:pt x="264" y="840"/>
                  </a:lnTo>
                  <a:lnTo>
                    <a:pt x="288" y="882"/>
                  </a:lnTo>
                  <a:lnTo>
                    <a:pt x="314" y="928"/>
                  </a:lnTo>
                  <a:lnTo>
                    <a:pt x="338" y="984"/>
                  </a:lnTo>
                  <a:lnTo>
                    <a:pt x="376" y="1068"/>
                  </a:lnTo>
                  <a:lnTo>
                    <a:pt x="376" y="1068"/>
                  </a:lnTo>
                  <a:lnTo>
                    <a:pt x="412" y="1006"/>
                  </a:lnTo>
                  <a:lnTo>
                    <a:pt x="448" y="946"/>
                  </a:lnTo>
                  <a:lnTo>
                    <a:pt x="486" y="888"/>
                  </a:lnTo>
                  <a:lnTo>
                    <a:pt x="524" y="828"/>
                  </a:lnTo>
                  <a:lnTo>
                    <a:pt x="566" y="772"/>
                  </a:lnTo>
                  <a:lnTo>
                    <a:pt x="608" y="714"/>
                  </a:lnTo>
                  <a:lnTo>
                    <a:pt x="650" y="658"/>
                  </a:lnTo>
                  <a:lnTo>
                    <a:pt x="696" y="604"/>
                  </a:lnTo>
                  <a:lnTo>
                    <a:pt x="742" y="550"/>
                  </a:lnTo>
                  <a:lnTo>
                    <a:pt x="790" y="496"/>
                  </a:lnTo>
                  <a:lnTo>
                    <a:pt x="838" y="444"/>
                  </a:lnTo>
                  <a:lnTo>
                    <a:pt x="888" y="392"/>
                  </a:lnTo>
                  <a:lnTo>
                    <a:pt x="940" y="342"/>
                  </a:lnTo>
                  <a:lnTo>
                    <a:pt x="994" y="292"/>
                  </a:lnTo>
                  <a:lnTo>
                    <a:pt x="1048" y="242"/>
                  </a:lnTo>
                  <a:lnTo>
                    <a:pt x="1104" y="194"/>
                  </a:lnTo>
                  <a:lnTo>
                    <a:pt x="1238" y="9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TextBox 43"/>
            <p:cNvSpPr txBox="1">
              <a:spLocks/>
            </p:cNvSpPr>
            <p:nvPr/>
          </p:nvSpPr>
          <p:spPr bwMode="auto">
            <a:xfrm>
              <a:off x="1901320" y="1838504"/>
              <a:ext cx="8246229" cy="242374"/>
            </a:xfrm>
            <a:prstGeom prst="rect">
              <a:avLst/>
            </a:prstGeom>
          </p:spPr>
          <p:txBody>
            <a:bodyPr wrap="square" lIns="0" tIns="0" rIns="0" bIns="0" anchor="t" anchorCtr="0">
              <a:normAutofit fontScale="77500" lnSpcReduction="20000"/>
              <a:scene3d>
                <a:camera prst="orthographicFront"/>
                <a:lightRig rig="threePt" dir="t"/>
              </a:scene3d>
              <a:sp3d/>
            </a:bodyPr>
            <a:lstStyle/>
            <a:p>
              <a:pPr marL="0" indent="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 （建议使用主题字体）如需更改请在（设置形状格式）菜单下（文本选项）中调整</a:t>
              </a:r>
            </a:p>
          </p:txBody>
        </p:sp>
        <p:sp>
          <p:nvSpPr>
            <p:cNvPr id="20" name="TextBox 47"/>
            <p:cNvSpPr txBox="1">
              <a:spLocks/>
            </p:cNvSpPr>
            <p:nvPr/>
          </p:nvSpPr>
          <p:spPr bwMode="auto">
            <a:xfrm>
              <a:off x="1823865" y="5262258"/>
              <a:ext cx="2132429" cy="620833"/>
            </a:xfrm>
            <a:prstGeom prst="rect">
              <a:avLst/>
            </a:prstGeom>
          </p:spPr>
          <p:txBody>
            <a:bodyPr wrap="square" lIns="0" tIns="0" rIns="0" bIns="0" anchor="ctr" anchorCtr="0">
              <a:normAutofit fontScale="92500" lnSpcReduction="20000"/>
              <a:scene3d>
                <a:camera prst="orthographicFront"/>
                <a:lightRig rig="threePt" dir="t"/>
              </a:scene3d>
              <a:sp3d/>
            </a:bodyPr>
            <a:lstStyle/>
            <a:p>
              <a:pPr marL="0" indent="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00"/>
                <a:t>此部分内容作为文字排版占位显示 </a:t>
              </a:r>
              <a:br>
                <a:rPr lang="zh-CN" altLang="en-US" sz="1000"/>
              </a:br>
              <a:r>
                <a:rPr lang="zh-CN" altLang="en-US" sz="1000"/>
                <a:t>（建议使用主题字体）</a:t>
              </a:r>
            </a:p>
          </p:txBody>
        </p:sp>
        <p:sp>
          <p:nvSpPr>
            <p:cNvPr id="21" name="TextBox 48"/>
            <p:cNvSpPr txBox="1">
              <a:spLocks/>
            </p:cNvSpPr>
            <p:nvPr/>
          </p:nvSpPr>
          <p:spPr bwMode="auto">
            <a:xfrm>
              <a:off x="6131611" y="5262258"/>
              <a:ext cx="2132429" cy="620833"/>
            </a:xfrm>
            <a:prstGeom prst="rect">
              <a:avLst/>
            </a:prstGeom>
          </p:spPr>
          <p:txBody>
            <a:bodyPr wrap="square" lIns="0" tIns="0" rIns="0" bIns="0" anchor="ctr" anchorCtr="0">
              <a:normAutofit fontScale="92500" lnSpcReduction="20000"/>
              <a:scene3d>
                <a:camera prst="orthographicFront"/>
                <a:lightRig rig="threePt" dir="t"/>
              </a:scene3d>
              <a:sp3d/>
            </a:bodyPr>
            <a:lstStyle/>
            <a:p>
              <a:pPr marL="0" indent="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00"/>
                <a:t>此部分内容作为文字排版占位显示 </a:t>
              </a:r>
              <a:br>
                <a:rPr lang="zh-CN" altLang="en-US" sz="1000"/>
              </a:br>
              <a:r>
                <a:rPr lang="zh-CN" altLang="en-US" sz="1000"/>
                <a:t>（建议使用主题字体）</a:t>
              </a:r>
            </a:p>
          </p:txBody>
        </p:sp>
        <p:sp>
          <p:nvSpPr>
            <p:cNvPr id="22" name="TextBox 49"/>
            <p:cNvSpPr txBox="1">
              <a:spLocks/>
            </p:cNvSpPr>
            <p:nvPr/>
          </p:nvSpPr>
          <p:spPr bwMode="auto">
            <a:xfrm>
              <a:off x="8828318" y="5262258"/>
              <a:ext cx="2132429" cy="620833"/>
            </a:xfrm>
            <a:prstGeom prst="rect">
              <a:avLst/>
            </a:prstGeom>
          </p:spPr>
          <p:txBody>
            <a:bodyPr wrap="square" lIns="0" tIns="0" rIns="0" bIns="0" anchor="ctr" anchorCtr="0">
              <a:normAutofit fontScale="92500" lnSpcReduction="20000"/>
              <a:scene3d>
                <a:camera prst="orthographicFront"/>
                <a:lightRig rig="threePt" dir="t"/>
              </a:scene3d>
              <a:sp3d/>
            </a:bodyPr>
            <a:lstStyle/>
            <a:p>
              <a:pPr marL="0" indent="0" algn="r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00"/>
                <a:t>此部分内容作为文字排版占位显示 </a:t>
              </a:r>
              <a:br>
                <a:rPr lang="zh-CN" altLang="en-US" sz="1000"/>
              </a:br>
              <a:r>
                <a:rPr lang="zh-CN" altLang="en-US" sz="1000"/>
                <a:t>（建议使用主题字体）</a:t>
              </a:r>
            </a:p>
          </p:txBody>
        </p:sp>
      </p:grpSp>
      <p:sp>
        <p:nvSpPr>
          <p:cNvPr id="38" name="Title 1"/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92289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006C50A0-DC78-453E-A59C-9DA33810F78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878" b="11808"/>
          <a:stretch/>
        </p:blipFill>
        <p:spPr>
          <a:xfrm>
            <a:off x="0" y="1"/>
            <a:ext cx="9140407" cy="5143500"/>
          </a:xfrm>
          <a:prstGeom prst="rect">
            <a:avLst/>
          </a:prstGeom>
        </p:spPr>
      </p:pic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4B822166-C4BA-42BB-A724-DB4C45220B9F}"/>
              </a:ext>
            </a:extLst>
          </p:cNvPr>
          <p:cNvSpPr/>
          <p:nvPr/>
        </p:nvSpPr>
        <p:spPr>
          <a:xfrm>
            <a:off x="2699792" y="2050563"/>
            <a:ext cx="388843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spc="300" dirty="0">
              <a:latin typeface="方正平和简体" panose="03000509000000000000" pitchFamily="65" charset="-122"/>
              <a:ea typeface="方正平和简体" panose="03000509000000000000" pitchFamily="65" charset="-122"/>
              <a:sym typeface="微软雅黑" pitchFamily="34" charset="-122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spc="300" dirty="0">
                <a:latin typeface="方正平和简体" panose="03000509000000000000" pitchFamily="65" charset="-122"/>
                <a:ea typeface="方正平和简体" panose="03000509000000000000" pitchFamily="65" charset="-122"/>
                <a:sym typeface="微软雅黑" pitchFamily="34" charset="-122"/>
              </a:rPr>
              <a:t>演示完毕 谢谢欣赏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xmlns="" id="{8B3B7304-F02B-46C9-B409-5EC3F00713F4}"/>
              </a:ext>
            </a:extLst>
          </p:cNvPr>
          <p:cNvSpPr/>
          <p:nvPr/>
        </p:nvSpPr>
        <p:spPr>
          <a:xfrm>
            <a:off x="2843808" y="1851670"/>
            <a:ext cx="36004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000" b="1" spc="300" dirty="0">
                <a:latin typeface="DFPPOP1W7-B5" panose="040B0700000000000000" pitchFamily="82" charset="-120"/>
                <a:ea typeface="DFPPOP1W7-B5" panose="040B0700000000000000" pitchFamily="82" charset="-120"/>
                <a:cs typeface="Adobe Arabic" panose="02040503050201020203" pitchFamily="18" charset="-78"/>
                <a:sym typeface="微软雅黑" pitchFamily="34" charset="-122"/>
              </a:rPr>
              <a:t>POWERPOINT</a:t>
            </a:r>
            <a:endParaRPr lang="zh-CN" altLang="en-US" sz="4000" b="1" spc="300" dirty="0">
              <a:latin typeface="DFPPOP1W7-B5" panose="040B0700000000000000" pitchFamily="82" charset="-120"/>
              <a:ea typeface="DFPPOP1W7-B5" panose="040B0700000000000000" pitchFamily="82" charset="-120"/>
              <a:cs typeface="Adobe Arabic" panose="02040503050201020203" pitchFamily="18" charset="-78"/>
              <a:sym typeface="微软雅黑" pitchFamily="34" charset="-122"/>
            </a:endParaRPr>
          </a:p>
        </p:txBody>
      </p: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xmlns="" id="{A45E1BEE-53A9-4118-9C8F-DF47B877DB4C}"/>
              </a:ext>
            </a:extLst>
          </p:cNvPr>
          <p:cNvCxnSpPr>
            <a:cxnSpLocks/>
          </p:cNvCxnSpPr>
          <p:nvPr/>
        </p:nvCxnSpPr>
        <p:spPr>
          <a:xfrm>
            <a:off x="2843808" y="2517734"/>
            <a:ext cx="3289781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xmlns="" id="{F15A3D31-BA63-4482-8650-959512C53578}"/>
              </a:ext>
            </a:extLst>
          </p:cNvPr>
          <p:cNvCxnSpPr>
            <a:cxnSpLocks/>
          </p:cNvCxnSpPr>
          <p:nvPr/>
        </p:nvCxnSpPr>
        <p:spPr>
          <a:xfrm>
            <a:off x="2843808" y="3063612"/>
            <a:ext cx="3289781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49632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彩色水彩泡泡通用PPT模板"/>
</p:tagLst>
</file>

<file path=ppt/theme/theme1.xml><?xml version="1.0" encoding="utf-8"?>
<a:theme xmlns:a="http://schemas.openxmlformats.org/drawingml/2006/main" name="第一PPT，www.1ppt.com">
  <a:themeElements>
    <a:clrScheme name="自定义 237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5BBAAA"/>
      </a:accent1>
      <a:accent2>
        <a:srgbClr val="FF672E"/>
      </a:accent2>
      <a:accent3>
        <a:srgbClr val="FFDF39"/>
      </a:accent3>
      <a:accent4>
        <a:srgbClr val="5BBAAA"/>
      </a:accent4>
      <a:accent5>
        <a:srgbClr val="FFDF39"/>
      </a:accent5>
      <a:accent6>
        <a:srgbClr val="FF672E"/>
      </a:accent6>
      <a:hlink>
        <a:srgbClr val="528D2B"/>
      </a:hlink>
      <a:folHlink>
        <a:srgbClr val="99A87D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sz="1200" dirty="0" smtClean="0">
            <a:solidFill>
              <a:schemeClr val="tx1">
                <a:lumMod val="75000"/>
                <a:lumOff val="25000"/>
              </a:schemeClr>
            </a:solidFill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5BBAAA"/>
    </a:accent1>
    <a:accent2>
      <a:srgbClr val="FF672E"/>
    </a:accent2>
    <a:accent3>
      <a:srgbClr val="FFDF39"/>
    </a:accent3>
    <a:accent4>
      <a:srgbClr val="5BBAAA"/>
    </a:accent4>
    <a:accent5>
      <a:srgbClr val="FFDF39"/>
    </a:accent5>
    <a:accent6>
      <a:srgbClr val="FF672E"/>
    </a:accent6>
    <a:hlink>
      <a:srgbClr val="528D2B"/>
    </a:hlink>
    <a:folHlink>
      <a:srgbClr val="99A87D"/>
    </a:folHlink>
  </a:clrScheme>
</a:themeOverride>
</file>

<file path=ppt/theme/themeOverride2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5BBAAA"/>
    </a:accent1>
    <a:accent2>
      <a:srgbClr val="FF672E"/>
    </a:accent2>
    <a:accent3>
      <a:srgbClr val="FFDF39"/>
    </a:accent3>
    <a:accent4>
      <a:srgbClr val="5BBAAA"/>
    </a:accent4>
    <a:accent5>
      <a:srgbClr val="FFDF39"/>
    </a:accent5>
    <a:accent6>
      <a:srgbClr val="FF672E"/>
    </a:accent6>
    <a:hlink>
      <a:srgbClr val="528D2B"/>
    </a:hlink>
    <a:folHlink>
      <a:srgbClr val="99A87D"/>
    </a:folHlink>
  </a:clrScheme>
</a:themeOverride>
</file>

<file path=ppt/theme/themeOverride3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5BBAAA"/>
    </a:accent1>
    <a:accent2>
      <a:srgbClr val="FF672E"/>
    </a:accent2>
    <a:accent3>
      <a:srgbClr val="FFDF39"/>
    </a:accent3>
    <a:accent4>
      <a:srgbClr val="5BBAAA"/>
    </a:accent4>
    <a:accent5>
      <a:srgbClr val="FFDF39"/>
    </a:accent5>
    <a:accent6>
      <a:srgbClr val="FF672E"/>
    </a:accent6>
    <a:hlink>
      <a:srgbClr val="528D2B"/>
    </a:hlink>
    <a:folHlink>
      <a:srgbClr val="99A87D"/>
    </a:folHlink>
  </a:clrScheme>
</a:themeOverride>
</file>

<file path=ppt/theme/themeOverride4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5BBAAA"/>
    </a:accent1>
    <a:accent2>
      <a:srgbClr val="FF672E"/>
    </a:accent2>
    <a:accent3>
      <a:srgbClr val="FFDF39"/>
    </a:accent3>
    <a:accent4>
      <a:srgbClr val="5BBAAA"/>
    </a:accent4>
    <a:accent5>
      <a:srgbClr val="FFDF39"/>
    </a:accent5>
    <a:accent6>
      <a:srgbClr val="FF672E"/>
    </a:accent6>
    <a:hlink>
      <a:srgbClr val="528D2B"/>
    </a:hlink>
    <a:folHlink>
      <a:srgbClr val="99A87D"/>
    </a:folHlink>
  </a:clrScheme>
</a:themeOverride>
</file>

<file path=ppt/theme/themeOverride5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5BBAAA"/>
    </a:accent1>
    <a:accent2>
      <a:srgbClr val="FF672E"/>
    </a:accent2>
    <a:accent3>
      <a:srgbClr val="FFDF39"/>
    </a:accent3>
    <a:accent4>
      <a:srgbClr val="5BBAAA"/>
    </a:accent4>
    <a:accent5>
      <a:srgbClr val="FFDF39"/>
    </a:accent5>
    <a:accent6>
      <a:srgbClr val="FF672E"/>
    </a:accent6>
    <a:hlink>
      <a:srgbClr val="528D2B"/>
    </a:hlink>
    <a:folHlink>
      <a:srgbClr val="99A87D"/>
    </a:folHlink>
  </a:clrScheme>
</a:themeOverride>
</file>

<file path=ppt/theme/themeOverride6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5BBAAA"/>
    </a:accent1>
    <a:accent2>
      <a:srgbClr val="FF672E"/>
    </a:accent2>
    <a:accent3>
      <a:srgbClr val="FFDF39"/>
    </a:accent3>
    <a:accent4>
      <a:srgbClr val="5BBAAA"/>
    </a:accent4>
    <a:accent5>
      <a:srgbClr val="FFDF39"/>
    </a:accent5>
    <a:accent6>
      <a:srgbClr val="FF672E"/>
    </a:accent6>
    <a:hlink>
      <a:srgbClr val="528D2B"/>
    </a:hlink>
    <a:folHlink>
      <a:srgbClr val="99A87D"/>
    </a:folHlink>
  </a:clrScheme>
</a:themeOverride>
</file>

<file path=ppt/theme/themeOverride7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5BBAAA"/>
    </a:accent1>
    <a:accent2>
      <a:srgbClr val="FF672E"/>
    </a:accent2>
    <a:accent3>
      <a:srgbClr val="FFDF39"/>
    </a:accent3>
    <a:accent4>
      <a:srgbClr val="5BBAAA"/>
    </a:accent4>
    <a:accent5>
      <a:srgbClr val="FFDF39"/>
    </a:accent5>
    <a:accent6>
      <a:srgbClr val="FF672E"/>
    </a:accent6>
    <a:hlink>
      <a:srgbClr val="528D2B"/>
    </a:hlink>
    <a:folHlink>
      <a:srgbClr val="99A87D"/>
    </a:folHlink>
  </a:clrScheme>
</a:themeOverride>
</file>

<file path=ppt/theme/themeOverride8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5BBAAA"/>
    </a:accent1>
    <a:accent2>
      <a:srgbClr val="FF672E"/>
    </a:accent2>
    <a:accent3>
      <a:srgbClr val="FFDF39"/>
    </a:accent3>
    <a:accent4>
      <a:srgbClr val="5BBAAA"/>
    </a:accent4>
    <a:accent5>
      <a:srgbClr val="FFDF39"/>
    </a:accent5>
    <a:accent6>
      <a:srgbClr val="FF672E"/>
    </a:accent6>
    <a:hlink>
      <a:srgbClr val="528D2B"/>
    </a:hlink>
    <a:folHlink>
      <a:srgbClr val="99A87D"/>
    </a:folHlink>
  </a:clrScheme>
</a:themeOverride>
</file>

<file path=ppt/theme/themeOverride9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5BBAAA"/>
    </a:accent1>
    <a:accent2>
      <a:srgbClr val="FF672E"/>
    </a:accent2>
    <a:accent3>
      <a:srgbClr val="FFDF39"/>
    </a:accent3>
    <a:accent4>
      <a:srgbClr val="5BBAAA"/>
    </a:accent4>
    <a:accent5>
      <a:srgbClr val="FFDF39"/>
    </a:accent5>
    <a:accent6>
      <a:srgbClr val="FF672E"/>
    </a:accent6>
    <a:hlink>
      <a:srgbClr val="528D2B"/>
    </a:hlink>
    <a:folHlink>
      <a:srgbClr val="99A87D"/>
    </a:folHlink>
  </a:clrScheme>
</a:themeOverride>
</file>

<file path=ppt/theme/themeOverride10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5BBAAA"/>
    </a:accent1>
    <a:accent2>
      <a:srgbClr val="FF672E"/>
    </a:accent2>
    <a:accent3>
      <a:srgbClr val="FFDF39"/>
    </a:accent3>
    <a:accent4>
      <a:srgbClr val="5BBAAA"/>
    </a:accent4>
    <a:accent5>
      <a:srgbClr val="FFDF39"/>
    </a:accent5>
    <a:accent6>
      <a:srgbClr val="FF672E"/>
    </a:accent6>
    <a:hlink>
      <a:srgbClr val="528D2B"/>
    </a:hlink>
    <a:folHlink>
      <a:srgbClr val="99A87D"/>
    </a:folHlink>
  </a:clrScheme>
</a:themeOverride>
</file>

<file path=ppt/theme/themeOverride11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5BBAAA"/>
    </a:accent1>
    <a:accent2>
      <a:srgbClr val="FF672E"/>
    </a:accent2>
    <a:accent3>
      <a:srgbClr val="FFDF39"/>
    </a:accent3>
    <a:accent4>
      <a:srgbClr val="5BBAAA"/>
    </a:accent4>
    <a:accent5>
      <a:srgbClr val="FFDF39"/>
    </a:accent5>
    <a:accent6>
      <a:srgbClr val="FF672E"/>
    </a:accent6>
    <a:hlink>
      <a:srgbClr val="528D2B"/>
    </a:hlink>
    <a:folHlink>
      <a:srgbClr val="99A87D"/>
    </a:folHlink>
  </a:clrScheme>
</a:themeOverride>
</file>

<file path=ppt/theme/themeOverride12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5BBAAA"/>
    </a:accent1>
    <a:accent2>
      <a:srgbClr val="FF672E"/>
    </a:accent2>
    <a:accent3>
      <a:srgbClr val="FFDF39"/>
    </a:accent3>
    <a:accent4>
      <a:srgbClr val="5BBAAA"/>
    </a:accent4>
    <a:accent5>
      <a:srgbClr val="FFDF39"/>
    </a:accent5>
    <a:accent6>
      <a:srgbClr val="FF672E"/>
    </a:accent6>
    <a:hlink>
      <a:srgbClr val="528D2B"/>
    </a:hlink>
    <a:folHlink>
      <a:srgbClr val="99A87D"/>
    </a:folHlink>
  </a:clrScheme>
</a:themeOverride>
</file>

<file path=ppt/theme/themeOverride13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5BBAAA"/>
    </a:accent1>
    <a:accent2>
      <a:srgbClr val="FF672E"/>
    </a:accent2>
    <a:accent3>
      <a:srgbClr val="FFDF39"/>
    </a:accent3>
    <a:accent4>
      <a:srgbClr val="5BBAAA"/>
    </a:accent4>
    <a:accent5>
      <a:srgbClr val="FFDF39"/>
    </a:accent5>
    <a:accent6>
      <a:srgbClr val="FF672E"/>
    </a:accent6>
    <a:hlink>
      <a:srgbClr val="528D2B"/>
    </a:hlink>
    <a:folHlink>
      <a:srgbClr val="99A87D"/>
    </a:folHlink>
  </a:clrScheme>
</a:themeOverride>
</file>

<file path=ppt/theme/themeOverride14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5BBAAA"/>
    </a:accent1>
    <a:accent2>
      <a:srgbClr val="FF672E"/>
    </a:accent2>
    <a:accent3>
      <a:srgbClr val="FFDF39"/>
    </a:accent3>
    <a:accent4>
      <a:srgbClr val="5BBAAA"/>
    </a:accent4>
    <a:accent5>
      <a:srgbClr val="FFDF39"/>
    </a:accent5>
    <a:accent6>
      <a:srgbClr val="FF672E"/>
    </a:accent6>
    <a:hlink>
      <a:srgbClr val="528D2B"/>
    </a:hlink>
    <a:folHlink>
      <a:srgbClr val="99A87D"/>
    </a:folHlink>
  </a:clrScheme>
</a:themeOverride>
</file>

<file path=ppt/theme/themeOverride15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5BBAAA"/>
    </a:accent1>
    <a:accent2>
      <a:srgbClr val="FF672E"/>
    </a:accent2>
    <a:accent3>
      <a:srgbClr val="FFDF39"/>
    </a:accent3>
    <a:accent4>
      <a:srgbClr val="5BBAAA"/>
    </a:accent4>
    <a:accent5>
      <a:srgbClr val="FFDF39"/>
    </a:accent5>
    <a:accent6>
      <a:srgbClr val="FF672E"/>
    </a:accent6>
    <a:hlink>
      <a:srgbClr val="528D2B"/>
    </a:hlink>
    <a:folHlink>
      <a:srgbClr val="99A87D"/>
    </a:folHlink>
  </a:clrScheme>
</a:themeOverride>
</file>

<file path=ppt/theme/themeOverride16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5BBAAA"/>
    </a:accent1>
    <a:accent2>
      <a:srgbClr val="FF672E"/>
    </a:accent2>
    <a:accent3>
      <a:srgbClr val="FFDF39"/>
    </a:accent3>
    <a:accent4>
      <a:srgbClr val="5BBAAA"/>
    </a:accent4>
    <a:accent5>
      <a:srgbClr val="FFDF39"/>
    </a:accent5>
    <a:accent6>
      <a:srgbClr val="FF672E"/>
    </a:accent6>
    <a:hlink>
      <a:srgbClr val="528D2B"/>
    </a:hlink>
    <a:folHlink>
      <a:srgbClr val="99A87D"/>
    </a:folHlink>
  </a:clrScheme>
</a:themeOverride>
</file>

<file path=ppt/theme/themeOverride17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5BBAAA"/>
    </a:accent1>
    <a:accent2>
      <a:srgbClr val="FF672E"/>
    </a:accent2>
    <a:accent3>
      <a:srgbClr val="FFDF39"/>
    </a:accent3>
    <a:accent4>
      <a:srgbClr val="5BBAAA"/>
    </a:accent4>
    <a:accent5>
      <a:srgbClr val="FFDF39"/>
    </a:accent5>
    <a:accent6>
      <a:srgbClr val="FF672E"/>
    </a:accent6>
    <a:hlink>
      <a:srgbClr val="528D2B"/>
    </a:hlink>
    <a:folHlink>
      <a:srgbClr val="99A87D"/>
    </a:folHlink>
  </a:clrScheme>
</a:themeOverride>
</file>

<file path=ppt/theme/themeOverride18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5BBAAA"/>
    </a:accent1>
    <a:accent2>
      <a:srgbClr val="FF672E"/>
    </a:accent2>
    <a:accent3>
      <a:srgbClr val="FFDF39"/>
    </a:accent3>
    <a:accent4>
      <a:srgbClr val="5BBAAA"/>
    </a:accent4>
    <a:accent5>
      <a:srgbClr val="FFDF39"/>
    </a:accent5>
    <a:accent6>
      <a:srgbClr val="FF672E"/>
    </a:accent6>
    <a:hlink>
      <a:srgbClr val="528D2B"/>
    </a:hlink>
    <a:folHlink>
      <a:srgbClr val="99A87D"/>
    </a:folHlink>
  </a:clrScheme>
</a:themeOverride>
</file>

<file path=ppt/theme/themeOverride19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5BBAAA"/>
    </a:accent1>
    <a:accent2>
      <a:srgbClr val="FF672E"/>
    </a:accent2>
    <a:accent3>
      <a:srgbClr val="FFDF39"/>
    </a:accent3>
    <a:accent4>
      <a:srgbClr val="5BBAAA"/>
    </a:accent4>
    <a:accent5>
      <a:srgbClr val="FFDF39"/>
    </a:accent5>
    <a:accent6>
      <a:srgbClr val="FF672E"/>
    </a:accent6>
    <a:hlink>
      <a:srgbClr val="528D2B"/>
    </a:hlink>
    <a:folHlink>
      <a:srgbClr val="99A87D"/>
    </a:folHlink>
  </a:clrScheme>
</a:themeOverride>
</file>

<file path=ppt/theme/themeOverride20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5BBAAA"/>
    </a:accent1>
    <a:accent2>
      <a:srgbClr val="FF672E"/>
    </a:accent2>
    <a:accent3>
      <a:srgbClr val="FFDF39"/>
    </a:accent3>
    <a:accent4>
      <a:srgbClr val="5BBAAA"/>
    </a:accent4>
    <a:accent5>
      <a:srgbClr val="FFDF39"/>
    </a:accent5>
    <a:accent6>
      <a:srgbClr val="FF672E"/>
    </a:accent6>
    <a:hlink>
      <a:srgbClr val="528D2B"/>
    </a:hlink>
    <a:folHlink>
      <a:srgbClr val="99A87D"/>
    </a:folHlink>
  </a:clrScheme>
</a:themeOverride>
</file>

<file path=ppt/theme/themeOverride21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5BBAAA"/>
    </a:accent1>
    <a:accent2>
      <a:srgbClr val="FF672E"/>
    </a:accent2>
    <a:accent3>
      <a:srgbClr val="FFDF39"/>
    </a:accent3>
    <a:accent4>
      <a:srgbClr val="5BBAAA"/>
    </a:accent4>
    <a:accent5>
      <a:srgbClr val="FFDF39"/>
    </a:accent5>
    <a:accent6>
      <a:srgbClr val="FF672E"/>
    </a:accent6>
    <a:hlink>
      <a:srgbClr val="528D2B"/>
    </a:hlink>
    <a:folHlink>
      <a:srgbClr val="99A87D"/>
    </a:folHlink>
  </a:clrScheme>
</a:themeOverride>
</file>

<file path=ppt/theme/themeOverride22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5BBAAA"/>
    </a:accent1>
    <a:accent2>
      <a:srgbClr val="FF672E"/>
    </a:accent2>
    <a:accent3>
      <a:srgbClr val="FFDF39"/>
    </a:accent3>
    <a:accent4>
      <a:srgbClr val="5BBAAA"/>
    </a:accent4>
    <a:accent5>
      <a:srgbClr val="FFDF39"/>
    </a:accent5>
    <a:accent6>
      <a:srgbClr val="FF672E"/>
    </a:accent6>
    <a:hlink>
      <a:srgbClr val="528D2B"/>
    </a:hlink>
    <a:folHlink>
      <a:srgbClr val="99A87D"/>
    </a:folHlink>
  </a:clrScheme>
</a:themeOverride>
</file>

<file path=ppt/theme/themeOverride23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5BBAAA"/>
    </a:accent1>
    <a:accent2>
      <a:srgbClr val="FF672E"/>
    </a:accent2>
    <a:accent3>
      <a:srgbClr val="FFDF39"/>
    </a:accent3>
    <a:accent4>
      <a:srgbClr val="5BBAAA"/>
    </a:accent4>
    <a:accent5>
      <a:srgbClr val="FFDF39"/>
    </a:accent5>
    <a:accent6>
      <a:srgbClr val="FF672E"/>
    </a:accent6>
    <a:hlink>
      <a:srgbClr val="528D2B"/>
    </a:hlink>
    <a:folHlink>
      <a:srgbClr val="99A87D"/>
    </a:folHlink>
  </a:clrScheme>
</a:themeOverride>
</file>

<file path=ppt/theme/themeOverride24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5BBAAA"/>
    </a:accent1>
    <a:accent2>
      <a:srgbClr val="FF672E"/>
    </a:accent2>
    <a:accent3>
      <a:srgbClr val="FFDF39"/>
    </a:accent3>
    <a:accent4>
      <a:srgbClr val="5BBAAA"/>
    </a:accent4>
    <a:accent5>
      <a:srgbClr val="FFDF39"/>
    </a:accent5>
    <a:accent6>
      <a:srgbClr val="FF672E"/>
    </a:accent6>
    <a:hlink>
      <a:srgbClr val="528D2B"/>
    </a:hlink>
    <a:folHlink>
      <a:srgbClr val="99A87D"/>
    </a:folHlink>
  </a:clrScheme>
</a:themeOverride>
</file>

<file path=ppt/theme/themeOverride25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5BBAAA"/>
    </a:accent1>
    <a:accent2>
      <a:srgbClr val="FF672E"/>
    </a:accent2>
    <a:accent3>
      <a:srgbClr val="FFDF39"/>
    </a:accent3>
    <a:accent4>
      <a:srgbClr val="5BBAAA"/>
    </a:accent4>
    <a:accent5>
      <a:srgbClr val="FFDF39"/>
    </a:accent5>
    <a:accent6>
      <a:srgbClr val="FF672E"/>
    </a:accent6>
    <a:hlink>
      <a:srgbClr val="528D2B"/>
    </a:hlink>
    <a:folHlink>
      <a:srgbClr val="99A87D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3166</TotalTime>
  <Words>1223</Words>
  <Application>Microsoft Office PowerPoint</Application>
  <PresentationFormat>全屏显示(16:9)</PresentationFormat>
  <Paragraphs>261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8" baseType="lpstr">
      <vt:lpstr>Adobe Arabic</vt:lpstr>
      <vt:lpstr>DFPOP1W7-B5</vt:lpstr>
      <vt:lpstr>DFPPOP1W7-B5</vt:lpstr>
      <vt:lpstr>맑은 고딕</vt:lpstr>
      <vt:lpstr>方正平和简体</vt:lpstr>
      <vt:lpstr>迷你简启体</vt:lpstr>
      <vt:lpstr>宋体</vt:lpstr>
      <vt:lpstr>微软雅黑</vt:lpstr>
      <vt:lpstr>Arial</vt:lpstr>
      <vt:lpstr>Calibri</vt:lpstr>
      <vt:lpstr>Impact</vt:lpstr>
      <vt:lpstr>Open Sans Light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彩色水彩泡泡通用PPT模板</dc:title>
  <dc:creator>优品PPT</dc:creator>
  <cp:keywords>http:/www.ypppt.com</cp:keywords>
  <cp:lastModifiedBy>faith123</cp:lastModifiedBy>
  <cp:revision>263</cp:revision>
  <dcterms:created xsi:type="dcterms:W3CDTF">2015-12-11T17:46:17Z</dcterms:created>
  <dcterms:modified xsi:type="dcterms:W3CDTF">2020-05-04T06:04:11Z</dcterms:modified>
</cp:coreProperties>
</file>