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61" r:id="rId4"/>
    <p:sldId id="262" r:id="rId5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0D44"/>
    <a:srgbClr val="D50032"/>
    <a:srgbClr val="FF064D"/>
    <a:srgbClr val="FCFCFC"/>
    <a:srgbClr val="D00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04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-81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88D00-FFF6-4B01-87E5-30E77C1419C0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1FFD0-2C86-4B4A-9ADF-AD4DA3F184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824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1FFD0-2C86-4B4A-9ADF-AD4DA3F184A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882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1FFD0-2C86-4B4A-9ADF-AD4DA3F184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283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1FFD0-2C86-4B4A-9ADF-AD4DA3F184A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35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1FFD0-2C86-4B4A-9ADF-AD4DA3F184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851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719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369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259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8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923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57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57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33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184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65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14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5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F3C47-3E81-458C-8AF1-779C96154574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38CFB-2530-4900-86D7-0F5E455D6B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98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8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2.png"/><Relationship Id="rId21" Type="http://schemas.openxmlformats.org/officeDocument/2006/relationships/image" Target="../media/image2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11.png"/><Relationship Id="rId5" Type="http://schemas.openxmlformats.org/officeDocument/2006/relationships/image" Target="../media/image23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22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-635626" y="-72930"/>
            <a:ext cx="13463252" cy="7057925"/>
            <a:chOff x="-97412" y="-123034"/>
            <a:chExt cx="13463252" cy="7057925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7412" y="-123034"/>
              <a:ext cx="4471901" cy="7057925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0229" y="-123034"/>
              <a:ext cx="4471901" cy="705792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3939" y="-123034"/>
              <a:ext cx="4471901" cy="7057925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238" y="1770545"/>
            <a:ext cx="5593525" cy="293528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20" t="19068" b="39109"/>
          <a:stretch/>
        </p:blipFill>
        <p:spPr>
          <a:xfrm flipV="1">
            <a:off x="8382355" y="3530418"/>
            <a:ext cx="1770487" cy="15050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97" b="77857"/>
          <a:stretch/>
        </p:blipFill>
        <p:spPr>
          <a:xfrm flipV="1">
            <a:off x="2064928" y="4058879"/>
            <a:ext cx="1966762" cy="901908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4749099" y="5121048"/>
            <a:ext cx="276553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900" dirty="0" smtClean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某</a:t>
            </a:r>
            <a:r>
              <a:rPr lang="zh-CN" altLang="en-US" sz="2900" dirty="0">
                <a:solidFill>
                  <a:schemeClr val="bg1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公司新年晚会</a:t>
            </a:r>
          </a:p>
        </p:txBody>
      </p:sp>
      <p:sp>
        <p:nvSpPr>
          <p:cNvPr id="30" name="矩形 29"/>
          <p:cNvSpPr/>
          <p:nvPr/>
        </p:nvSpPr>
        <p:spPr>
          <a:xfrm>
            <a:off x="3236389" y="5732587"/>
            <a:ext cx="4200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kern="100" spc="-5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恭</a:t>
            </a:r>
            <a:r>
              <a:rPr lang="zh-CN" altLang="en-US" sz="2400" kern="100" spc="-5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｜</a:t>
            </a:r>
            <a:r>
              <a:rPr lang="zh-CN" altLang="en-US" sz="2400" kern="100" spc="-5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贺</a:t>
            </a:r>
            <a:r>
              <a:rPr lang="zh-CN" altLang="en-US" sz="2400" kern="100" spc="-5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｜</a:t>
            </a:r>
            <a:r>
              <a:rPr lang="zh-CN" altLang="en-US" sz="2400" kern="100" spc="-5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</a:t>
            </a:r>
            <a:r>
              <a:rPr lang="zh-CN" altLang="en-US" sz="2400" kern="100" spc="-5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｜</a:t>
            </a:r>
            <a:r>
              <a:rPr lang="zh-CN" altLang="en-US" sz="2400" kern="100" spc="-5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禧                        吉</a:t>
            </a:r>
            <a:r>
              <a:rPr lang="zh-CN" altLang="en-US" sz="2400" kern="100" spc="-5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｜</a:t>
            </a:r>
            <a:r>
              <a:rPr lang="zh-CN" altLang="en-US" sz="2400" kern="100" spc="-5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祥</a:t>
            </a:r>
            <a:r>
              <a:rPr lang="zh-CN" altLang="en-US" sz="2400" kern="100" spc="-5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｜</a:t>
            </a:r>
            <a:r>
              <a:rPr lang="zh-CN" altLang="en-US" sz="2400" kern="100" spc="-5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如</a:t>
            </a:r>
            <a:r>
              <a:rPr lang="zh-CN" altLang="en-US" sz="2400" kern="100" spc="-5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｜</a:t>
            </a:r>
            <a:r>
              <a:rPr lang="zh-CN" altLang="en-US" sz="2400" kern="100" spc="-5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意</a:t>
            </a:r>
            <a:endParaRPr lang="zh-CN" altLang="en-US" sz="2400" kern="100" spc="-500" dirty="0">
              <a:solidFill>
                <a:schemeClr val="accent4">
                  <a:lumMod val="40000"/>
                  <a:lumOff val="60000"/>
                </a:schemeClr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380499" y="2779572"/>
            <a:ext cx="275962" cy="2759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338563" y="2253652"/>
            <a:ext cx="355296" cy="360081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3223216" y="3356645"/>
            <a:ext cx="320835" cy="32083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933869" y="2613734"/>
            <a:ext cx="331615" cy="336081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843071" y="3878230"/>
            <a:ext cx="364082" cy="36408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380499" y="3720725"/>
            <a:ext cx="333863" cy="33835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683895" y="3238184"/>
            <a:ext cx="344155" cy="348789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3223217" y="2949816"/>
            <a:ext cx="364082" cy="36408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461909" y="2931972"/>
            <a:ext cx="346952" cy="34695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562044" y="2406054"/>
            <a:ext cx="320467" cy="32478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3332370" y="3509045"/>
            <a:ext cx="364082" cy="36408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3086267" y="2766134"/>
            <a:ext cx="331615" cy="336081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3102269" y="4030630"/>
            <a:ext cx="257283" cy="25728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522550" y="3916083"/>
            <a:ext cx="359657" cy="364501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839580" y="3566401"/>
            <a:ext cx="262689" cy="266227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3375617" y="3102216"/>
            <a:ext cx="364082" cy="36408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017" y="1416328"/>
            <a:ext cx="3757736" cy="37951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8876" y="1926527"/>
            <a:ext cx="1363125" cy="279313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691" y="1416328"/>
            <a:ext cx="3757736" cy="37951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6527"/>
            <a:ext cx="1363125" cy="2793138"/>
          </a:xfrm>
          <a:prstGeom prst="rect">
            <a:avLst/>
          </a:prstGeom>
        </p:spPr>
      </p:pic>
      <p:pic>
        <p:nvPicPr>
          <p:cNvPr id="50" name="上海爱乐民乐团 - 香茗四溢 喜迎宾朋 Fragrant Te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319445" y="75669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1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5" dur="1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7" dur="1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-1.11111E-6 C -0.11367 -0.04954 -0.14218 -0.21829 -0.33177 -0.21157 C -0.52031 -0.19398 -0.55273 -0.01342 -0.79648 -0.01134 C -0.93633 -0.01643 -0.99909 -0.12292 -1.10039 -0.17801 " pathEditMode="relative" rAng="0" ptsTypes="AAAA">
                                      <p:cBhvr>
                                        <p:cTn id="47" dur="1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26" y="-1060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04167E-6 4.44444E-6 C -0.12578 0.0868 -0.16888 0.22129 -0.37708 0.26064 C -0.55287 0.27523 -0.52943 0.18958 -0.78255 0.14259 C -0.91107 0.12152 -1.0319 0.19675 -1.14961 0.20439 " pathEditMode="relative" rAng="0" ptsTypes="AAAA">
                                      <p:cBhvr>
                                        <p:cTn id="49" dur="1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7" y="1310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91667E-6 -0.00024 C -0.14519 0.01134 -0.16237 -0.06482 -0.39206 0.01342 C -0.56849 0.07175 -0.65925 0.10208 -0.88138 0.2206 C -1.02982 0.3 -1.03125 0.34074 -1.10625 0.40162 " pathEditMode="relative" rAng="0" ptsTypes="AAAA">
                                      <p:cBhvr>
                                        <p:cTn id="51" dur="1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13" y="18981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3.7037E-7 C -0.0737 0.08032 -0.0599 0.18912 -0.22045 0.2419 C -0.53425 0.29306 -0.45625 0.1412 -0.68243 0.12778 C -0.88815 0.13727 -0.93998 0.19306 -1.06875 0.22569 " pathEditMode="relative" rAng="0" ptsTypes="AAAA">
                                      <p:cBhvr>
                                        <p:cTn id="53" dur="1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38" y="1261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1.85185E-6 C -0.05768 0.09329 -0.02852 0.13426 -0.17279 0.28032 C -0.39427 0.38657 -0.44987 0.31805 -0.58828 0.3368 C -0.59779 0.33866 -0.64844 0.34861 -0.65352 0.34861 C -0.72513 0.37616 -0.74258 0.39329 -0.81419 0.42106 " pathEditMode="relative" rAng="0" ptsTypes="AAAAA">
                                      <p:cBhvr>
                                        <p:cTn id="55" dur="1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16" y="2104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54167E-6 -1.48148E-6 C -0.13138 -0.08958 -0.20795 -0.19583 -0.39401 -0.26852 C -0.52748 -0.32083 -0.57644 -0.25926 -0.76407 -0.28032 C -0.93594 -0.32268 -0.97813 -0.49907 -1.08451 -0.56481 " pathEditMode="relative" rAng="0" ptsTypes="AAAA">
                                      <p:cBhvr>
                                        <p:cTn id="57" dur="1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232" y="-2824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-1.48148E-6 C -0.11563 -0.08079 -0.17188 -0.15278 -0.34662 -0.24213 C -0.52422 -0.32917 -0.52227 -0.18889 -0.73138 -0.33333 C -0.81667 -0.42824 -0.80912 -0.44907 -0.84766 -0.50694 " pathEditMode="relative" rAng="0" ptsTypes="AAAA">
                                      <p:cBhvr>
                                        <p:cTn id="59" dur="1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83" y="-2534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91667E-6 -2.96296E-6 C -0.0875 -0.01597 -0.20143 -0.10416 -0.2888 -0.12685 C -0.44948 -0.16898 -0.55794 -0.12847 -0.7845 -0.1581 C -0.91927 -0.18333 -0.97461 -0.26088 -1.06966 -0.31227 " pathEditMode="relative" rAng="0" ptsTypes="AAAA">
                                      <p:cBhvr>
                                        <p:cTn id="61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90" y="-1562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3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5" dur="6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7" dur="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9" dur="6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1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3" dur="6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5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7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7 2.96296E-6 C -0.11367 -0.04954 -0.14219 -0.21829 -0.33177 -0.21158 C -0.52031 -0.19398 -0.55273 -0.01343 -0.79648 -0.01135 C -0.93633 -0.01644 -0.99909 -0.12292 -1.10039 -0.17801 " pathEditMode="relative" rAng="0" ptsTypes="AAAA">
                                      <p:cBhvr>
                                        <p:cTn id="79" dur="1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26" y="-10602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04167E-6 2.22222E-6 C -0.12578 0.0868 -0.16888 0.22129 -0.37708 0.26065 C -0.55287 0.27523 -0.52943 0.18958 -0.78255 0.14259 C -0.91107 0.12153 -1.0319 0.19676 -1.14961 0.2044 " pathEditMode="relative" rAng="0" ptsTypes="AAAA">
                                      <p:cBhvr>
                                        <p:cTn id="81" dur="1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7" y="13102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08333E-6 -0.00023 C -0.14518 0.01134 -0.16237 -0.06481 -0.39206 0.01343 C -0.56849 0.07176 -0.65924 0.10209 -0.88138 0.2206 C -1.02982 0.3 -1.03125 0.34074 -1.10625 0.40162 " pathEditMode="relative" rAng="0" ptsTypes="AAAA">
                                      <p:cBhvr>
                                        <p:cTn id="83" dur="1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13" y="1898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125E-6 -3.7037E-6 C -0.0737 0.08033 -0.0599 0.18912 -0.22045 0.2419 C -0.53425 0.29306 -0.45625 0.14121 -0.68242 0.12778 C -0.88815 0.13727 -0.93998 0.19306 -1.06875 0.2257 " pathEditMode="relative" rAng="0" ptsTypes="AAAA">
                                      <p:cBhvr>
                                        <p:cTn id="85" dur="1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38" y="12616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75E-6 -1.48148E-6 C -0.05769 0.09329 -0.02852 0.13426 -0.17279 0.28033 C -0.39427 0.38658 -0.44987 0.31806 -0.58828 0.33681 C -0.59779 0.33866 -0.64844 0.34861 -0.65352 0.34861 C -0.72513 0.37616 -0.74258 0.39329 -0.8142 0.42107 " pathEditMode="relative" rAng="0" ptsTypes="AAAAA">
                                      <p:cBhvr>
                                        <p:cTn id="87" dur="110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16" y="21042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54167E-6 -2.22222E-6 C -0.13138 -0.08958 -0.20794 -0.19583 -0.39401 -0.26852 C -0.52747 -0.32083 -0.57643 -0.25926 -0.76406 -0.28009 C -0.93593 -0.32268 -0.97812 -0.49907 -1.0845 -0.56481 " pathEditMode="relative" rAng="0" ptsTypes="AAAA">
                                      <p:cBhvr>
                                        <p:cTn id="89" dur="1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232" y="-2824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-1.48148E-6 C -0.11563 -0.08079 -0.17188 -0.15278 -0.34662 -0.24213 C -0.52422 -0.32917 -0.52227 -0.18889 -0.73138 -0.33333 C -0.81667 -0.42824 -0.80912 -0.44907 -0.84766 -0.50694 " pathEditMode="relative" rAng="0" ptsTypes="AAAA">
                                      <p:cBhvr>
                                        <p:cTn id="91" dur="1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83" y="-25347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875E-6 2.22222E-6 C -0.0875 -0.01597 -0.20143 -0.10417 -0.2888 -0.12685 C -0.44948 -0.16898 -0.55794 -0.12847 -0.78451 -0.1581 C -0.91927 -0.18334 -0.97461 -0.26088 -1.06966 -0.31227 " pathEditMode="relative" rAng="0" ptsTypes="AAAA">
                                      <p:cBhvr>
                                        <p:cTn id="93" dur="11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90" y="-15625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5" dur="6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7" dur="6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9" dur="6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1" dur="6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3" dur="6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5" dur="6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7" dur="6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9" dur="6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29" grpId="0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97" y="745958"/>
            <a:ext cx="10487581" cy="53660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2221322" y="2420470"/>
            <a:ext cx="7804423" cy="257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zh-CN" altLang="en-US" sz="1900" dirty="0" smtClean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      衷心</a:t>
            </a:r>
            <a:r>
              <a:rPr lang="zh-CN" altLang="en-US" sz="1900" dirty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感谢您一直以来对我公司的关心贺支持，岁月的年轮即将转过2017年，崭新的2018年正在踏着春天的步伐向我们走来。日月开新元，天地又一春，在这新春佳节来临之际，特邀您出席我公司新春团拜会，恭候您的光临</a:t>
            </a:r>
            <a:r>
              <a:rPr lang="zh-CN" altLang="en-US" sz="1900" dirty="0" smtClean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！</a:t>
            </a:r>
            <a:endParaRPr lang="en-US" altLang="zh-CN" sz="1900" dirty="0" smtClean="0"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just">
              <a:lnSpc>
                <a:spcPct val="170000"/>
              </a:lnSpc>
            </a:pPr>
            <a:r>
              <a:rPr lang="en-US" altLang="zh-CN" sz="1900" dirty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</a:t>
            </a:r>
            <a:r>
              <a:rPr lang="en-US" altLang="zh-CN" sz="1900" dirty="0" smtClean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      </a:t>
            </a:r>
            <a:r>
              <a:rPr lang="zh-CN" altLang="en-US" sz="1900" dirty="0" smtClean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祝</a:t>
            </a:r>
            <a:r>
              <a:rPr lang="zh-CN" altLang="en-US" sz="1900" dirty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您及家人新出愉快、万事大吉！</a:t>
            </a:r>
          </a:p>
        </p:txBody>
      </p:sp>
      <p:sp>
        <p:nvSpPr>
          <p:cNvPr id="12" name="矩形 11"/>
          <p:cNvSpPr/>
          <p:nvPr/>
        </p:nvSpPr>
        <p:spPr>
          <a:xfrm>
            <a:off x="2227972" y="1576016"/>
            <a:ext cx="27430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DF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尊敬的先生</a:t>
            </a:r>
            <a:r>
              <a:rPr lang="en-US" altLang="zh-CN" sz="2400" dirty="0" smtClean="0">
                <a:solidFill>
                  <a:srgbClr val="DF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/</a:t>
            </a:r>
            <a:r>
              <a:rPr lang="zh-CN" altLang="en-US" sz="2400" dirty="0" smtClean="0">
                <a:solidFill>
                  <a:srgbClr val="DF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女士：</a:t>
            </a:r>
            <a:endParaRPr lang="zh-CN" altLang="en-US" sz="2400" dirty="0">
              <a:solidFill>
                <a:srgbClr val="DF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772415" y="5040451"/>
            <a:ext cx="21595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200" dirty="0">
                <a:solidFill>
                  <a:srgbClr val="DF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某某</a:t>
            </a:r>
            <a:r>
              <a:rPr lang="zh-CN" altLang="en-US" sz="2200" dirty="0" smtClean="0">
                <a:solidFill>
                  <a:srgbClr val="DF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某公司落款</a:t>
            </a:r>
            <a:endParaRPr lang="zh-CN" altLang="en-US" sz="2200" dirty="0">
              <a:solidFill>
                <a:srgbClr val="DF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11429" y="897781"/>
            <a:ext cx="1233957" cy="5041112"/>
            <a:chOff x="1011429" y="897781"/>
            <a:chExt cx="1233957" cy="504111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89" y="897781"/>
              <a:ext cx="1231497" cy="1231497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1011429" y="4707396"/>
              <a:ext cx="1231497" cy="1231497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9958270" y="897781"/>
            <a:ext cx="1233957" cy="5041112"/>
            <a:chOff x="9958270" y="897781"/>
            <a:chExt cx="1233957" cy="5041112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960730" y="897781"/>
              <a:ext cx="1231497" cy="123149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9958270" y="4707396"/>
              <a:ext cx="1231497" cy="1231497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017" y="1416328"/>
            <a:ext cx="3757736" cy="37951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8876" y="1926527"/>
            <a:ext cx="1363125" cy="27931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723" y="1563984"/>
            <a:ext cx="3611534" cy="364748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6527"/>
            <a:ext cx="1363125" cy="279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4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9" dur="1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1" dur="1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8" presetClass="entr" presetSubtype="0" accel="50000" fill="hold" grpId="0" nodeType="withEffect">
                                  <p:stCondLst>
                                    <p:cond delay="5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97" y="745958"/>
            <a:ext cx="10487581" cy="53660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组合 19"/>
          <p:cNvGrpSpPr/>
          <p:nvPr/>
        </p:nvGrpSpPr>
        <p:grpSpPr>
          <a:xfrm>
            <a:off x="1011429" y="897781"/>
            <a:ext cx="1233957" cy="5041112"/>
            <a:chOff x="1011429" y="897781"/>
            <a:chExt cx="1233957" cy="504111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89" y="897781"/>
              <a:ext cx="1231497" cy="1231497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1011429" y="4707396"/>
              <a:ext cx="1231497" cy="1231497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9958270" y="897781"/>
            <a:ext cx="1233957" cy="5041112"/>
            <a:chOff x="9958270" y="897781"/>
            <a:chExt cx="1233957" cy="5041112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960730" y="897781"/>
              <a:ext cx="1231497" cy="123149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9958270" y="4707396"/>
              <a:ext cx="1231497" cy="1231497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017" y="1416328"/>
            <a:ext cx="3757736" cy="37951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8876" y="1926527"/>
            <a:ext cx="1363125" cy="27931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723" y="1563984"/>
            <a:ext cx="3611534" cy="364748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6527"/>
            <a:ext cx="1363125" cy="2793138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082169" y="3838978"/>
            <a:ext cx="47053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主题：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2018再创辉煌</a:t>
            </a:r>
          </a:p>
          <a:p>
            <a:pPr>
              <a:lnSpc>
                <a:spcPct val="12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201X年X月X日下午17:00</a:t>
            </a:r>
          </a:p>
          <a:p>
            <a:pPr>
              <a:lnSpc>
                <a:spcPct val="12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地点：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某某路某某街某某大酒店</a:t>
            </a:r>
          </a:p>
          <a:p>
            <a:pPr>
              <a:lnSpc>
                <a:spcPct val="12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1888888888</a:t>
            </a:r>
          </a:p>
          <a:p>
            <a:pPr>
              <a:lnSpc>
                <a:spcPct val="12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联系人</a:t>
            </a:r>
            <a:r>
              <a:rPr lang="zh-CN" altLang="en-US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陌上椛開</a:t>
            </a:r>
            <a:endParaRPr lang="zh-CN" altLang="en-US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381" y="1184223"/>
            <a:ext cx="4272140" cy="17356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9"/>
          <p:cNvGrpSpPr/>
          <p:nvPr/>
        </p:nvGrpSpPr>
        <p:grpSpPr>
          <a:xfrm rot="16200000" flipV="1">
            <a:off x="5761201" y="1943980"/>
            <a:ext cx="581023" cy="2883502"/>
            <a:chOff x="3291820" y="3291107"/>
            <a:chExt cx="425696" cy="2112645"/>
          </a:xfrm>
        </p:grpSpPr>
        <p:sp>
          <p:nvSpPr>
            <p:cNvPr id="4" name="椭圆 3"/>
            <p:cNvSpPr/>
            <p:nvPr/>
          </p:nvSpPr>
          <p:spPr>
            <a:xfrm>
              <a:off x="3291820" y="3291107"/>
              <a:ext cx="425696" cy="425696"/>
            </a:xfrm>
            <a:prstGeom prst="ellipse">
              <a:avLst/>
            </a:prstGeom>
            <a:solidFill>
              <a:srgbClr val="EA0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3291820" y="3629224"/>
              <a:ext cx="425696" cy="425696"/>
            </a:xfrm>
            <a:prstGeom prst="ellipse">
              <a:avLst/>
            </a:prstGeom>
            <a:solidFill>
              <a:srgbClr val="EA0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3291820" y="3952151"/>
              <a:ext cx="425696" cy="425696"/>
            </a:xfrm>
            <a:prstGeom prst="ellipse">
              <a:avLst/>
            </a:prstGeom>
            <a:solidFill>
              <a:srgbClr val="EA0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3291820" y="4297302"/>
              <a:ext cx="425696" cy="425696"/>
            </a:xfrm>
            <a:prstGeom prst="ellipse">
              <a:avLst/>
            </a:prstGeom>
            <a:solidFill>
              <a:srgbClr val="EA0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3291820" y="4632905"/>
              <a:ext cx="425696" cy="425696"/>
            </a:xfrm>
            <a:prstGeom prst="ellipse">
              <a:avLst/>
            </a:prstGeom>
            <a:solidFill>
              <a:srgbClr val="EA0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3291820" y="4978056"/>
              <a:ext cx="425696" cy="425696"/>
            </a:xfrm>
            <a:prstGeom prst="ellipse">
              <a:avLst/>
            </a:prstGeom>
            <a:solidFill>
              <a:srgbClr val="EA0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4625104" y="3127536"/>
            <a:ext cx="2930152" cy="52322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/>
            <a:r>
              <a:rPr lang="zh-CN" altLang="en-US" sz="2800" kern="100" spc="6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新年晚会安排</a:t>
            </a:r>
            <a:endParaRPr lang="zh-CN" altLang="en-US" sz="2800" kern="100" spc="6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591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9" dur="1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1" dur="1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97" y="745958"/>
            <a:ext cx="10487581" cy="53660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组合 19"/>
          <p:cNvGrpSpPr/>
          <p:nvPr/>
        </p:nvGrpSpPr>
        <p:grpSpPr>
          <a:xfrm>
            <a:off x="1011429" y="897781"/>
            <a:ext cx="1233957" cy="5041112"/>
            <a:chOff x="1011429" y="897781"/>
            <a:chExt cx="1233957" cy="504111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89" y="897781"/>
              <a:ext cx="1231497" cy="1231497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1011429" y="4707396"/>
              <a:ext cx="1231497" cy="1231497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9958270" y="897781"/>
            <a:ext cx="1233957" cy="5041112"/>
            <a:chOff x="9958270" y="897781"/>
            <a:chExt cx="1233957" cy="5041112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960730" y="897781"/>
              <a:ext cx="1231497" cy="123149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9958270" y="4707396"/>
              <a:ext cx="1231497" cy="1231497"/>
            </a:xfrm>
            <a:prstGeom prst="rect">
              <a:avLst/>
            </a:prstGeom>
          </p:spPr>
        </p:pic>
      </p:grpSp>
      <p:sp>
        <p:nvSpPr>
          <p:cNvPr id="24" name="矩形 23"/>
          <p:cNvSpPr/>
          <p:nvPr/>
        </p:nvSpPr>
        <p:spPr>
          <a:xfrm>
            <a:off x="3502479" y="4532746"/>
            <a:ext cx="51990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kern="100" spc="300" dirty="0" smtClean="0">
                <a:solidFill>
                  <a:srgbClr val="EA0D44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公司名称文字内容可修改</a:t>
            </a:r>
            <a:endParaRPr lang="zh-CN" altLang="en-US" sz="2800" kern="100" spc="300" dirty="0">
              <a:solidFill>
                <a:srgbClr val="EA0D44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22745" y="3991711"/>
            <a:ext cx="19584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000" kern="100" spc="300" dirty="0" smtClean="0">
                <a:solidFill>
                  <a:srgbClr val="EA0D44"/>
                </a:solidFill>
                <a:latin typeface="DFPLiSong-Bd" panose="02020700000000000000" pitchFamily="18" charset="-120"/>
                <a:ea typeface="DFPLiSong-Bd" panose="02020700000000000000" pitchFamily="18" charset="-120"/>
              </a:rPr>
              <a:t>LOGO</a:t>
            </a:r>
            <a:endParaRPr lang="zh-CN" altLang="en-US" sz="3000" kern="100" spc="300" dirty="0">
              <a:solidFill>
                <a:srgbClr val="EA0D44"/>
              </a:solidFill>
              <a:latin typeface="DFPLiSong-Bd" panose="02020700000000000000" pitchFamily="18" charset="-120"/>
              <a:ea typeface="DFPLiSong-Bd" panose="02020700000000000000" pitchFamily="18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861102" y="5105773"/>
            <a:ext cx="2481770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900" dirty="0">
                <a:solidFill>
                  <a:srgbClr val="EA0D44"/>
                </a:solidFill>
                <a:latin typeface="DFPLiSong-Bd" panose="02020700000000000000" pitchFamily="18" charset="-120"/>
                <a:ea typeface="DFPLiSong-Bd" panose="02020700000000000000" pitchFamily="18" charset="-120"/>
              </a:rPr>
              <a:t>HAPPY </a:t>
            </a:r>
            <a:r>
              <a:rPr lang="zh-CN" altLang="en-US" sz="1900" dirty="0" smtClean="0">
                <a:solidFill>
                  <a:srgbClr val="EA0D44"/>
                </a:solidFill>
                <a:latin typeface="DFPLiSong-Bd" panose="02020700000000000000" pitchFamily="18" charset="-120"/>
                <a:ea typeface="DFPLiSong-Bd" panose="02020700000000000000" pitchFamily="18" charset="-120"/>
              </a:rPr>
              <a:t> NEW  YEAR</a:t>
            </a:r>
            <a:endParaRPr lang="zh-CN" altLang="en-US" sz="1900" dirty="0">
              <a:solidFill>
                <a:srgbClr val="EA0D44"/>
              </a:solidFill>
              <a:latin typeface="DFPLiSong-Bd" panose="02020700000000000000" pitchFamily="18" charset="-120"/>
              <a:ea typeface="DFPLiSong-Bd" panose="02020700000000000000" pitchFamily="18" charset="-12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848" y="1105500"/>
            <a:ext cx="2746278" cy="262654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380499" y="2779572"/>
            <a:ext cx="275962" cy="27596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338563" y="2253652"/>
            <a:ext cx="355296" cy="36008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3223216" y="3356645"/>
            <a:ext cx="320835" cy="32083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933869" y="2613734"/>
            <a:ext cx="331615" cy="33608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843071" y="3878230"/>
            <a:ext cx="364082" cy="36408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380499" y="3720725"/>
            <a:ext cx="333863" cy="338359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683895" y="3238184"/>
            <a:ext cx="344155" cy="34878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3223217" y="2949816"/>
            <a:ext cx="364082" cy="364082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461909" y="2931972"/>
            <a:ext cx="346952" cy="34695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562044" y="2406054"/>
            <a:ext cx="320467" cy="32478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3332370" y="3509045"/>
            <a:ext cx="364082" cy="364082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3086267" y="2766134"/>
            <a:ext cx="331615" cy="336081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3102269" y="4030630"/>
            <a:ext cx="257283" cy="25728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522550" y="3916083"/>
            <a:ext cx="359657" cy="364501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839580" y="3566401"/>
            <a:ext cx="262689" cy="26622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3375617" y="3102216"/>
            <a:ext cx="364082" cy="3640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017" y="1416328"/>
            <a:ext cx="3757736" cy="37951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28876" y="1926527"/>
            <a:ext cx="1363125" cy="27931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723" y="1563984"/>
            <a:ext cx="3611534" cy="364748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6527"/>
            <a:ext cx="1363125" cy="279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58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9" dur="1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1" dur="1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7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-1.11111E-6 C -0.11367 -0.04954 -0.14218 -0.21829 -0.33177 -0.21157 C -0.52031 -0.19398 -0.55273 -0.01342 -0.79648 -0.01134 C -0.93633 -0.01643 -0.99909 -0.12292 -1.10039 -0.17801 " pathEditMode="relative" rAng="0" ptsTypes="AAAA">
                                      <p:cBhvr>
                                        <p:cTn id="82" dur="1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26" y="-10602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04167E-6 4.44444E-6 C -0.12578 0.0868 -0.16888 0.22129 -0.37708 0.26064 C -0.55287 0.27523 -0.52943 0.18958 -0.78255 0.14259 C -0.91107 0.12152 -1.0319 0.19675 -1.14961 0.20439 " pathEditMode="relative" rAng="0" ptsTypes="AAAA">
                                      <p:cBhvr>
                                        <p:cTn id="84" dur="1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7" y="1310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91667E-6 -0.00024 C -0.14519 0.01134 -0.16237 -0.06482 -0.39206 0.01342 C -0.56849 0.07175 -0.65925 0.10208 -0.88138 0.2206 C -1.02982 0.3 -1.03125 0.34074 -1.10625 0.40162 " pathEditMode="relative" rAng="0" ptsTypes="AAAA">
                                      <p:cBhvr>
                                        <p:cTn id="86" dur="1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13" y="18981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3.7037E-7 C -0.0737 0.08032 -0.0599 0.18912 -0.22045 0.2419 C -0.53425 0.29306 -0.45625 0.1412 -0.68243 0.12778 C -0.88815 0.13727 -0.93998 0.19306 -1.06875 0.22569 " pathEditMode="relative" rAng="0" ptsTypes="AAAA">
                                      <p:cBhvr>
                                        <p:cTn id="88" dur="1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38" y="12616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1.85185E-6 C -0.05768 0.09329 -0.02852 0.13426 -0.17279 0.28032 C -0.39427 0.38657 -0.44987 0.31805 -0.58828 0.3368 C -0.59779 0.33866 -0.64844 0.34861 -0.65352 0.34861 C -0.72513 0.37616 -0.74258 0.39329 -0.81419 0.42106 " pathEditMode="relative" rAng="0" ptsTypes="AAAAA">
                                      <p:cBhvr>
                                        <p:cTn id="90" dur="1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16" y="21042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54167E-6 -1.48148E-6 C -0.13138 -0.08958 -0.20795 -0.19583 -0.39401 -0.26852 C -0.52748 -0.32083 -0.57644 -0.25926 -0.76407 -0.28032 C -0.93594 -0.32268 -0.97813 -0.49907 -1.08451 -0.56481 " pathEditMode="relative" rAng="0" ptsTypes="AAAA">
                                      <p:cBhvr>
                                        <p:cTn id="92" dur="1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232" y="-2824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-1.48148E-6 C -0.11563 -0.08079 -0.17188 -0.15278 -0.34662 -0.24213 C -0.52422 -0.32917 -0.52227 -0.18889 -0.73138 -0.33333 C -0.81667 -0.42824 -0.80912 -0.44907 -0.84766 -0.50694 " pathEditMode="relative" rAng="0" ptsTypes="AAAA">
                                      <p:cBhvr>
                                        <p:cTn id="94" dur="1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83" y="-25347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91667E-6 -2.96296E-6 C -0.0875 -0.01597 -0.20143 -0.10416 -0.2888 -0.12685 C -0.44948 -0.16898 -0.55794 -0.12847 -0.7845 -0.1581 C -0.91927 -0.18333 -0.97461 -0.26088 -1.06966 -0.31227 " pathEditMode="relative" rAng="0" ptsTypes="AAAA">
                                      <p:cBhvr>
                                        <p:cTn id="96" dur="1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90" y="-15625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8" dur="6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0" dur="6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2" dur="6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4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6" dur="6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08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10" dur="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12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7 2.96296E-6 C -0.11367 -0.04954 -0.14219 -0.21829 -0.33177 -0.21158 C -0.52031 -0.19398 -0.55273 -0.01343 -0.79648 -0.01135 C -0.93633 -0.01644 -0.99909 -0.12292 -1.10039 -0.17801 " pathEditMode="relative" rAng="0" ptsTypes="AAAA">
                                      <p:cBhvr>
                                        <p:cTn id="114" dur="11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26" y="-10602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04167E-6 2.22222E-6 C -0.12578 0.0868 -0.16888 0.22129 -0.37708 0.26065 C -0.55287 0.27523 -0.52943 0.18958 -0.78255 0.14259 C -0.91107 0.12153 -1.0319 0.19676 -1.14961 0.2044 " pathEditMode="relative" rAng="0" ptsTypes="AAAA">
                                      <p:cBhvr>
                                        <p:cTn id="116" dur="1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7" y="13102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08333E-6 -0.00023 C -0.14518 0.01134 -0.16237 -0.06481 -0.39206 0.01343 C -0.56849 0.07176 -0.65924 0.10209 -0.88138 0.2206 C -1.02982 0.3 -1.03125 0.34074 -1.10625 0.40162 " pathEditMode="relative" rAng="0" ptsTypes="AAAA">
                                      <p:cBhvr>
                                        <p:cTn id="118" dur="1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13" y="18981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125E-6 -3.7037E-6 C -0.0737 0.08033 -0.0599 0.18912 -0.22045 0.2419 C -0.53425 0.29306 -0.45625 0.14121 -0.68242 0.12778 C -0.88815 0.13727 -0.93998 0.19306 -1.06875 0.2257 " pathEditMode="relative" rAng="0" ptsTypes="AAAA">
                                      <p:cBhvr>
                                        <p:cTn id="120" dur="110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38" y="12616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75E-6 -1.48148E-6 C -0.05769 0.09329 -0.02852 0.13426 -0.17279 0.28033 C -0.39427 0.38658 -0.44987 0.31806 -0.58828 0.33681 C -0.59779 0.33866 -0.64844 0.34861 -0.65352 0.34861 C -0.72513 0.37616 -0.74258 0.39329 -0.8142 0.42107 " pathEditMode="relative" rAng="0" ptsTypes="AAAAA">
                                      <p:cBhvr>
                                        <p:cTn id="122" dur="1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16" y="21042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54167E-6 -2.22222E-6 C -0.13138 -0.08958 -0.20794 -0.19583 -0.39401 -0.26852 C -0.52747 -0.32083 -0.57643 -0.25926 -0.76406 -0.28009 C -0.93593 -0.32268 -0.97812 -0.49907 -1.0845 -0.56481 " pathEditMode="relative" rAng="0" ptsTypes="AAAA">
                                      <p:cBhvr>
                                        <p:cTn id="124" dur="1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232" y="-28241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-1.48148E-6 C -0.11563 -0.08079 -0.17188 -0.15278 -0.34662 -0.24213 C -0.52422 -0.32917 -0.52227 -0.18889 -0.73138 -0.33333 C -0.81667 -0.42824 -0.80912 -0.44907 -0.84766 -0.50694 " pathEditMode="relative" rAng="0" ptsTypes="AAAA">
                                      <p:cBhvr>
                                        <p:cTn id="126" dur="1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383" y="-2534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875E-6 2.22222E-6 C -0.0875 -0.01597 -0.20143 -0.10417 -0.2888 -0.12685 C -0.44948 -0.16898 -0.55794 -0.12847 -0.78451 -0.1581 C -0.91927 -0.18334 -0.97461 -0.26088 -1.06966 -0.31227 " pathEditMode="relative" rAng="0" ptsTypes="AAAA">
                                      <p:cBhvr>
                                        <p:cTn id="128" dur="1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90" y="-15625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30" dur="6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32" dur="6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34" dur="6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36" dur="6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38" dur="6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40" dur="6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42" dur="6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44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cd606f6b197a4233d8e5229843d63c9a1da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160</Words>
  <Application>Microsoft Office PowerPoint</Application>
  <PresentationFormat>自定义</PresentationFormat>
  <Paragraphs>19</Paragraphs>
  <Slides>4</Slides>
  <Notes>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33</cp:revision>
  <dcterms:created xsi:type="dcterms:W3CDTF">2018-01-03T03:01:39Z</dcterms:created>
  <dcterms:modified xsi:type="dcterms:W3CDTF">2018-10-31T02:09:01Z</dcterms:modified>
</cp:coreProperties>
</file>