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8" r:id="rId3"/>
    <p:sldId id="259" r:id="rId4"/>
    <p:sldId id="260" r:id="rId5"/>
    <p:sldId id="285" r:id="rId6"/>
    <p:sldId id="286" r:id="rId7"/>
    <p:sldId id="287" r:id="rId8"/>
    <p:sldId id="289" r:id="rId9"/>
    <p:sldId id="290" r:id="rId10"/>
    <p:sldId id="291" r:id="rId11"/>
    <p:sldId id="292" r:id="rId12"/>
    <p:sldId id="293" r:id="rId13"/>
    <p:sldId id="297" r:id="rId14"/>
    <p:sldId id="294" r:id="rId15"/>
    <p:sldId id="295" r:id="rId16"/>
    <p:sldId id="296" r:id="rId17"/>
    <p:sldId id="265" r:id="rId18"/>
    <p:sldId id="266" r:id="rId19"/>
    <p:sldId id="267" r:id="rId20"/>
    <p:sldId id="268" r:id="rId21"/>
    <p:sldId id="278" r:id="rId22"/>
    <p:sldId id="298" r:id="rId23"/>
    <p:sldId id="279" r:id="rId24"/>
    <p:sldId id="280" r:id="rId25"/>
    <p:sldId id="281" r:id="rId26"/>
    <p:sldId id="282" r:id="rId27"/>
    <p:sldId id="283" r:id="rId28"/>
    <p:sldId id="284" r:id="rId29"/>
    <p:sldId id="264" r:id="rId30"/>
    <p:sldId id="269" r:id="rId31"/>
    <p:sldId id="299" r:id="rId32"/>
    <p:sldId id="270" r:id="rId33"/>
    <p:sldId id="271" r:id="rId34"/>
    <p:sldId id="272" r:id="rId35"/>
    <p:sldId id="273" r:id="rId36"/>
    <p:sldId id="275" r:id="rId37"/>
    <p:sldId id="274" r:id="rId38"/>
    <p:sldId id="276" r:id="rId39"/>
    <p:sldId id="277" r:id="rId40"/>
    <p:sldId id="300" r:id="rId41"/>
  </p:sldIdLst>
  <p:sldSz cx="12192000" cy="6858000"/>
  <p:notesSz cx="6858000" cy="9144000"/>
  <p:embeddedFontLst>
    <p:embeddedFont>
      <p:font typeface="Arial Black" pitchFamily="34" charset="0"/>
      <p:bold r:id="rId44"/>
    </p:embeddedFont>
    <p:embeddedFont>
      <p:font typeface="Impact" pitchFamily="34" charset="0"/>
      <p:regular r:id="rId45"/>
    </p:embeddedFont>
    <p:embeddedFont>
      <p:font typeface="Open Sans" pitchFamily="34" charset="0"/>
      <p:regular r:id="rId46"/>
      <p:bold r:id="rId47"/>
      <p:italic r:id="rId48"/>
      <p:boldItalic r:id="rId49"/>
    </p:embeddedFont>
    <p:embeddedFont>
      <p:font typeface="Arial Unicode MS" pitchFamily="34" charset="-122"/>
      <p:regular r:id="rId50"/>
    </p:embeddedFont>
    <p:embeddedFont>
      <p:font typeface="Calibri" pitchFamily="34" charset="0"/>
      <p:regular r:id="rId51"/>
      <p:bold r:id="rId52"/>
      <p:italic r:id="rId53"/>
      <p:boldItalic r:id="rId54"/>
    </p:embeddedFont>
    <p:embeddedFont>
      <p:font typeface="Arial Rounded MT Bold" pitchFamily="34" charset="0"/>
      <p:regular r:id="rId55"/>
    </p:embeddedFont>
    <p:embeddedFont>
      <p:font typeface="Franklin Gothic Book" pitchFamily="34" charset="0"/>
      <p:regular r:id="rId56"/>
      <p:italic r:id="rId57"/>
    </p:embeddedFont>
    <p:embeddedFont>
      <p:font typeface="微软雅黑" pitchFamily="34" charset="-122"/>
      <p:regular r:id="rId58"/>
      <p:bold r:id="rId5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8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E48B1-57FD-4729-8025-F39496407581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86E96-A819-419C-88B1-DD8D006131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91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C3CEF-EBCE-4BAC-8A37-43306D81B3DA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78220-33C8-4DC3-BDFE-D91489CE6C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745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6000">
                <a:srgbClr val="FCFDFA">
                  <a:alpha val="88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H="1">
            <a:off x="25399" y="3"/>
            <a:ext cx="12177423" cy="6858000"/>
          </a:xfrm>
          <a:prstGeom prst="rect">
            <a:avLst/>
          </a:prstGeom>
          <a:gradFill flip="none" rotWithShape="1">
            <a:gsLst>
              <a:gs pos="1000">
                <a:srgbClr val="F9F9F9"/>
              </a:gs>
              <a:gs pos="59000">
                <a:srgbClr val="F9F9F9"/>
              </a:gs>
              <a:gs pos="100000">
                <a:schemeClr val="bg1">
                  <a:lumMod val="85000"/>
                </a:schemeClr>
              </a:gs>
              <a:gs pos="88000">
                <a:srgbClr val="E6E6E6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/>
          </a:p>
        </p:txBody>
      </p:sp>
      <p:sp>
        <p:nvSpPr>
          <p:cNvPr id="8" name="矩形 7"/>
          <p:cNvSpPr/>
          <p:nvPr userDrawn="1"/>
        </p:nvSpPr>
        <p:spPr>
          <a:xfrm flipH="1">
            <a:off x="-5" y="1"/>
            <a:ext cx="12192004" cy="6858000"/>
          </a:xfrm>
          <a:prstGeom prst="rect">
            <a:avLst/>
          </a:prstGeom>
          <a:gradFill flip="none" rotWithShape="1">
            <a:gsLst>
              <a:gs pos="1000">
                <a:srgbClr val="F9F9F9">
                  <a:alpha val="60000"/>
                </a:srgbClr>
              </a:gs>
              <a:gs pos="59000">
                <a:srgbClr val="F9F9F9">
                  <a:alpha val="60000"/>
                </a:srgbClr>
              </a:gs>
              <a:gs pos="100000">
                <a:schemeClr val="bg1">
                  <a:lumMod val="85000"/>
                  <a:alpha val="60000"/>
                </a:schemeClr>
              </a:gs>
              <a:gs pos="88000">
                <a:srgbClr val="E6E6E6">
                  <a:alpha val="60000"/>
                </a:srgb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41329" y="-335544"/>
            <a:ext cx="6531436" cy="124357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 flipV="1">
            <a:off x="5966617" y="-265068"/>
            <a:ext cx="6531436" cy="12435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094" y="457507"/>
            <a:ext cx="667221" cy="7015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952" y="5377"/>
            <a:ext cx="554264" cy="5970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164">
            <a:off x="10522300" y="382266"/>
            <a:ext cx="450229" cy="81570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164">
            <a:off x="11179489" y="328206"/>
            <a:ext cx="394559" cy="4357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060" y="962591"/>
            <a:ext cx="580235" cy="63323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3" y="-15004"/>
            <a:ext cx="461043" cy="49830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38" y="6250155"/>
            <a:ext cx="488132" cy="52758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059">
            <a:off x="11518505" y="5703039"/>
            <a:ext cx="476683" cy="86363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164">
            <a:off x="11659879" y="6193187"/>
            <a:ext cx="417741" cy="46133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629" y="6156789"/>
            <a:ext cx="574004" cy="62643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6900" flipH="1">
            <a:off x="11295781" y="5416794"/>
            <a:ext cx="215535" cy="31090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727" y="6060864"/>
            <a:ext cx="459248" cy="496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3.7037E-7 L 2.77778E-7 0.00023 C 0.00156 0.00556 0.00312 0.01111 0.00451 0.0169 C 0.00503 0.01898 0.00556 0.0213 0.00608 0.02338 C 0.00694 0.02685 0.00799 0.03032 0.00903 0.0338 C 0.00955 0.03727 0.0099 0.04097 0.01059 0.04444 C 0.01094 0.04722 0.01181 0.05 0.01198 0.05301 C 0.01285 0.06065 0.01302 0.06852 0.01354 0.07616 C 0.01302 0.09468 0.01285 0.11319 0.01198 0.13125 C 0.01181 0.13449 0.01094 0.13704 0.01059 0.13981 C 0.0099 0.14352 0.00972 0.14699 0.00903 0.15046 C 0.00868 0.15324 0.00781 0.15625 0.00764 0.15903 C 0.00642 0.16759 0.00573 0.17593 0.00451 0.18449 C 0.00399 0.18796 0.00382 0.19167 0.00312 0.19514 C 0.00226 0.19861 0.00087 0.20208 2.77778E-7 0.20579 C -0.00052 0.20856 -0.00069 0.21157 -0.00156 0.21412 C -0.00625 0.23218 -0.00295 0.21435 -0.0059 0.22917 C -0.00799 0.23935 -0.00712 0.23681 -0.00885 0.24815 C -0.00972 0.25393 -0.01094 0.25949 -0.01181 0.26528 L -0.01337 0.27361 C -0.01181 0.32523 -0.01458 0.34028 -0.00885 0.37546 C -0.00851 0.37847 -0.00833 0.38125 -0.00747 0.3838 C -0.00156 0.40208 -0.0026 0.3875 0.00312 0.41157 C 0.00365 0.41366 0.00365 0.41597 0.00451 0.41782 C 0.00573 0.42106 0.00764 0.42361 0.00903 0.42639 C 0.01111 0.43056 0.01302 0.43495 0.01493 0.43912 C 0.02535 0.46111 0.00365 0.41528 0.02847 0.46458 C 0.03021 0.46782 0.03125 0.47199 0.03316 0.475 C 0.03542 0.47917 0.03837 0.48194 0.04045 0.48565 C 0.04253 0.48935 0.04427 0.49329 0.0467 0.49653 C 0.04826 0.49884 0.05069 0.50046 0.0526 0.50278 C 0.05799 0.50949 0.05556 0.50856 0.06163 0.51343 C 0.06545 0.51643 0.06979 0.51852 0.07344 0.52176 C 0.075 0.52338 0.07639 0.52523 0.07812 0.52593 C 0.09045 0.5331 0.08559 0.52685 0.09462 0.53472 C 0.09774 0.53727 0.10069 0.54005 0.10347 0.54306 C 0.10816 0.54815 0.11024 0.54954 0.11406 0.55579 C 0.11528 0.55787 0.12031 0.56736 0.12153 0.57083 C 0.12326 0.57477 0.12465 0.57917 0.12604 0.58333 C 0.12656 0.58634 0.12691 0.58912 0.1276 0.5919 C 0.12795 0.59398 0.12865 0.59606 0.12899 0.59838 C 0.12986 0.60556 0.1316 0.63032 0.13194 0.63657 C 0.1316 0.64792 0.13142 0.65926 0.13056 0.6706 C 0.13038 0.67315 0.12951 0.67593 0.12899 0.67893 C 0.12674 0.69421 0.12865 0.68449 0.12604 0.69583 C 0.12569 0.7 0.12361 0.72268 0.12309 0.72755 C 0.12274 0.72986 0.12205 0.73194 0.12153 0.73403 C 0.12205 0.7581 0.11979 0.79051 0.12465 0.8169 C 0.12483 0.81898 0.12535 0.8213 0.12604 0.82315 C 0.12674 0.82546 0.1283 0.82731 0.12899 0.8294 C 0.13524 0.84722 0.12483 0.82407 0.13351 0.84236 C 0.13698 0.85741 0.13194 0.83912 0.13958 0.85509 C 0.14045 0.85694 0.1401 0.85949 0.14097 0.86134 C 0.14253 0.86528 0.14618 0.86759 0.14844 0.86991 C 0.14913 0.87037 0.14948 0.8713 0.15017 0.87199 " pathEditMode="relative" rAng="0" ptsTypes="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0" y="43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2.22222E-6 L -3.61111E-6 0.00023 C 0.00348 0.00486 0.00764 0.00903 0.01042 0.01481 C 0.01216 0.01852 0.0125 0.02338 0.01337 0.02754 L 0.0165 0.04004 L 0.01806 0.05301 C 0.01841 0.08842 0.01858 0.12361 0.01945 0.15903 C 0.01962 0.16389 0.02014 0.16898 0.02101 0.17384 C 0.02118 0.17616 0.02205 0.17801 0.0224 0.18009 C 0.02309 0.18426 0.02309 0.18889 0.02396 0.19305 C 0.02466 0.19583 0.02605 0.19861 0.02691 0.20139 C 0.02813 0.20486 0.029 0.20856 0.03004 0.21203 C 0.03438 0.2287 0.03073 0.22037 0.03594 0.23125 C 0.03959 0.24629 0.03438 0.22801 0.04184 0.24398 C 0.04271 0.2456 0.04254 0.24838 0.04358 0.25023 C 0.04462 0.25278 0.04671 0.2544 0.04792 0.25671 C 0.04983 0.25995 0.0507 0.26389 0.05243 0.26736 C 0.05643 0.27477 0.06042 0.27639 0.06598 0.28194 C 0.06806 0.28426 0.06997 0.28634 0.07205 0.28842 C 0.075 0.29143 0.07743 0.29514 0.08091 0.29699 C 0.08438 0.29861 0.09011 0.30116 0.09289 0.30324 C 0.09601 0.30578 0.09896 0.30879 0.10209 0.3118 C 0.1066 0.31574 0.10782 0.31597 0.1125 0.31805 C 0.11337 0.32014 0.11441 0.32245 0.11546 0.32453 C 0.12153 0.33449 0.12136 0.33287 0.12761 0.33866 C 0.13073 0.35301 0.12657 0.33819 0.13351 0.35208 C 0.1349 0.35463 0.13525 0.3581 0.13646 0.36065 C 0.13785 0.36366 0.13941 0.3662 0.14115 0.36921 C 0.14219 0.37453 0.14323 0.37824 0.1441 0.38379 C 0.14462 0.38889 0.14514 0.39398 0.14549 0.39884 C 0.14601 0.43842 0.14618 0.47801 0.14705 0.51759 C 0.14705 0.51991 0.14792 0.52199 0.14844 0.52384 C 0.14931 0.52685 0.15052 0.52963 0.15139 0.53264 C 0.15209 0.53518 0.15226 0.53819 0.15296 0.54097 C 0.15452 0.54699 0.15643 0.55069 0.15903 0.55578 C 0.16164 0.5669 0.15868 0.5581 0.16355 0.56643 C 0.16684 0.57245 0.16667 0.57546 0.17101 0.58125 C 0.17223 0.5831 0.17414 0.58403 0.17552 0.58541 C 0.17657 0.5868 0.17743 0.58842 0.17848 0.58981 C 0.18108 0.60023 0.17848 0.59259 0.18316 0.60046 C 0.18455 0.60301 0.18577 0.60648 0.1875 0.60903 C 0.18872 0.61065 0.19063 0.61157 0.19202 0.61319 C 0.19566 0.61782 0.19775 0.62569 0.20261 0.62778 C 0.20556 0.6294 0.20886 0.62986 0.21164 0.63241 C 0.21563 0.63611 0.21719 0.63796 0.22205 0.64074 C 0.225 0.64236 0.22813 0.64375 0.23108 0.64491 C 0.23247 0.64583 0.23421 0.64606 0.23542 0.64699 L 0.23855 0.6493 " pathEditMode="relative" rAng="0" ptsTypes="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32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1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2.59259E-6 L 3.88889E-6 0.00023 C -0.00243 0.00648 -0.00521 0.01297 -0.00712 0.01991 C -0.00868 0.025 -0.01042 0.04167 -0.01077 0.04514 C -0.01007 0.06273 -0.0099 0.08056 -0.00886 0.09815 C -0.00677 0.13797 -0.00209 0.08033 -0.00886 0.16111 C -0.01007 0.17385 -0.01493 0.18125 -0.01962 0.19121 L -0.02309 0.19885 L -0.02674 0.20648 C -0.02796 0.20903 -0.02848 0.21227 -0.03021 0.21389 L -0.03559 0.21898 C -0.03681 0.22153 -0.0375 0.22477 -0.03924 0.22662 C -0.04063 0.22824 -0.04289 0.22801 -0.04462 0.22917 C -0.04653 0.23056 -0.04827 0.23195 -0.04983 0.23403 C -0.06754 0.25486 -0.0448 0.2294 -0.05886 0.24908 C -0.06042 0.25162 -0.0625 0.25232 -0.06407 0.2544 C -0.0783 0.27037 -0.06216 0.2544 -0.07483 0.2669 C -0.0783 0.28148 -0.07431 0.26806 -0.08195 0.28195 C -0.08455 0.28681 -0.08664 0.29213 -0.08907 0.29722 C -0.09028 0.29977 -0.09202 0.30209 -0.09271 0.30463 C -0.09445 0.30972 -0.09445 0.31551 -0.09618 0.31991 C -0.0974 0.32246 -0.09896 0.32454 -0.09983 0.32732 C -0.10313 0.33797 -0.10365 0.34445 -0.10521 0.3551 C -0.10573 0.39213 -0.10591 0.42917 -0.10695 0.46597 C -0.10712 0.46875 -0.10851 0.47107 -0.10868 0.47361 C -0.10973 0.48195 -0.10973 0.49051 -0.11042 0.49838 C -0.11077 0.5007 -0.1132 0.51412 -0.11407 0.51621 C -0.12032 0.53218 -0.12257 0.53334 -0.13177 0.54653 C -0.13368 0.54885 -0.13629 0.5507 -0.13716 0.55417 C -0.13837 0.55648 -0.13924 0.55972 -0.1408 0.56181 C -0.14236 0.56389 -0.14427 0.56505 -0.14618 0.56667 C -0.14723 0.56922 -0.14827 0.57222 -0.14966 0.57408 C -0.15296 0.57824 -0.16042 0.58449 -0.16042 0.58472 C -0.16164 0.58704 -0.1625 0.58935 -0.16389 0.5919 C -0.16823 0.59931 -0.16945 0.59977 -0.17466 0.6044 C -0.17587 0.60718 -0.17674 0.61019 -0.17813 0.61204 C -0.18143 0.61621 -0.18889 0.62222 -0.18889 0.62246 C -0.19011 0.62454 -0.19063 0.62778 -0.19236 0.62963 C -0.20018 0.63658 -0.20677 0.63472 -0.21563 0.63472 " pathEditMode="relative" rAng="0" ptsTypes="AAAAAAAAAAAAAAAAAAAAAAAAAAAAAA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81" y="3173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0.00023 C 0.00173 0.00764 0.00277 0.01528 0.00538 0.02268 C 0.00711 0.02824 0.01007 0.03287 0.0125 0.03773 C 0.01371 0.04028 0.01527 0.04236 0.01597 0.04537 L 0.01961 0.06041 L 0.02135 0.06805 C 0.02517 0.10578 0.02222 0.0919 0.02673 0.11088 C 0.02569 0.14143 0.02586 0.16134 0.02309 0.18889 C 0.02152 0.2044 0.02187 0.19745 0.01961 0.20926 C 0.01892 0.21227 0.0184 0.21597 0.01788 0.21921 C 0.0184 0.24282 0.01805 0.2662 0.01961 0.28981 C 0.01996 0.29653 0.02205 0.30324 0.02309 0.30995 C 0.02378 0.31319 0.02343 0.31713 0.025 0.32014 C 0.02621 0.32245 0.0276 0.32453 0.02847 0.32754 C 0.03316 0.34236 0.03021 0.34514 0.03923 0.35787 C 0.05486 0.37986 0.03559 0.35185 0.04809 0.37291 C 0.04965 0.37569 0.05191 0.37754 0.05347 0.38055 C 0.05486 0.38356 0.05538 0.3875 0.05694 0.39051 C 0.05833 0.39328 0.06076 0.39514 0.06232 0.39815 C 0.06979 0.41065 0.06146 0.40162 0.07135 0.41065 C 0.07291 0.41782 0.07326 0.42129 0.07656 0.42847 C 0.07812 0.43171 0.08021 0.43518 0.08194 0.43842 L 0.08732 0.46111 L 0.08906 0.46875 L 0.0908 0.47616 C 0.09027 0.49884 0.09027 0.52153 0.08906 0.54421 C 0.08854 0.55278 0.08628 0.56088 0.08559 0.56944 C 0.08489 0.57546 0.0842 0.58102 0.08368 0.58703 C 0.08298 0.59375 0.08246 0.60069 0.08194 0.60741 C 0.08142 0.61157 0.08055 0.61551 0.08021 0.61991 C 0.07864 0.63356 0.0776 0.66065 0.07482 0.67291 L 0.06771 0.70301 L 0.06597 0.71065 C 0.06527 0.71319 0.06441 0.71551 0.06406 0.71828 C 0.0618 0.73403 0.06302 0.72662 0.06059 0.74097 C 0.06267 0.78796 0.06007 0.76805 0.06597 0.80139 C 0.06632 0.8044 0.06823 0.81528 0.06944 0.81898 C 0.07031 0.82153 0.07205 0.82384 0.07309 0.82662 C 0.07378 0.82893 0.07378 0.83148 0.07482 0.83403 C 0.0809 0.84953 0.07951 0.84676 0.08732 0.85416 C 0.09184 0.87315 0.08507 0.85046 0.09444 0.8669 C 0.09548 0.86875 0.09496 0.87222 0.09618 0.8743 C 0.09757 0.87662 0.1 0.87731 0.10156 0.8794 C 0.11979 0.90231 0.10538 0.88796 0.11753 0.89953 C 0.12343 0.92453 0.11354 0.88634 0.12465 0.91481 C 0.12656 0.91944 0.12708 0.92477 0.1283 0.92986 C 0.12882 0.93241 0.12968 0.93472 0.13003 0.9375 C 0.13264 0.95578 0.13142 0.9456 0.13368 0.96759 C 0.13298 0.98102 0.13298 0.99444 0.13177 1.00787 C 0.13125 1.01319 0.12916 1.01782 0.1283 1.02315 L 0.12656 1.0331 " pathEditMode="relative" rAng="0" ptsTypes="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5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01 3"/>
          <p:cNvSpPr txBox="1"/>
          <p:nvPr>
            <p:custDataLst>
              <p:tags r:id="rId1"/>
            </p:custDataLst>
          </p:nvPr>
        </p:nvSpPr>
        <p:spPr>
          <a:xfrm>
            <a:off x="1391941" y="2014695"/>
            <a:ext cx="940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spc="300" dirty="0" smtClean="0">
                <a:solidFill>
                  <a:schemeClr val="accent3"/>
                </a:solidFill>
                <a:latin typeface="+mj-ea"/>
                <a:ea typeface="+mj-ea"/>
              </a:rPr>
              <a:t>绿色教师说</a:t>
            </a:r>
            <a:r>
              <a:rPr lang="zh-CN" altLang="en-US" sz="7200" b="1" spc="300" dirty="0">
                <a:solidFill>
                  <a:schemeClr val="accent3"/>
                </a:solidFill>
                <a:latin typeface="+mj-ea"/>
                <a:ea typeface="+mj-ea"/>
              </a:rPr>
              <a:t>课模板</a:t>
            </a:r>
          </a:p>
        </p:txBody>
      </p:sp>
      <p:sp>
        <p:nvSpPr>
          <p:cNvPr id="8" name="PA_01 12"/>
          <p:cNvSpPr txBox="1"/>
          <p:nvPr>
            <p:custDataLst>
              <p:tags r:id="rId2"/>
            </p:custDataLst>
          </p:nvPr>
        </p:nvSpPr>
        <p:spPr>
          <a:xfrm>
            <a:off x="2533526" y="3302169"/>
            <a:ext cx="71249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老师试讲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学校演讲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教学课件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说课大赛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</a:t>
            </a:r>
            <a:endParaRPr lang="zh-CN" altLang="en-US" sz="2135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PA_01 13"/>
          <p:cNvSpPr txBox="1"/>
          <p:nvPr>
            <p:custDataLst>
              <p:tags r:id="rId3"/>
            </p:custDataLst>
          </p:nvPr>
        </p:nvSpPr>
        <p:spPr>
          <a:xfrm>
            <a:off x="3470031" y="3892779"/>
            <a:ext cx="216557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演讲者：输入名称</a:t>
            </a:r>
          </a:p>
        </p:txBody>
      </p:sp>
      <p:sp>
        <p:nvSpPr>
          <p:cNvPr id="10" name="PA_01 14"/>
          <p:cNvSpPr txBox="1"/>
          <p:nvPr>
            <p:custDataLst>
              <p:tags r:id="rId4"/>
            </p:custDataLst>
          </p:nvPr>
        </p:nvSpPr>
        <p:spPr>
          <a:xfrm>
            <a:off x="5990900" y="3910467"/>
            <a:ext cx="267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时间：</a:t>
            </a:r>
            <a:r>
              <a:rPr lang="en-US" altLang="zh-CN" dirty="0" smtClean="0">
                <a:solidFill>
                  <a:schemeClr val="accent3"/>
                </a:solidFill>
                <a:latin typeface="+mj-ea"/>
                <a:ea typeface="+mj-ea"/>
              </a:rPr>
              <a:t>2018</a:t>
            </a:r>
            <a:r>
              <a:rPr lang="zh-CN" altLang="en-US" dirty="0" smtClean="0">
                <a:solidFill>
                  <a:schemeClr val="accent3"/>
                </a:solidFill>
                <a:latin typeface="+mj-ea"/>
                <a:ea typeface="+mj-ea"/>
              </a:rPr>
              <a:t>年</a:t>
            </a:r>
            <a:r>
              <a:rPr lang="en-US" altLang="zh-CN" dirty="0">
                <a:solidFill>
                  <a:schemeClr val="accent3"/>
                </a:solidFill>
                <a:latin typeface="+mj-ea"/>
                <a:ea typeface="+mj-ea"/>
              </a:rPr>
              <a:t>12</a:t>
            </a:r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月</a:t>
            </a:r>
            <a:r>
              <a:rPr lang="en-US" altLang="zh-CN" dirty="0">
                <a:solidFill>
                  <a:schemeClr val="accent3"/>
                </a:solidFill>
                <a:latin typeface="+mj-ea"/>
                <a:ea typeface="+mj-ea"/>
              </a:rPr>
              <a:t>24</a:t>
            </a:r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24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24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067768" y="1752539"/>
            <a:ext cx="8089715" cy="3599937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2472443" y="2299758"/>
            <a:ext cx="72803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在繁忙的工作中不知不觉又迎来了新的一年，过去这一年是有意义的、有价值的、有收获的。回顾这一年的工作历程，作为公司的一份子，我深深感到公司之蓬勃发展，全体同仁之拼搏的精神。在领导和同事们的悉心关怀和指导下，通过自身的不懈努力，在工作上取得了一定的成果，也找到了工作中的不足和问题。</a:t>
            </a:r>
            <a:endParaRPr lang="en-US" altLang="zh-CN" sz="16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396240"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展望新的一年，我必将继续跟随公司的脚步，循序渐进，迈步走向美好的前景，力争各项工作更上一个新台阶。</a:t>
            </a:r>
            <a:endParaRPr lang="zh-CN" altLang="en-US" sz="1465" kern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80280" y="1484758"/>
            <a:ext cx="660219" cy="555981"/>
            <a:chOff x="2115278" y="1043585"/>
            <a:chExt cx="523987" cy="441260"/>
          </a:xfrm>
        </p:grpSpPr>
        <p:sp>
          <p:nvSpPr>
            <p:cNvPr id="5" name="矩形 4"/>
            <p:cNvSpPr/>
            <p:nvPr/>
          </p:nvSpPr>
          <p:spPr>
            <a:xfrm rot="2700000">
              <a:off x="2115278" y="1043585"/>
              <a:ext cx="441260" cy="44126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bg1"/>
                </a:solidFill>
                <a:latin typeface="Franklin Gothic Book" panose="020B0503020102020204"/>
                <a:ea typeface="微软雅黑" panose="020B0503020204020204" charset="-122"/>
              </a:endParaRPr>
            </a:p>
          </p:txBody>
        </p:sp>
        <p:sp>
          <p:nvSpPr>
            <p:cNvPr id="6" name="TextBox 51"/>
            <p:cNvSpPr txBox="1"/>
            <p:nvPr/>
          </p:nvSpPr>
          <p:spPr>
            <a:xfrm>
              <a:off x="2117861" y="1064160"/>
              <a:ext cx="521404" cy="3337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13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前</a:t>
              </a:r>
            </a:p>
          </p:txBody>
        </p:sp>
      </p:grpSp>
      <p:sp>
        <p:nvSpPr>
          <p:cNvPr id="7" name="矩形 6"/>
          <p:cNvSpPr/>
          <p:nvPr/>
        </p:nvSpPr>
        <p:spPr>
          <a:xfrm rot="2700000">
            <a:off x="3858733" y="1483747"/>
            <a:ext cx="555981" cy="555981"/>
          </a:xfrm>
          <a:prstGeom prst="rect">
            <a:avLst/>
          </a:prstGeom>
          <a:noFill/>
          <a:ln w="9525" cap="flat" cmpd="sng" algn="ctr">
            <a:solidFill>
              <a:srgbClr val="F9B347">
                <a:alpha val="36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75802" y="1484760"/>
            <a:ext cx="671131" cy="555981"/>
            <a:chOff x="2636682" y="1043585"/>
            <a:chExt cx="532648" cy="441260"/>
          </a:xfrm>
          <a:solidFill>
            <a:schemeClr val="accent3"/>
          </a:solidFill>
        </p:grpSpPr>
        <p:sp>
          <p:nvSpPr>
            <p:cNvPr id="9" name="矩形 8"/>
            <p:cNvSpPr/>
            <p:nvPr/>
          </p:nvSpPr>
          <p:spPr>
            <a:xfrm rot="2700000">
              <a:off x="2636682" y="1043585"/>
              <a:ext cx="441260" cy="44126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bg1"/>
                </a:solidFill>
                <a:latin typeface="Franklin Gothic Book" panose="020B0503020102020204"/>
                <a:ea typeface="微软雅黑" panose="020B0503020204020204" charset="-122"/>
              </a:endParaRPr>
            </a:p>
          </p:txBody>
        </p:sp>
        <p:sp>
          <p:nvSpPr>
            <p:cNvPr id="10" name="TextBox 22"/>
            <p:cNvSpPr txBox="1"/>
            <p:nvPr/>
          </p:nvSpPr>
          <p:spPr>
            <a:xfrm>
              <a:off x="2647237" y="1068107"/>
              <a:ext cx="522093" cy="3337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13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言</a:t>
              </a:r>
            </a:p>
          </p:txBody>
        </p:sp>
      </p:grpSp>
      <p:sp>
        <p:nvSpPr>
          <p:cNvPr id="11" name="TextBox 61"/>
          <p:cNvSpPr txBox="1"/>
          <p:nvPr/>
        </p:nvSpPr>
        <p:spPr>
          <a:xfrm>
            <a:off x="4596341" y="1445425"/>
            <a:ext cx="21243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1865" i="1" dirty="0">
                <a:solidFill>
                  <a:srgbClr val="EFEFEF">
                    <a:lumMod val="5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PREFACE</a:t>
            </a:r>
            <a:endParaRPr lang="zh-CN" altLang="en-US" sz="1865" i="1" dirty="0">
              <a:solidFill>
                <a:srgbClr val="EFEFEF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2700000">
            <a:off x="3157851" y="1489833"/>
            <a:ext cx="555981" cy="555981"/>
          </a:xfrm>
          <a:prstGeom prst="rect">
            <a:avLst/>
          </a:prstGeom>
          <a:noFill/>
          <a:ln w="12700" cap="flat" cmpd="sng" algn="ctr">
            <a:solidFill>
              <a:srgbClr val="20A9CA">
                <a:alpha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720736" y="1264079"/>
            <a:ext cx="1184000" cy="853948"/>
          </a:xfrm>
          <a:prstGeom prst="round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2700" cap="flat" cmpd="sng" algn="ctr">
            <a:solidFill>
              <a:srgbClr val="EFEFE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026048" y="1264079"/>
            <a:ext cx="1184000" cy="853948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solidFill>
              <a:srgbClr val="EFEFE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11" grpId="0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8072" y="1530249"/>
            <a:ext cx="3305557" cy="3297646"/>
            <a:chOff x="567625" y="1876138"/>
            <a:chExt cx="3317875" cy="3309938"/>
          </a:xfrm>
        </p:grpSpPr>
        <p:sp>
          <p:nvSpPr>
            <p:cNvPr id="3" name="Oval 19"/>
            <p:cNvSpPr>
              <a:spLocks noChangeArrowheads="1"/>
            </p:cNvSpPr>
            <p:nvPr/>
          </p:nvSpPr>
          <p:spPr bwMode="auto">
            <a:xfrm>
              <a:off x="828378" y="2121010"/>
              <a:ext cx="2790825" cy="2782888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 sz="1800"/>
            </a:p>
          </p:txBody>
        </p:sp>
        <p:grpSp>
          <p:nvGrpSpPr>
            <p:cNvPr id="4" name="组合 3"/>
            <p:cNvGrpSpPr/>
            <p:nvPr/>
          </p:nvGrpSpPr>
          <p:grpSpPr>
            <a:xfrm rot="20826965">
              <a:off x="567625" y="1876138"/>
              <a:ext cx="3317875" cy="3309938"/>
              <a:chOff x="625806" y="2032000"/>
              <a:chExt cx="3317875" cy="3309938"/>
            </a:xfrm>
          </p:grpSpPr>
          <p:sp>
            <p:nvSpPr>
              <p:cNvPr id="5" name="Freeform 21"/>
              <p:cNvSpPr/>
              <p:nvPr/>
            </p:nvSpPr>
            <p:spPr bwMode="auto">
              <a:xfrm>
                <a:off x="865519" y="2032000"/>
                <a:ext cx="1376363" cy="885825"/>
              </a:xfrm>
              <a:custGeom>
                <a:avLst/>
                <a:gdLst>
                  <a:gd name="T0" fmla="*/ 227 w 2059"/>
                  <a:gd name="T1" fmla="*/ 1328 h 1328"/>
                  <a:gd name="T2" fmla="*/ 2059 w 2059"/>
                  <a:gd name="T3" fmla="*/ 262 h 1328"/>
                  <a:gd name="T4" fmla="*/ 2059 w 2059"/>
                  <a:gd name="T5" fmla="*/ 0 h 1328"/>
                  <a:gd name="T6" fmla="*/ 0 w 2059"/>
                  <a:gd name="T7" fmla="*/ 1197 h 1328"/>
                  <a:gd name="T8" fmla="*/ 227 w 2059"/>
                  <a:gd name="T9" fmla="*/ 1328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9" h="1328">
                    <a:moveTo>
                      <a:pt x="227" y="1328"/>
                    </a:moveTo>
                    <a:cubicBezTo>
                      <a:pt x="606" y="706"/>
                      <a:pt x="1282" y="285"/>
                      <a:pt x="2059" y="262"/>
                    </a:cubicBezTo>
                    <a:lnTo>
                      <a:pt x="2059" y="0"/>
                    </a:lnTo>
                    <a:cubicBezTo>
                      <a:pt x="1186" y="23"/>
                      <a:pt x="424" y="497"/>
                      <a:pt x="0" y="1197"/>
                    </a:cubicBezTo>
                    <a:lnTo>
                      <a:pt x="227" y="13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04" tIns="45702" rIns="91404" bIns="45702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" name="Freeform 22"/>
              <p:cNvSpPr/>
              <p:nvPr/>
            </p:nvSpPr>
            <p:spPr bwMode="auto">
              <a:xfrm>
                <a:off x="625806" y="2032000"/>
                <a:ext cx="3317875" cy="3309938"/>
              </a:xfrm>
              <a:custGeom>
                <a:avLst/>
                <a:gdLst>
                  <a:gd name="T0" fmla="*/ 2527 w 4963"/>
                  <a:gd name="T1" fmla="*/ 262 h 4963"/>
                  <a:gd name="T2" fmla="*/ 4702 w 4963"/>
                  <a:gd name="T3" fmla="*/ 2481 h 4963"/>
                  <a:gd name="T4" fmla="*/ 2482 w 4963"/>
                  <a:gd name="T5" fmla="*/ 4701 h 4963"/>
                  <a:gd name="T6" fmla="*/ 262 w 4963"/>
                  <a:gd name="T7" fmla="*/ 2481 h 4963"/>
                  <a:gd name="T8" fmla="*/ 530 w 4963"/>
                  <a:gd name="T9" fmla="*/ 1424 h 4963"/>
                  <a:gd name="T10" fmla="*/ 303 w 4963"/>
                  <a:gd name="T11" fmla="*/ 1293 h 4963"/>
                  <a:gd name="T12" fmla="*/ 0 w 4963"/>
                  <a:gd name="T13" fmla="*/ 2481 h 4963"/>
                  <a:gd name="T14" fmla="*/ 2482 w 4963"/>
                  <a:gd name="T15" fmla="*/ 4963 h 4963"/>
                  <a:gd name="T16" fmla="*/ 4963 w 4963"/>
                  <a:gd name="T17" fmla="*/ 2481 h 4963"/>
                  <a:gd name="T18" fmla="*/ 2527 w 4963"/>
                  <a:gd name="T19" fmla="*/ 0 h 4963"/>
                  <a:gd name="T20" fmla="*/ 2527 w 4963"/>
                  <a:gd name="T21" fmla="*/ 262 h 4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63" h="4963">
                    <a:moveTo>
                      <a:pt x="2527" y="262"/>
                    </a:moveTo>
                    <a:cubicBezTo>
                      <a:pt x="3732" y="286"/>
                      <a:pt x="4702" y="1271"/>
                      <a:pt x="4702" y="2481"/>
                    </a:cubicBezTo>
                    <a:cubicBezTo>
                      <a:pt x="4702" y="3707"/>
                      <a:pt x="3708" y="4701"/>
                      <a:pt x="2482" y="4701"/>
                    </a:cubicBezTo>
                    <a:cubicBezTo>
                      <a:pt x="1256" y="4701"/>
                      <a:pt x="262" y="3707"/>
                      <a:pt x="262" y="2481"/>
                    </a:cubicBezTo>
                    <a:cubicBezTo>
                      <a:pt x="262" y="2098"/>
                      <a:pt x="359" y="1738"/>
                      <a:pt x="530" y="1424"/>
                    </a:cubicBezTo>
                    <a:lnTo>
                      <a:pt x="303" y="1293"/>
                    </a:lnTo>
                    <a:cubicBezTo>
                      <a:pt x="110" y="1646"/>
                      <a:pt x="0" y="2051"/>
                      <a:pt x="0" y="2481"/>
                    </a:cubicBezTo>
                    <a:cubicBezTo>
                      <a:pt x="0" y="3852"/>
                      <a:pt x="1111" y="4963"/>
                      <a:pt x="2482" y="4963"/>
                    </a:cubicBezTo>
                    <a:cubicBezTo>
                      <a:pt x="3852" y="4963"/>
                      <a:pt x="4963" y="3852"/>
                      <a:pt x="4963" y="2481"/>
                    </a:cubicBezTo>
                    <a:cubicBezTo>
                      <a:pt x="4963" y="1126"/>
                      <a:pt x="3877" y="24"/>
                      <a:pt x="2527" y="0"/>
                    </a:cubicBezTo>
                    <a:lnTo>
                      <a:pt x="2527" y="26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04" tIns="45702" rIns="91404" bIns="45702" numCol="1" anchor="t" anchorCtr="0" compatLnSpc="1"/>
              <a:lstStyle/>
              <a:p>
                <a:endParaRPr lang="zh-CN" altLang="en-US" sz="1800"/>
              </a:p>
            </p:txBody>
          </p:sp>
        </p:grpSp>
      </p:grpSp>
      <p:sp>
        <p:nvSpPr>
          <p:cNvPr id="7" name="椭圆 6"/>
          <p:cNvSpPr/>
          <p:nvPr/>
        </p:nvSpPr>
        <p:spPr bwMode="auto">
          <a:xfrm>
            <a:off x="2767663" y="3966829"/>
            <a:ext cx="1060281" cy="1060281"/>
          </a:xfrm>
          <a:prstGeom prst="ellipse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Box 33"/>
          <p:cNvSpPr txBox="1"/>
          <p:nvPr/>
        </p:nvSpPr>
        <p:spPr>
          <a:xfrm>
            <a:off x="2846574" y="4129581"/>
            <a:ext cx="902458" cy="523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目录</a:t>
            </a:r>
          </a:p>
        </p:txBody>
      </p:sp>
      <p:sp>
        <p:nvSpPr>
          <p:cNvPr id="9" name="TextBox 35"/>
          <p:cNvSpPr txBox="1"/>
          <p:nvPr/>
        </p:nvSpPr>
        <p:spPr>
          <a:xfrm>
            <a:off x="2760846" y="4565321"/>
            <a:ext cx="1073914" cy="307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Contents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reeform 23"/>
          <p:cNvSpPr/>
          <p:nvPr/>
        </p:nvSpPr>
        <p:spPr bwMode="auto">
          <a:xfrm>
            <a:off x="4852998" y="1304879"/>
            <a:ext cx="709336" cy="714096"/>
          </a:xfrm>
          <a:custGeom>
            <a:avLst/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1" name="Freeform 24"/>
          <p:cNvSpPr/>
          <p:nvPr/>
        </p:nvSpPr>
        <p:spPr bwMode="auto">
          <a:xfrm>
            <a:off x="5632157" y="1304879"/>
            <a:ext cx="5718375" cy="714096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4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12" name="Freeform 25"/>
          <p:cNvSpPr/>
          <p:nvPr/>
        </p:nvSpPr>
        <p:spPr bwMode="auto">
          <a:xfrm>
            <a:off x="4852998" y="2419651"/>
            <a:ext cx="709336" cy="714096"/>
          </a:xfrm>
          <a:custGeom>
            <a:avLst/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3" name="Freeform 26"/>
          <p:cNvSpPr/>
          <p:nvPr/>
        </p:nvSpPr>
        <p:spPr bwMode="auto">
          <a:xfrm>
            <a:off x="5632157" y="2419651"/>
            <a:ext cx="5718375" cy="714096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14" name="Freeform 27"/>
          <p:cNvSpPr/>
          <p:nvPr/>
        </p:nvSpPr>
        <p:spPr bwMode="auto">
          <a:xfrm>
            <a:off x="4852998" y="3475716"/>
            <a:ext cx="709336" cy="714096"/>
          </a:xfrm>
          <a:custGeom>
            <a:avLst/>
            <a:gdLst>
              <a:gd name="T0" fmla="*/ 91 w 865"/>
              <a:gd name="T1" fmla="*/ 0 h 866"/>
              <a:gd name="T2" fmla="*/ 774 w 865"/>
              <a:gd name="T3" fmla="*/ 0 h 866"/>
              <a:gd name="T4" fmla="*/ 865 w 865"/>
              <a:gd name="T5" fmla="*/ 91 h 866"/>
              <a:gd name="T6" fmla="*/ 865 w 865"/>
              <a:gd name="T7" fmla="*/ 775 h 866"/>
              <a:gd name="T8" fmla="*/ 774 w 865"/>
              <a:gd name="T9" fmla="*/ 866 h 866"/>
              <a:gd name="T10" fmla="*/ 91 w 865"/>
              <a:gd name="T11" fmla="*/ 866 h 866"/>
              <a:gd name="T12" fmla="*/ 0 w 865"/>
              <a:gd name="T13" fmla="*/ 775 h 866"/>
              <a:gd name="T14" fmla="*/ 0 w 865"/>
              <a:gd name="T15" fmla="*/ 91 h 866"/>
              <a:gd name="T16" fmla="*/ 91 w 865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6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5632157" y="3475716"/>
            <a:ext cx="5718375" cy="714096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16" name="TextBox 47"/>
          <p:cNvSpPr txBox="1"/>
          <p:nvPr/>
        </p:nvSpPr>
        <p:spPr>
          <a:xfrm>
            <a:off x="5797899" y="1369653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7" name="TextBox 48"/>
          <p:cNvSpPr txBox="1"/>
          <p:nvPr/>
        </p:nvSpPr>
        <p:spPr>
          <a:xfrm>
            <a:off x="5797899" y="2493283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单击此处添加标题</a:t>
            </a:r>
          </a:p>
        </p:txBody>
      </p:sp>
      <p:sp>
        <p:nvSpPr>
          <p:cNvPr id="18" name="TextBox 55"/>
          <p:cNvSpPr txBox="1"/>
          <p:nvPr/>
        </p:nvSpPr>
        <p:spPr>
          <a:xfrm>
            <a:off x="5797899" y="3534736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单击此处添加标题</a:t>
            </a:r>
          </a:p>
        </p:txBody>
      </p:sp>
      <p:sp>
        <p:nvSpPr>
          <p:cNvPr id="19" name="TextBox 58"/>
          <p:cNvSpPr txBox="1"/>
          <p:nvPr/>
        </p:nvSpPr>
        <p:spPr>
          <a:xfrm>
            <a:off x="4972757" y="1338886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TextBox 59"/>
          <p:cNvSpPr txBox="1"/>
          <p:nvPr/>
        </p:nvSpPr>
        <p:spPr>
          <a:xfrm>
            <a:off x="4972757" y="2423174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TextBox 60"/>
          <p:cNvSpPr txBox="1"/>
          <p:nvPr/>
        </p:nvSpPr>
        <p:spPr>
          <a:xfrm>
            <a:off x="4972757" y="3487469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Freeform 27"/>
          <p:cNvSpPr/>
          <p:nvPr/>
        </p:nvSpPr>
        <p:spPr bwMode="auto">
          <a:xfrm>
            <a:off x="4852998" y="4514402"/>
            <a:ext cx="709336" cy="714096"/>
          </a:xfrm>
          <a:custGeom>
            <a:avLst/>
            <a:gdLst>
              <a:gd name="T0" fmla="*/ 91 w 865"/>
              <a:gd name="T1" fmla="*/ 0 h 866"/>
              <a:gd name="T2" fmla="*/ 774 w 865"/>
              <a:gd name="T3" fmla="*/ 0 h 866"/>
              <a:gd name="T4" fmla="*/ 865 w 865"/>
              <a:gd name="T5" fmla="*/ 91 h 866"/>
              <a:gd name="T6" fmla="*/ 865 w 865"/>
              <a:gd name="T7" fmla="*/ 775 h 866"/>
              <a:gd name="T8" fmla="*/ 774 w 865"/>
              <a:gd name="T9" fmla="*/ 866 h 866"/>
              <a:gd name="T10" fmla="*/ 91 w 865"/>
              <a:gd name="T11" fmla="*/ 866 h 866"/>
              <a:gd name="T12" fmla="*/ 0 w 865"/>
              <a:gd name="T13" fmla="*/ 775 h 866"/>
              <a:gd name="T14" fmla="*/ 0 w 865"/>
              <a:gd name="T15" fmla="*/ 91 h 866"/>
              <a:gd name="T16" fmla="*/ 91 w 865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6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23" name="Freeform 28"/>
          <p:cNvSpPr/>
          <p:nvPr/>
        </p:nvSpPr>
        <p:spPr bwMode="auto">
          <a:xfrm>
            <a:off x="5632157" y="4514402"/>
            <a:ext cx="5718375" cy="714096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24" name="TextBox 55"/>
          <p:cNvSpPr txBox="1"/>
          <p:nvPr/>
        </p:nvSpPr>
        <p:spPr>
          <a:xfrm>
            <a:off x="5797899" y="4573421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单击此处添加标题</a:t>
            </a:r>
          </a:p>
        </p:txBody>
      </p:sp>
      <p:sp>
        <p:nvSpPr>
          <p:cNvPr id="25" name="TextBox 60"/>
          <p:cNvSpPr txBox="1"/>
          <p:nvPr/>
        </p:nvSpPr>
        <p:spPr>
          <a:xfrm>
            <a:off x="4972757" y="4526155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396"/>
            <a:chOff x="1332621" y="1609202"/>
            <a:chExt cx="3260797" cy="190229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504"/>
              <a:chOff x="1548343" y="856308"/>
              <a:chExt cx="3098146" cy="77926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PART01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21" y="1434847"/>
            <a:ext cx="1724083" cy="1486279"/>
          </a:xfrm>
          <a:prstGeom prst="hexagon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2" name="六边形 41"/>
          <p:cNvSpPr/>
          <p:nvPr/>
        </p:nvSpPr>
        <p:spPr>
          <a:xfrm>
            <a:off x="5955028" y="2237733"/>
            <a:ext cx="1724083" cy="1486279"/>
          </a:xfrm>
          <a:prstGeom prst="hexagon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21" y="3019486"/>
            <a:ext cx="1724083" cy="1486279"/>
          </a:xfrm>
          <a:prstGeom prst="hexagon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4" y="3040779"/>
            <a:ext cx="1724083" cy="1486279"/>
          </a:xfrm>
          <a:prstGeom prst="hexagon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8" y="3811789"/>
            <a:ext cx="1724083" cy="1486279"/>
          </a:xfrm>
          <a:prstGeom prst="hexagon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6" name="六边形 45"/>
          <p:cNvSpPr/>
          <p:nvPr/>
        </p:nvSpPr>
        <p:spPr>
          <a:xfrm>
            <a:off x="8841005" y="2241309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7" y="2241309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4" y="4604125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5" y="3799361"/>
            <a:ext cx="1724083" cy="1486279"/>
          </a:xfrm>
          <a:prstGeom prst="hexagon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7" y="3799361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3040779"/>
            <a:ext cx="1724083" cy="1486279"/>
          </a:xfrm>
          <a:prstGeom prst="hexagon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sp>
        <p:nvSpPr>
          <p:cNvPr id="54" name="六边形 53"/>
          <p:cNvSpPr/>
          <p:nvPr/>
        </p:nvSpPr>
        <p:spPr>
          <a:xfrm>
            <a:off x="4508521" y="4604125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4567389" y="304187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4" grpId="0" animBg="1"/>
      <p:bldP spid="54" grpId="1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72" y="1527905"/>
            <a:ext cx="6253537" cy="1071045"/>
            <a:chOff x="4911768" y="1576758"/>
            <a:chExt cx="6253537" cy="1071042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0"/>
              <a:ext cx="6253537" cy="634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72" y="2840788"/>
            <a:ext cx="6253537" cy="1071045"/>
            <a:chOff x="4911768" y="2853252"/>
            <a:chExt cx="6253537" cy="107104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63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72" y="4153686"/>
            <a:ext cx="6253537" cy="1071045"/>
            <a:chOff x="4911768" y="4129746"/>
            <a:chExt cx="6253537" cy="1071042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8"/>
              <a:ext cx="6253537" cy="634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72" y="5466568"/>
            <a:ext cx="6253537" cy="1071045"/>
            <a:chOff x="4911768" y="5406241"/>
            <a:chExt cx="6253537" cy="107104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63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5" y="184922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5" y="316577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5" y="4482326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5" y="5798876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6" y="1459908"/>
            <a:ext cx="3098411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84B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cxnSp>
            <p:nvCxnSpPr>
              <p:cNvPr id="8" name="Straight Connector 24"/>
              <p:cNvCxnSpPr/>
              <p:nvPr/>
            </p:nvCxnSpPr>
            <p:spPr>
              <a:xfrm flipV="1">
                <a:off x="2991445" y="1635330"/>
                <a:ext cx="670723" cy="2"/>
              </a:xfrm>
              <a:prstGeom prst="line">
                <a:avLst/>
              </a:prstGeom>
              <a:ln w="19050">
                <a:solidFill>
                  <a:srgbClr val="84B537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61" y="4093009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84B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cxnSp>
            <p:nvCxnSpPr>
              <p:cNvPr id="21" name="Straight Connector 50"/>
              <p:cNvCxnSpPr/>
              <p:nvPr/>
            </p:nvCxnSpPr>
            <p:spPr>
              <a:xfrm>
                <a:off x="2991444" y="1635265"/>
                <a:ext cx="670724" cy="1"/>
              </a:xfrm>
              <a:prstGeom prst="line">
                <a:avLst/>
              </a:prstGeom>
              <a:ln w="19050">
                <a:solidFill>
                  <a:srgbClr val="84B537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76458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93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cxnSp>
            <p:nvCxnSpPr>
              <p:cNvPr id="16" name="Straight Connector 34"/>
              <p:cNvCxnSpPr/>
              <p:nvPr/>
            </p:nvCxnSpPr>
            <p:spPr>
              <a:xfrm>
                <a:off x="2991446" y="1631929"/>
                <a:ext cx="670719" cy="1"/>
              </a:xfrm>
              <a:prstGeom prst="line">
                <a:avLst/>
              </a:prstGeom>
              <a:ln w="19050">
                <a:solidFill>
                  <a:srgbClr val="51931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1" y="5409560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93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cxnSp>
            <p:nvCxnSpPr>
              <p:cNvPr id="26" name="Straight Connector 63"/>
              <p:cNvCxnSpPr/>
              <p:nvPr/>
            </p:nvCxnSpPr>
            <p:spPr>
              <a:xfrm>
                <a:off x="2991446" y="1635265"/>
                <a:ext cx="670719" cy="1"/>
              </a:xfrm>
              <a:prstGeom prst="line">
                <a:avLst/>
              </a:prstGeom>
              <a:ln w="19050">
                <a:solidFill>
                  <a:srgbClr val="51931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620" y="1329385"/>
            <a:ext cx="1930765" cy="5225099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" name="空心弧 2"/>
          <p:cNvSpPr/>
          <p:nvPr/>
        </p:nvSpPr>
        <p:spPr>
          <a:xfrm rot="5400000">
            <a:off x="4268895" y="212465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5" y="3937549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61" y="212465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61" y="3937549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8" y="2148650"/>
            <a:ext cx="3326845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9" y="2600377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45788" y="4214011"/>
            <a:ext cx="3326845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9" y="4665740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37564" y="2148650"/>
            <a:ext cx="3229032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61" y="2600377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437564" y="4214011"/>
            <a:ext cx="3229032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61" y="4665740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837" y="1789673"/>
            <a:ext cx="2636702" cy="456578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079278" y="2306938"/>
            <a:ext cx="5493188" cy="133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在此录入上述图表的详细描述说明，在此录入图表的描述说明。</a:t>
            </a:r>
          </a:p>
        </p:txBody>
      </p:sp>
      <p:sp>
        <p:nvSpPr>
          <p:cNvPr id="4" name="矩形 3"/>
          <p:cNvSpPr/>
          <p:nvPr/>
        </p:nvSpPr>
        <p:spPr>
          <a:xfrm>
            <a:off x="5429837" y="4320690"/>
            <a:ext cx="2636702" cy="456578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079278" y="4867040"/>
            <a:ext cx="5493188" cy="133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856096" y="4306889"/>
            <a:ext cx="2581821" cy="1897655"/>
          </a:xfrm>
          <a:custGeom>
            <a:avLst/>
            <a:gdLst>
              <a:gd name="connsiteX0" fmla="*/ 2572754 w 2572754"/>
              <a:gd name="connsiteY0" fmla="*/ 0 h 1866150"/>
              <a:gd name="connsiteX1" fmla="*/ 2572753 w 2572754"/>
              <a:gd name="connsiteY1" fmla="*/ 1866150 h 1866150"/>
              <a:gd name="connsiteX2" fmla="*/ 0 w 2572754"/>
              <a:gd name="connsiteY2" fmla="*/ 1866150 h 1866150"/>
              <a:gd name="connsiteX3" fmla="*/ 0 w 2572754"/>
              <a:gd name="connsiteY3" fmla="*/ 749362 h 1866150"/>
              <a:gd name="connsiteX4" fmla="*/ 639210 w 2572754"/>
              <a:gd name="connsiteY4" fmla="*/ 1302456 h 1866150"/>
              <a:gd name="connsiteX5" fmla="*/ 639210 w 2572754"/>
              <a:gd name="connsiteY5" fmla="*/ 1302455 h 1866150"/>
              <a:gd name="connsiteX6" fmla="*/ 640655 w 2572754"/>
              <a:gd name="connsiteY6" fmla="*/ 1303705 h 1866150"/>
              <a:gd name="connsiteX7" fmla="*/ 1185891 w 2572754"/>
              <a:gd name="connsiteY7" fmla="*/ 673578 h 1866150"/>
              <a:gd name="connsiteX8" fmla="*/ 1971194 w 2572754"/>
              <a:gd name="connsiteY8" fmla="*/ 1353086 h 1866150"/>
              <a:gd name="connsiteX9" fmla="*/ 1896757 w 2572754"/>
              <a:gd name="connsiteY9" fmla="*/ 1439111 h 1866150"/>
              <a:gd name="connsiteX10" fmla="*/ 2227134 w 2572754"/>
              <a:gd name="connsiteY10" fmla="*/ 1473735 h 1866150"/>
              <a:gd name="connsiteX11" fmla="*/ 2145394 w 2572754"/>
              <a:gd name="connsiteY11" fmla="*/ 1151763 h 1866150"/>
              <a:gd name="connsiteX12" fmla="*/ 2070957 w 2572754"/>
              <a:gd name="connsiteY12" fmla="*/ 1237790 h 1866150"/>
              <a:gd name="connsiteX13" fmla="*/ 1170357 w 2572754"/>
              <a:gd name="connsiteY13" fmla="*/ 458518 h 1866150"/>
              <a:gd name="connsiteX14" fmla="*/ 629457 w 2572754"/>
              <a:gd name="connsiteY14" fmla="*/ 1083633 h 1866150"/>
              <a:gd name="connsiteX15" fmla="*/ 0 w 2572754"/>
              <a:gd name="connsiteY15" fmla="*/ 538976 h 1866150"/>
              <a:gd name="connsiteX16" fmla="*/ 0 w 2572754"/>
              <a:gd name="connsiteY16" fmla="*/ 1 h 1866150"/>
              <a:gd name="connsiteX17" fmla="*/ 2572754 w 2572754"/>
              <a:gd name="connsiteY17" fmla="*/ 0 h 186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2754" h="1866150">
                <a:moveTo>
                  <a:pt x="2572754" y="0"/>
                </a:moveTo>
                <a:lnTo>
                  <a:pt x="2572753" y="1866150"/>
                </a:lnTo>
                <a:lnTo>
                  <a:pt x="0" y="1866150"/>
                </a:lnTo>
                <a:lnTo>
                  <a:pt x="0" y="749362"/>
                </a:lnTo>
                <a:lnTo>
                  <a:pt x="639210" y="1302456"/>
                </a:lnTo>
                <a:lnTo>
                  <a:pt x="639210" y="1302455"/>
                </a:lnTo>
                <a:lnTo>
                  <a:pt x="640655" y="1303705"/>
                </a:lnTo>
                <a:lnTo>
                  <a:pt x="1185891" y="673578"/>
                </a:lnTo>
                <a:lnTo>
                  <a:pt x="1971194" y="1353086"/>
                </a:lnTo>
                <a:lnTo>
                  <a:pt x="1896757" y="1439111"/>
                </a:lnTo>
                <a:lnTo>
                  <a:pt x="2227134" y="1473735"/>
                </a:lnTo>
                <a:lnTo>
                  <a:pt x="2145394" y="1151763"/>
                </a:lnTo>
                <a:lnTo>
                  <a:pt x="2070957" y="1237790"/>
                </a:lnTo>
                <a:lnTo>
                  <a:pt x="1170357" y="458518"/>
                </a:lnTo>
                <a:lnTo>
                  <a:pt x="629457" y="1083633"/>
                </a:lnTo>
                <a:lnTo>
                  <a:pt x="0" y="538976"/>
                </a:lnTo>
                <a:lnTo>
                  <a:pt x="0" y="1"/>
                </a:lnTo>
                <a:lnTo>
                  <a:pt x="2572754" y="0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856096" y="1714199"/>
            <a:ext cx="2581821" cy="1897653"/>
          </a:xfrm>
          <a:custGeom>
            <a:avLst/>
            <a:gdLst>
              <a:gd name="connsiteX0" fmla="*/ 1 w 2572754"/>
              <a:gd name="connsiteY0" fmla="*/ 0 h 1866149"/>
              <a:gd name="connsiteX1" fmla="*/ 2572754 w 2572754"/>
              <a:gd name="connsiteY1" fmla="*/ 0 h 1866149"/>
              <a:gd name="connsiteX2" fmla="*/ 2572754 w 2572754"/>
              <a:gd name="connsiteY2" fmla="*/ 1866148 h 1866149"/>
              <a:gd name="connsiteX3" fmla="*/ 1 w 2572754"/>
              <a:gd name="connsiteY3" fmla="*/ 1866149 h 1866149"/>
              <a:gd name="connsiteX4" fmla="*/ 0 w 2572754"/>
              <a:gd name="connsiteY4" fmla="*/ 1345973 h 1866149"/>
              <a:gd name="connsiteX5" fmla="*/ 8467 w 2572754"/>
              <a:gd name="connsiteY5" fmla="*/ 1355758 h 1866149"/>
              <a:gd name="connsiteX6" fmla="*/ 734017 w 2572754"/>
              <a:gd name="connsiteY6" fmla="*/ 727953 h 1866149"/>
              <a:gd name="connsiteX7" fmla="*/ 1274918 w 2572754"/>
              <a:gd name="connsiteY7" fmla="*/ 1353069 h 1866149"/>
              <a:gd name="connsiteX8" fmla="*/ 2175518 w 2572754"/>
              <a:gd name="connsiteY8" fmla="*/ 573796 h 1866149"/>
              <a:gd name="connsiteX9" fmla="*/ 2249956 w 2572754"/>
              <a:gd name="connsiteY9" fmla="*/ 659823 h 1866149"/>
              <a:gd name="connsiteX10" fmla="*/ 2331696 w 2572754"/>
              <a:gd name="connsiteY10" fmla="*/ 337849 h 1866149"/>
              <a:gd name="connsiteX11" fmla="*/ 2001317 w 2572754"/>
              <a:gd name="connsiteY11" fmla="*/ 372474 h 1866149"/>
              <a:gd name="connsiteX12" fmla="*/ 2075754 w 2572754"/>
              <a:gd name="connsiteY12" fmla="*/ 458500 h 1866149"/>
              <a:gd name="connsiteX13" fmla="*/ 1290452 w 2572754"/>
              <a:gd name="connsiteY13" fmla="*/ 1138007 h 1866149"/>
              <a:gd name="connsiteX14" fmla="*/ 745215 w 2572754"/>
              <a:gd name="connsiteY14" fmla="*/ 507881 h 1866149"/>
              <a:gd name="connsiteX15" fmla="*/ 743772 w 2572754"/>
              <a:gd name="connsiteY15" fmla="*/ 509130 h 1866149"/>
              <a:gd name="connsiteX16" fmla="*/ 743770 w 2572754"/>
              <a:gd name="connsiteY16" fmla="*/ 509128 h 1866149"/>
              <a:gd name="connsiteX17" fmla="*/ 0 w 2572754"/>
              <a:gd name="connsiteY17" fmla="*/ 1152698 h 1866149"/>
              <a:gd name="connsiteX18" fmla="*/ 1 w 2572754"/>
              <a:gd name="connsiteY18" fmla="*/ 0 h 18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72754" h="1866149">
                <a:moveTo>
                  <a:pt x="1" y="0"/>
                </a:moveTo>
                <a:lnTo>
                  <a:pt x="2572754" y="0"/>
                </a:lnTo>
                <a:lnTo>
                  <a:pt x="2572754" y="1866148"/>
                </a:lnTo>
                <a:lnTo>
                  <a:pt x="1" y="1866149"/>
                </a:lnTo>
                <a:lnTo>
                  <a:pt x="0" y="1345973"/>
                </a:lnTo>
                <a:lnTo>
                  <a:pt x="8467" y="1355758"/>
                </a:lnTo>
                <a:lnTo>
                  <a:pt x="734017" y="727953"/>
                </a:lnTo>
                <a:lnTo>
                  <a:pt x="1274918" y="1353069"/>
                </a:lnTo>
                <a:lnTo>
                  <a:pt x="2175518" y="573796"/>
                </a:lnTo>
                <a:lnTo>
                  <a:pt x="2249956" y="659823"/>
                </a:lnTo>
                <a:lnTo>
                  <a:pt x="2331696" y="337849"/>
                </a:lnTo>
                <a:lnTo>
                  <a:pt x="2001317" y="372474"/>
                </a:lnTo>
                <a:lnTo>
                  <a:pt x="2075754" y="458500"/>
                </a:lnTo>
                <a:lnTo>
                  <a:pt x="1290452" y="1138007"/>
                </a:lnTo>
                <a:lnTo>
                  <a:pt x="745215" y="507881"/>
                </a:lnTo>
                <a:lnTo>
                  <a:pt x="743772" y="509130"/>
                </a:lnTo>
                <a:lnTo>
                  <a:pt x="743770" y="509128"/>
                </a:lnTo>
                <a:lnTo>
                  <a:pt x="0" y="1152698"/>
                </a:lnTo>
                <a:lnTo>
                  <a:pt x="1" y="0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577239" y="1122528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152597" y="1963599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653028" y="1320703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300709" y="1960344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6925895" y="3691364"/>
            <a:ext cx="1029348" cy="773775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7" name="Freeform 29"/>
          <p:cNvSpPr/>
          <p:nvPr/>
        </p:nvSpPr>
        <p:spPr bwMode="auto">
          <a:xfrm>
            <a:off x="7819256" y="2895485"/>
            <a:ext cx="1622968" cy="1105195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8" name="Freeform 31"/>
          <p:cNvSpPr/>
          <p:nvPr/>
        </p:nvSpPr>
        <p:spPr bwMode="auto">
          <a:xfrm>
            <a:off x="6983551" y="1853877"/>
            <a:ext cx="151396" cy="581363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9" name="Freeform 24"/>
          <p:cNvSpPr/>
          <p:nvPr/>
        </p:nvSpPr>
        <p:spPr bwMode="auto">
          <a:xfrm>
            <a:off x="6523307" y="3706969"/>
            <a:ext cx="214983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0" name="Freeform 25"/>
          <p:cNvSpPr/>
          <p:nvPr/>
        </p:nvSpPr>
        <p:spPr bwMode="auto">
          <a:xfrm>
            <a:off x="8128107" y="4115737"/>
            <a:ext cx="184703" cy="1722891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1" name="Freeform 26"/>
          <p:cNvSpPr/>
          <p:nvPr/>
        </p:nvSpPr>
        <p:spPr bwMode="auto">
          <a:xfrm>
            <a:off x="7773839" y="3634300"/>
            <a:ext cx="145340" cy="1886399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617171" y="5369460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3" name="Freeform 28"/>
          <p:cNvSpPr/>
          <p:nvPr/>
        </p:nvSpPr>
        <p:spPr bwMode="auto">
          <a:xfrm>
            <a:off x="5021552" y="2240497"/>
            <a:ext cx="1810603" cy="1666315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4" name="Freeform 30"/>
          <p:cNvSpPr/>
          <p:nvPr/>
        </p:nvSpPr>
        <p:spPr bwMode="auto">
          <a:xfrm>
            <a:off x="8040295" y="2283844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5" name="Freeform 32"/>
          <p:cNvSpPr/>
          <p:nvPr/>
        </p:nvSpPr>
        <p:spPr bwMode="auto">
          <a:xfrm>
            <a:off x="6968410" y="3367839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6" name="Freeform 33"/>
          <p:cNvSpPr/>
          <p:nvPr/>
        </p:nvSpPr>
        <p:spPr bwMode="auto">
          <a:xfrm>
            <a:off x="6931546" y="273756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7" name="Freeform 34"/>
          <p:cNvSpPr/>
          <p:nvPr/>
        </p:nvSpPr>
        <p:spPr bwMode="auto">
          <a:xfrm>
            <a:off x="6128519" y="1942281"/>
            <a:ext cx="560165" cy="747899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8" name="Freeform 35"/>
          <p:cNvSpPr/>
          <p:nvPr/>
        </p:nvSpPr>
        <p:spPr bwMode="auto">
          <a:xfrm>
            <a:off x="8149300" y="3885616"/>
            <a:ext cx="669171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9" name="Freeform 36"/>
          <p:cNvSpPr/>
          <p:nvPr/>
        </p:nvSpPr>
        <p:spPr bwMode="auto">
          <a:xfrm>
            <a:off x="6703802" y="2216003"/>
            <a:ext cx="566221" cy="72670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20" name="Freeform 37"/>
          <p:cNvSpPr/>
          <p:nvPr/>
        </p:nvSpPr>
        <p:spPr bwMode="auto">
          <a:xfrm>
            <a:off x="6632314" y="1199848"/>
            <a:ext cx="796343" cy="1041607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21" name="Freeform 33"/>
          <p:cNvSpPr/>
          <p:nvPr/>
        </p:nvSpPr>
        <p:spPr bwMode="auto">
          <a:xfrm>
            <a:off x="5280212" y="1793686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cxnSp>
        <p:nvCxnSpPr>
          <p:cNvPr id="27" name="Straight Connector 66"/>
          <p:cNvCxnSpPr/>
          <p:nvPr/>
        </p:nvCxnSpPr>
        <p:spPr>
          <a:xfrm>
            <a:off x="7919180" y="6229654"/>
            <a:ext cx="208280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358549" y="5317821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192564" y="3781757"/>
            <a:ext cx="0" cy="153606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245787" y="3552477"/>
            <a:ext cx="20556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892286" y="3209545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92288" y="3671202"/>
            <a:ext cx="2933769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在此录入上述图表的综合描述说明，在此录入上述图表的综合描述说明，在此录入上述图表的综合描述说明。在此录入上述图表的综合描述说明。</a:t>
            </a: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067773" y="3623352"/>
            <a:ext cx="1875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添加主题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128430" y="4079254"/>
            <a:ext cx="1912741" cy="90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在此录入上述图片的描述说明，在此录入上述图片的描述说明。</a:t>
            </a: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432320" y="4551878"/>
            <a:ext cx="2538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添加主题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432323" y="4931961"/>
            <a:ext cx="1707191" cy="117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在此录入上述图片的描述说明，在此录入上述图片的描述说明。</a:t>
            </a: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9857381" y="1938256"/>
            <a:ext cx="17071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添加主题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9857381" y="2318339"/>
            <a:ext cx="1707191" cy="117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在此录入上述图片的描述说明，在此录入上述图片的描述说明。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536754"/>
            <a:ext cx="4978400" cy="1930400"/>
          </a:xfrm>
          <a:prstGeom prst="rect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467154"/>
            <a:ext cx="4978400" cy="1930400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536754"/>
            <a:ext cx="4978400" cy="1930400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467154"/>
            <a:ext cx="4978400" cy="1930400"/>
          </a:xfrm>
          <a:prstGeom prst="rect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4080854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3071616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5006623"/>
            <a:ext cx="786632" cy="851467"/>
            <a:chOff x="1847137" y="4256991"/>
            <a:chExt cx="454232" cy="49167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7" y="3113227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983951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485845" y="2858695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485843" y="3361684"/>
            <a:ext cx="3334451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378721" y="2858695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10316" y="3361684"/>
            <a:ext cx="3280733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485845" y="4777521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485843" y="5280509"/>
            <a:ext cx="3334451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378721" y="4777521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10316" y="5280509"/>
            <a:ext cx="3280733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5" y="1326075"/>
            <a:ext cx="1012244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176329" y="1510554"/>
            <a:ext cx="1710344" cy="1710341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 dirty="0">
              <a:ea typeface="微软雅黑" panose="020B050302020402020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694481" y="1805747"/>
            <a:ext cx="7067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charset="-122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72512" y="3511906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292763" y="1510554"/>
            <a:ext cx="1710344" cy="1710341"/>
          </a:xfrm>
          <a:prstGeom prst="ellipse">
            <a:avLst/>
          </a:prstGeom>
          <a:solidFill>
            <a:srgbClr val="519315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794557" y="1805747"/>
            <a:ext cx="7067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8199" y="1510554"/>
            <a:ext cx="1710344" cy="1710341"/>
          </a:xfrm>
          <a:prstGeom prst="ellipse">
            <a:avLst/>
          </a:prstGeom>
          <a:solidFill>
            <a:srgbClr val="84B537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79993" y="1805747"/>
            <a:ext cx="7067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88945" y="3511906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74381" y="3511906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23624" y="431731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901283" y="4801810"/>
            <a:ext cx="226043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5440058" y="431731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5017716" y="4801810"/>
            <a:ext cx="226043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525494" y="431731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103152" y="4801810"/>
            <a:ext cx="226043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22476" y="2371423"/>
            <a:ext cx="125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522552" y="2371423"/>
            <a:ext cx="125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607988" y="2371423"/>
            <a:ext cx="125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81" y="3836557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84B537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31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charset="-122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5" y="2144957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9315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7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charset="-122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41" y="3836560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9315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6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charset="-122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83173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84B537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charset="-122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2" y="3631854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9" y="3410860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6" y="3334302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61" y="3737986"/>
            <a:ext cx="399423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61" y="5168873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9" y="2526777"/>
            <a:ext cx="558375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7" y="5119258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61" y="392244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5" y="5444134"/>
            <a:ext cx="191828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9" y="3700257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85012" y="4401113"/>
            <a:ext cx="3097721" cy="48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519315"/>
                </a:solidFill>
                <a:sym typeface="微软雅黑" panose="020B0503020204020204" charset="-122"/>
              </a:rPr>
              <a:t>添加主要观点</a:t>
            </a:r>
            <a:endParaRPr lang="zh-CN" altLang="en-US" sz="2400" dirty="0">
              <a:solidFill>
                <a:srgbClr val="519315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8000033" y="4944828"/>
            <a:ext cx="3193835" cy="156965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8" y="3334304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5" y="5443074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90262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396"/>
            <a:chOff x="1332621" y="1609202"/>
            <a:chExt cx="3260797" cy="190229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504"/>
              <a:chOff x="1548343" y="856308"/>
              <a:chExt cx="3098146" cy="77926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PART02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" y="3460061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10" y="2081996"/>
            <a:ext cx="115863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6000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7" y="151438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3" y="4163473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50" y="4713948"/>
            <a:ext cx="115863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6000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9" y="416347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163473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6" y="4729991"/>
            <a:ext cx="115863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6000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5" y="416347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567502" y="1832221"/>
            <a:ext cx="2881797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点击此处输入内容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90702" y="2296030"/>
            <a:ext cx="4458597" cy="93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420539" y="4687766"/>
            <a:ext cx="2952599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点击此处输入内容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71" y="5183014"/>
            <a:ext cx="2916167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644963" y="4657265"/>
            <a:ext cx="2588687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点击输入内容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990704" y="5152514"/>
            <a:ext cx="2221425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20" y="5271196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315464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84B537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84B537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B537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337167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337167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1" y="2731341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731341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7" y="247055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5194711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5194711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3" y="3446391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446391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191749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9" y="3613781"/>
            <a:ext cx="3043119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在此录入图表的综合描述说明，在此录入图表的描述说明，在此录入上述图表的描述说明。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287390" y="5080721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81" y="5502753"/>
            <a:ext cx="3043119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5080721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5" y="5502752"/>
            <a:ext cx="3069428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041861" y="3271960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5" y="3693990"/>
            <a:ext cx="3126683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080347" y="1280595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6" y="1702625"/>
            <a:ext cx="3393697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在此录入上述图表的综合描述说明，在此录入图表的综合描述说明。</a:t>
            </a: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287062" y="2122619"/>
          <a:ext cx="9617878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667"/>
                <a:gridCol w="3000535"/>
                <a:gridCol w="1835892"/>
                <a:gridCol w="1835892"/>
                <a:gridCol w="18358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时间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标题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1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2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3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5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105"/>
          <p:cNvGrpSpPr/>
          <p:nvPr/>
        </p:nvGrpSpPr>
        <p:grpSpPr>
          <a:xfrm>
            <a:off x="9902481" y="1829423"/>
            <a:ext cx="1589617" cy="2786879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70" y="113814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41" y="1214950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9" y="427683"/>
            <a:ext cx="1589617" cy="3574143"/>
            <a:chOff x="346652" y="253092"/>
            <a:chExt cx="1192213" cy="268060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253092"/>
              <a:ext cx="0" cy="21242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8" y="1214949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2122" y="-195747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931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1" y="5423001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753096" y="5896493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423001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7042359" y="5913910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9" y="4191142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533842" y="4682053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49" y="4092721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780884" y="4583630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1" y="4799917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546696" y="5290826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0" y="-1139393"/>
            <a:ext cx="12192000" cy="3072463"/>
          </a:xfrm>
          <a:custGeom>
            <a:avLst/>
            <a:gdLst>
              <a:gd name="connsiteX0" fmla="*/ 0 w 9144000"/>
              <a:gd name="connsiteY0" fmla="*/ 0 h 2448389"/>
              <a:gd name="connsiteX1" fmla="*/ 9144000 w 9144000"/>
              <a:gd name="connsiteY1" fmla="*/ 0 h 2448389"/>
              <a:gd name="connsiteX2" fmla="*/ 9144000 w 9144000"/>
              <a:gd name="connsiteY2" fmla="*/ 800273 h 2448389"/>
              <a:gd name="connsiteX3" fmla="*/ 9142415 w 9144000"/>
              <a:gd name="connsiteY3" fmla="*/ 800273 h 2448389"/>
              <a:gd name="connsiteX4" fmla="*/ 9142415 w 9144000"/>
              <a:gd name="connsiteY4" fmla="*/ 853304 h 2448389"/>
              <a:gd name="connsiteX5" fmla="*/ 9142415 w 9144000"/>
              <a:gd name="connsiteY5" fmla="*/ 1761551 h 2448389"/>
              <a:gd name="connsiteX6" fmla="*/ 9104328 w 9144000"/>
              <a:gd name="connsiteY6" fmla="*/ 1762741 h 2448389"/>
              <a:gd name="connsiteX7" fmla="*/ 8741314 w 9144000"/>
              <a:gd name="connsiteY7" fmla="*/ 1672273 h 2448389"/>
              <a:gd name="connsiteX8" fmla="*/ 8653238 w 9144000"/>
              <a:gd name="connsiteY8" fmla="*/ 1767502 h 2448389"/>
              <a:gd name="connsiteX9" fmla="*/ 8231903 w 9144000"/>
              <a:gd name="connsiteY9" fmla="*/ 1918678 h 2448389"/>
              <a:gd name="connsiteX10" fmla="*/ 8080746 w 9144000"/>
              <a:gd name="connsiteY10" fmla="*/ 1903204 h 2448389"/>
              <a:gd name="connsiteX11" fmla="*/ 8083127 w 9144000"/>
              <a:gd name="connsiteY11" fmla="*/ 1955580 h 2448389"/>
              <a:gd name="connsiteX12" fmla="*/ 7916497 w 9144000"/>
              <a:gd name="connsiteY12" fmla="*/ 2304355 h 2448389"/>
              <a:gd name="connsiteX13" fmla="*/ 7511825 w 9144000"/>
              <a:gd name="connsiteY13" fmla="*/ 2448389 h 2448389"/>
              <a:gd name="connsiteX14" fmla="*/ 7107153 w 9144000"/>
              <a:gd name="connsiteY14" fmla="*/ 2304355 h 2448389"/>
              <a:gd name="connsiteX15" fmla="*/ 6979801 w 9144000"/>
              <a:gd name="connsiteY15" fmla="*/ 2141276 h 2448389"/>
              <a:gd name="connsiteX16" fmla="*/ 6920290 w 9144000"/>
              <a:gd name="connsiteY16" fmla="*/ 2197223 h 2448389"/>
              <a:gd name="connsiteX17" fmla="*/ 6310902 w 9144000"/>
              <a:gd name="connsiteY17" fmla="*/ 2415059 h 2448389"/>
              <a:gd name="connsiteX18" fmla="*/ 5701513 w 9144000"/>
              <a:gd name="connsiteY18" fmla="*/ 2197223 h 2448389"/>
              <a:gd name="connsiteX19" fmla="*/ 5528933 w 9144000"/>
              <a:gd name="connsiteY19" fmla="*/ 1991290 h 2448389"/>
              <a:gd name="connsiteX20" fmla="*/ 5346830 w 9144000"/>
              <a:gd name="connsiteY20" fmla="*/ 2009146 h 2448389"/>
              <a:gd name="connsiteX21" fmla="*/ 4811235 w 9144000"/>
              <a:gd name="connsiteY21" fmla="*/ 1817498 h 2448389"/>
              <a:gd name="connsiteX22" fmla="*/ 4636274 w 9144000"/>
              <a:gd name="connsiteY22" fmla="*/ 1587758 h 2448389"/>
              <a:gd name="connsiteX23" fmla="*/ 4238744 w 9144000"/>
              <a:gd name="connsiteY23" fmla="*/ 1659180 h 2448389"/>
              <a:gd name="connsiteX24" fmla="*/ 3630545 w 9144000"/>
              <a:gd name="connsiteY24" fmla="*/ 1467531 h 2448389"/>
              <a:gd name="connsiteX25" fmla="*/ 3547231 w 9144000"/>
              <a:gd name="connsiteY25" fmla="*/ 1394919 h 2448389"/>
              <a:gd name="connsiteX26" fmla="*/ 3378221 w 9144000"/>
              <a:gd name="connsiteY26" fmla="*/ 1421107 h 2448389"/>
              <a:gd name="connsiteX27" fmla="*/ 3041391 w 9144000"/>
              <a:gd name="connsiteY27" fmla="*/ 1300881 h 2448389"/>
              <a:gd name="connsiteX28" fmla="*/ 2983070 w 9144000"/>
              <a:gd name="connsiteY28" fmla="*/ 1241363 h 2448389"/>
              <a:gd name="connsiteX29" fmla="*/ 2886663 w 9144000"/>
              <a:gd name="connsiteY29" fmla="*/ 1248505 h 2448389"/>
              <a:gd name="connsiteX30" fmla="*/ 2559355 w 9144000"/>
              <a:gd name="connsiteY30" fmla="*/ 1155657 h 2448389"/>
              <a:gd name="connsiteX31" fmla="*/ 2477230 w 9144000"/>
              <a:gd name="connsiteY31" fmla="*/ 1081854 h 2448389"/>
              <a:gd name="connsiteX32" fmla="*/ 2302269 w 9144000"/>
              <a:gd name="connsiteY32" fmla="*/ 1121136 h 2448389"/>
              <a:gd name="connsiteX33" fmla="*/ 2060656 w 9144000"/>
              <a:gd name="connsiteY33" fmla="*/ 1036621 h 2448389"/>
              <a:gd name="connsiteX34" fmla="*/ 2057086 w 9144000"/>
              <a:gd name="connsiteY34" fmla="*/ 1039001 h 2448389"/>
              <a:gd name="connsiteX35" fmla="*/ 1688120 w 9144000"/>
              <a:gd name="connsiteY35" fmla="*/ 1128278 h 2448389"/>
              <a:gd name="connsiteX36" fmla="*/ 1527442 w 9144000"/>
              <a:gd name="connsiteY36" fmla="*/ 1115184 h 2448389"/>
              <a:gd name="connsiteX37" fmla="*/ 1431034 w 9144000"/>
              <a:gd name="connsiteY37" fmla="*/ 1222317 h 2448389"/>
              <a:gd name="connsiteX38" fmla="*/ 1022792 w 9144000"/>
              <a:gd name="connsiteY38" fmla="*/ 1367541 h 2448389"/>
              <a:gd name="connsiteX39" fmla="*/ 614549 w 9144000"/>
              <a:gd name="connsiteY39" fmla="*/ 1222317 h 2448389"/>
              <a:gd name="connsiteX40" fmla="*/ 466963 w 9144000"/>
              <a:gd name="connsiteY40" fmla="*/ 1008052 h 2448389"/>
              <a:gd name="connsiteX41" fmla="*/ 350322 w 9144000"/>
              <a:gd name="connsiteY41" fmla="*/ 1030669 h 2448389"/>
              <a:gd name="connsiteX42" fmla="*/ 171790 w 9144000"/>
              <a:gd name="connsiteY42" fmla="*/ 971151 h 2448389"/>
              <a:gd name="connsiteX43" fmla="*/ 86095 w 9144000"/>
              <a:gd name="connsiteY43" fmla="*/ 1098519 h 2448389"/>
              <a:gd name="connsiteX44" fmla="*/ 1590 w 9144000"/>
              <a:gd name="connsiteY44" fmla="*/ 1152086 h 2448389"/>
              <a:gd name="connsiteX45" fmla="*/ 1590 w 9144000"/>
              <a:gd name="connsiteY45" fmla="*/ 819415 h 2448389"/>
              <a:gd name="connsiteX46" fmla="*/ 1590 w 9144000"/>
              <a:gd name="connsiteY46" fmla="*/ 800273 h 2448389"/>
              <a:gd name="connsiteX47" fmla="*/ 0 w 9144000"/>
              <a:gd name="connsiteY47" fmla="*/ 800273 h 2448389"/>
              <a:gd name="connsiteX48" fmla="*/ 0 w 9144000"/>
              <a:gd name="connsiteY48" fmla="*/ 0 h 2448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9144000" h="2448389">
                <a:moveTo>
                  <a:pt x="0" y="0"/>
                </a:moveTo>
                <a:lnTo>
                  <a:pt x="9144000" y="0"/>
                </a:lnTo>
                <a:lnTo>
                  <a:pt x="9144000" y="800273"/>
                </a:lnTo>
                <a:lnTo>
                  <a:pt x="9142415" y="800273"/>
                </a:lnTo>
                <a:lnTo>
                  <a:pt x="9142415" y="853304"/>
                </a:lnTo>
                <a:cubicBezTo>
                  <a:pt x="9142415" y="1761551"/>
                  <a:pt x="9142415" y="1761551"/>
                  <a:pt x="9142415" y="1761551"/>
                </a:cubicBezTo>
                <a:cubicBezTo>
                  <a:pt x="9129323" y="1761551"/>
                  <a:pt x="9117421" y="1762741"/>
                  <a:pt x="9104328" y="1762741"/>
                </a:cubicBezTo>
                <a:cubicBezTo>
                  <a:pt x="8968644" y="1762741"/>
                  <a:pt x="8848433" y="1731792"/>
                  <a:pt x="8741314" y="1672273"/>
                </a:cubicBezTo>
                <a:cubicBezTo>
                  <a:pt x="8717509" y="1705604"/>
                  <a:pt x="8687754" y="1737743"/>
                  <a:pt x="8653238" y="1767502"/>
                </a:cubicBezTo>
                <a:cubicBezTo>
                  <a:pt x="8536597" y="1868683"/>
                  <a:pt x="8396152" y="1918678"/>
                  <a:pt x="8231903" y="1918678"/>
                </a:cubicBezTo>
                <a:cubicBezTo>
                  <a:pt x="8178344" y="1918678"/>
                  <a:pt x="8128355" y="1912727"/>
                  <a:pt x="8080746" y="1903204"/>
                </a:cubicBezTo>
                <a:cubicBezTo>
                  <a:pt x="8083127" y="1919869"/>
                  <a:pt x="8083127" y="1937724"/>
                  <a:pt x="8083127" y="1955580"/>
                </a:cubicBezTo>
                <a:cubicBezTo>
                  <a:pt x="8083127" y="2091281"/>
                  <a:pt x="8027187" y="2207936"/>
                  <a:pt x="7916497" y="2304355"/>
                </a:cubicBezTo>
                <a:cubicBezTo>
                  <a:pt x="7804617" y="2400775"/>
                  <a:pt x="7668933" y="2448389"/>
                  <a:pt x="7511825" y="2448389"/>
                </a:cubicBezTo>
                <a:cubicBezTo>
                  <a:pt x="7353527" y="2448389"/>
                  <a:pt x="7219033" y="2400775"/>
                  <a:pt x="7107153" y="2304355"/>
                </a:cubicBezTo>
                <a:cubicBezTo>
                  <a:pt x="7050023" y="2255551"/>
                  <a:pt x="7007176" y="2200794"/>
                  <a:pt x="6979801" y="2141276"/>
                </a:cubicBezTo>
                <a:cubicBezTo>
                  <a:pt x="6960757" y="2160322"/>
                  <a:pt x="6941714" y="2179367"/>
                  <a:pt x="6920290" y="2197223"/>
                </a:cubicBezTo>
                <a:cubicBezTo>
                  <a:pt x="6751280" y="2342447"/>
                  <a:pt x="6548944" y="2415059"/>
                  <a:pt x="6310902" y="2415059"/>
                </a:cubicBezTo>
                <a:cubicBezTo>
                  <a:pt x="6072859" y="2415059"/>
                  <a:pt x="5869333" y="2342447"/>
                  <a:pt x="5701513" y="2197223"/>
                </a:cubicBezTo>
                <a:cubicBezTo>
                  <a:pt x="5627720" y="2134134"/>
                  <a:pt x="5570590" y="2066283"/>
                  <a:pt x="5528933" y="1991290"/>
                </a:cubicBezTo>
                <a:cubicBezTo>
                  <a:pt x="5471803" y="2003194"/>
                  <a:pt x="5411102" y="2009146"/>
                  <a:pt x="5346830" y="2009146"/>
                </a:cubicBezTo>
                <a:cubicBezTo>
                  <a:pt x="5137353" y="2009146"/>
                  <a:pt x="4958821" y="1944866"/>
                  <a:pt x="4811235" y="1817498"/>
                </a:cubicBezTo>
                <a:cubicBezTo>
                  <a:pt x="4731491" y="1748457"/>
                  <a:pt x="4673171" y="1672274"/>
                  <a:pt x="4636274" y="1587758"/>
                </a:cubicBezTo>
                <a:cubicBezTo>
                  <a:pt x="4516063" y="1635372"/>
                  <a:pt x="4383949" y="1659180"/>
                  <a:pt x="4238744" y="1659180"/>
                </a:cubicBezTo>
                <a:cubicBezTo>
                  <a:pt x="4000701" y="1659180"/>
                  <a:pt x="3798365" y="1594900"/>
                  <a:pt x="3630545" y="1467531"/>
                </a:cubicBezTo>
                <a:cubicBezTo>
                  <a:pt x="3599600" y="1443724"/>
                  <a:pt x="3572225" y="1419917"/>
                  <a:pt x="3547231" y="1394919"/>
                </a:cubicBezTo>
                <a:cubicBezTo>
                  <a:pt x="3494861" y="1412775"/>
                  <a:pt x="3438921" y="1421107"/>
                  <a:pt x="3378221" y="1421107"/>
                </a:cubicBezTo>
                <a:cubicBezTo>
                  <a:pt x="3246107" y="1421107"/>
                  <a:pt x="3134227" y="1380635"/>
                  <a:pt x="3041391" y="1300881"/>
                </a:cubicBezTo>
                <a:cubicBezTo>
                  <a:pt x="3019967" y="1281835"/>
                  <a:pt x="2999733" y="1261599"/>
                  <a:pt x="2983070" y="1241363"/>
                </a:cubicBezTo>
                <a:cubicBezTo>
                  <a:pt x="2952125" y="1246124"/>
                  <a:pt x="2919989" y="1248505"/>
                  <a:pt x="2886663" y="1248505"/>
                </a:cubicBezTo>
                <a:cubicBezTo>
                  <a:pt x="2759311" y="1248505"/>
                  <a:pt x="2649811" y="1217556"/>
                  <a:pt x="2559355" y="1155657"/>
                </a:cubicBezTo>
                <a:cubicBezTo>
                  <a:pt x="2526029" y="1133040"/>
                  <a:pt x="2498654" y="1108042"/>
                  <a:pt x="2477230" y="1081854"/>
                </a:cubicBezTo>
                <a:cubicBezTo>
                  <a:pt x="2424861" y="1108042"/>
                  <a:pt x="2367731" y="1121136"/>
                  <a:pt x="2302269" y="1121136"/>
                </a:cubicBezTo>
                <a:cubicBezTo>
                  <a:pt x="2208243" y="1121136"/>
                  <a:pt x="2127308" y="1092568"/>
                  <a:pt x="2060656" y="1036621"/>
                </a:cubicBezTo>
                <a:cubicBezTo>
                  <a:pt x="2059466" y="1037811"/>
                  <a:pt x="2058276" y="1037811"/>
                  <a:pt x="2057086" y="1039001"/>
                </a:cubicBezTo>
                <a:cubicBezTo>
                  <a:pt x="1954727" y="1098519"/>
                  <a:pt x="1832136" y="1128278"/>
                  <a:pt x="1688120" y="1128278"/>
                </a:cubicBezTo>
                <a:cubicBezTo>
                  <a:pt x="1630990" y="1128278"/>
                  <a:pt x="1577430" y="1123517"/>
                  <a:pt x="1527442" y="1115184"/>
                </a:cubicBezTo>
                <a:cubicBezTo>
                  <a:pt x="1501257" y="1153276"/>
                  <a:pt x="1469121" y="1188987"/>
                  <a:pt x="1431034" y="1222317"/>
                </a:cubicBezTo>
                <a:cubicBezTo>
                  <a:pt x="1317964" y="1318736"/>
                  <a:pt x="1182280" y="1367541"/>
                  <a:pt x="1022792" y="1367541"/>
                </a:cubicBezTo>
                <a:cubicBezTo>
                  <a:pt x="863303" y="1367541"/>
                  <a:pt x="727619" y="1318736"/>
                  <a:pt x="614549" y="1222317"/>
                </a:cubicBezTo>
                <a:cubicBezTo>
                  <a:pt x="541946" y="1159228"/>
                  <a:pt x="493147" y="1087806"/>
                  <a:pt x="466963" y="1008052"/>
                </a:cubicBezTo>
                <a:cubicBezTo>
                  <a:pt x="431256" y="1023527"/>
                  <a:pt x="393170" y="1030669"/>
                  <a:pt x="350322" y="1030669"/>
                </a:cubicBezTo>
                <a:cubicBezTo>
                  <a:pt x="281290" y="1030669"/>
                  <a:pt x="221779" y="1010433"/>
                  <a:pt x="171790" y="971151"/>
                </a:cubicBezTo>
                <a:cubicBezTo>
                  <a:pt x="157508" y="1018765"/>
                  <a:pt x="128943" y="1061618"/>
                  <a:pt x="86095" y="1098519"/>
                </a:cubicBezTo>
                <a:cubicBezTo>
                  <a:pt x="59910" y="1121136"/>
                  <a:pt x="31345" y="1138992"/>
                  <a:pt x="1590" y="1152086"/>
                </a:cubicBezTo>
                <a:cubicBezTo>
                  <a:pt x="1590" y="998083"/>
                  <a:pt x="1590" y="892206"/>
                  <a:pt x="1590" y="819415"/>
                </a:cubicBezTo>
                <a:lnTo>
                  <a:pt x="1590" y="800273"/>
                </a:lnTo>
                <a:lnTo>
                  <a:pt x="0" y="80027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3555"/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7502143" y="-213101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4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3029595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5" y="4044759"/>
            <a:ext cx="1015167" cy="693459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1" y="2421490"/>
            <a:ext cx="1840883" cy="1833732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8" y="2328550"/>
            <a:ext cx="2287699" cy="2280548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547466"/>
            <a:ext cx="1915947" cy="1923095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4" name="Freeform 15"/>
          <p:cNvSpPr/>
          <p:nvPr/>
        </p:nvSpPr>
        <p:spPr bwMode="auto">
          <a:xfrm>
            <a:off x="7389925" y="3644138"/>
            <a:ext cx="1015167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B9EA6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6" y="3557983"/>
            <a:ext cx="5854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800" y="3062315"/>
            <a:ext cx="5854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7" y="2469946"/>
            <a:ext cx="5854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5" y="3720921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30" y="4738217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8" y="5100260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 defTabSz="913765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</a:p>
        </p:txBody>
      </p:sp>
      <p:sp>
        <p:nvSpPr>
          <p:cNvPr id="41" name="TextBox 30"/>
          <p:cNvSpPr txBox="1"/>
          <p:nvPr/>
        </p:nvSpPr>
        <p:spPr>
          <a:xfrm>
            <a:off x="5729229" y="5514278"/>
            <a:ext cx="46021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" y="5538876"/>
            <a:ext cx="1120347" cy="1206528"/>
          </a:xfrm>
          <a:prstGeom prst="rect">
            <a:avLst/>
          </a:pr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" y="4332351"/>
            <a:ext cx="1120347" cy="1206528"/>
          </a:xfrm>
          <a:prstGeom prst="rect">
            <a:avLst/>
          </a:pr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" y="3125558"/>
            <a:ext cx="1120347" cy="1218639"/>
          </a:xfrm>
          <a:prstGeom prst="rect">
            <a:avLst/>
          </a:pr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" y="1936270"/>
            <a:ext cx="1120347" cy="1201397"/>
          </a:xfrm>
          <a:prstGeom prst="rect">
            <a:avLst/>
          </a:pr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01</a:t>
            </a:r>
            <a:endParaRPr lang="zh-CN" altLang="en-US" sz="28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120351" y="1936269"/>
            <a:ext cx="2186244" cy="153263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120351" y="3139945"/>
            <a:ext cx="2190043" cy="120584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120351" y="4337543"/>
            <a:ext cx="2195021" cy="1201096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114527" y="5193799"/>
            <a:ext cx="2198717" cy="155163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963745" y="3502490"/>
            <a:ext cx="410496" cy="724519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4283" y="4455191"/>
            <a:ext cx="889408" cy="8254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866299" y="5469725"/>
            <a:ext cx="605387" cy="779196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757134" y="2599344"/>
            <a:ext cx="751609" cy="48370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514284" y="1391655"/>
            <a:ext cx="869560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</a:p>
        </p:txBody>
      </p:sp>
      <p:sp>
        <p:nvSpPr>
          <p:cNvPr id="50" name="等腰三角形 67"/>
          <p:cNvSpPr/>
          <p:nvPr/>
        </p:nvSpPr>
        <p:spPr>
          <a:xfrm rot="5400000">
            <a:off x="4514284" y="2260910"/>
            <a:ext cx="869560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</a:p>
        </p:txBody>
      </p:sp>
      <p:sp>
        <p:nvSpPr>
          <p:cNvPr id="51" name="等腰三角形 68"/>
          <p:cNvSpPr/>
          <p:nvPr/>
        </p:nvSpPr>
        <p:spPr>
          <a:xfrm rot="5400000">
            <a:off x="4519942" y="3124506"/>
            <a:ext cx="858247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</a:p>
        </p:txBody>
      </p:sp>
      <p:sp>
        <p:nvSpPr>
          <p:cNvPr id="52" name="等腰三角形 69"/>
          <p:cNvSpPr/>
          <p:nvPr/>
        </p:nvSpPr>
        <p:spPr>
          <a:xfrm rot="5400000">
            <a:off x="4514284" y="3988102"/>
            <a:ext cx="869560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</a:p>
        </p:txBody>
      </p:sp>
      <p:sp>
        <p:nvSpPr>
          <p:cNvPr id="53" name="TextBox 85"/>
          <p:cNvSpPr txBox="1"/>
          <p:nvPr/>
        </p:nvSpPr>
        <p:spPr>
          <a:xfrm>
            <a:off x="6668712" y="2652482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668712" y="3521736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668712" y="4385332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668712" y="5248928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5" y="3400349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773451" y="3817201"/>
            <a:ext cx="1261867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9" y="3565205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6" y="3596243"/>
            <a:ext cx="166533" cy="166533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8" y="3596243"/>
            <a:ext cx="166533" cy="166533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2" y="3596243"/>
            <a:ext cx="166533" cy="166533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6" y="3596243"/>
            <a:ext cx="166533" cy="166533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194977" y="2356617"/>
            <a:ext cx="1330403" cy="962023"/>
            <a:chOff x="4157177" y="2343128"/>
            <a:chExt cx="1330402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157177" y="2624084"/>
              <a:ext cx="1330402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文字</a:t>
              </a:r>
              <a:endParaRPr lang="zh-CN" altLang="en-US" sz="2400" baseline="-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6" y="2356611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文字</a:t>
              </a:r>
              <a:endParaRPr lang="zh-CN" altLang="en-US" sz="2400" baseline="-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16869" y="2356615"/>
            <a:ext cx="1043408" cy="962023"/>
            <a:chOff x="9414541" y="2343128"/>
            <a:chExt cx="1043408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414541" y="2652355"/>
              <a:ext cx="1043408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2400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2" y="2356612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4"/>
              <a:ext cx="853730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2400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80860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08715" y="4606921"/>
            <a:ext cx="2160045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46827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56470" y="4606921"/>
            <a:ext cx="2196469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653606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261353" y="4606921"/>
            <a:ext cx="2200259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120224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811922" y="4606921"/>
            <a:ext cx="203235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31877" y="2915257"/>
            <a:ext cx="5164640" cy="5203576"/>
            <a:chOff x="3513680" y="1931126"/>
            <a:chExt cx="5164640" cy="5203576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3299"/>
            <a:stretch>
              <a:fillRect/>
            </a:stretch>
          </p:blipFill>
          <p:spPr bwMode="auto">
            <a:xfrm>
              <a:off x="3513680" y="1931126"/>
              <a:ext cx="5164640" cy="5185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9"/>
              <a:ext cx="3276704" cy="4022533"/>
            </a:xfrm>
            <a:prstGeom prst="rect">
              <a:avLst/>
            </a:prstGeom>
            <a:blipFill>
              <a:blip r:embed="rId3"/>
              <a:srcRect/>
              <a:stretch>
                <a:fillRect t="-7369" b="-736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95187" y="4363731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51955" y="5516245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955015" y="1220256"/>
            <a:ext cx="1415762" cy="461663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6955016" y="1671697"/>
            <a:ext cx="3995449" cy="97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977982" y="269950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16347" y="5329412"/>
            <a:ext cx="1415762" cy="461663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16344" y="5780854"/>
            <a:ext cx="2583691" cy="127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在此录入本图表的综合描述说明，在此录入本图表的综合描述说明，在此录入本图表的描述说明。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41005" y="4355451"/>
            <a:ext cx="1415762" cy="461663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32388" y="4806891"/>
            <a:ext cx="2624376" cy="127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396"/>
            <a:chOff x="1332621" y="1609202"/>
            <a:chExt cx="3260797" cy="190229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504"/>
              <a:chOff x="1548343" y="856308"/>
              <a:chExt cx="3098146" cy="77926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PART03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5" y="4828139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828135"/>
            <a:ext cx="12226779" cy="684000"/>
          </a:xfrm>
          <a:prstGeom prst="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5" y="2538343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60" y="2538343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9" y="2538343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8" y="1704693"/>
            <a:ext cx="9593177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626563" y="4939308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3" y="5631361"/>
            <a:ext cx="232863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在此录入上述图表的综合描述说明，请认准绝对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，因为专注，所以专业。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080347" y="4939308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9" y="5631361"/>
            <a:ext cx="232863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在此录入上述图表的综合描述说明，请认准绝对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，因为专注，所以专业。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534131" y="4939308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73" y="5631361"/>
            <a:ext cx="232863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在此录入上述图表的综合描述说明，请认准绝对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，因为专注，所以专业。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935201"/>
            <a:ext cx="12192000" cy="2065801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cxnSp>
        <p:nvCxnSpPr>
          <p:cNvPr id="30" name="Straight Connector 85"/>
          <p:cNvCxnSpPr>
            <a:stCxn id="41" idx="4"/>
            <a:endCxn id="75" idx="0"/>
          </p:cNvCxnSpPr>
          <p:nvPr/>
        </p:nvCxnSpPr>
        <p:spPr>
          <a:xfrm>
            <a:off x="1890811" y="4460527"/>
            <a:ext cx="3" cy="134498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>
            <a:stCxn id="46" idx="4"/>
            <a:endCxn id="76" idx="0"/>
          </p:cNvCxnSpPr>
          <p:nvPr/>
        </p:nvCxnSpPr>
        <p:spPr>
          <a:xfrm>
            <a:off x="3993077" y="3979495"/>
            <a:ext cx="3" cy="182602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>
            <a:stCxn id="49" idx="4"/>
            <a:endCxn id="77" idx="0"/>
          </p:cNvCxnSpPr>
          <p:nvPr/>
        </p:nvCxnSpPr>
        <p:spPr>
          <a:xfrm>
            <a:off x="6095344" y="3648196"/>
            <a:ext cx="3" cy="215732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>
            <a:stCxn id="67" idx="4"/>
            <a:endCxn id="78" idx="0"/>
          </p:cNvCxnSpPr>
          <p:nvPr/>
        </p:nvCxnSpPr>
        <p:spPr>
          <a:xfrm>
            <a:off x="10299879" y="4460527"/>
            <a:ext cx="3" cy="134498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>
            <a:stCxn id="58" idx="4"/>
            <a:endCxn id="79" idx="0"/>
          </p:cNvCxnSpPr>
          <p:nvPr/>
        </p:nvCxnSpPr>
        <p:spPr>
          <a:xfrm>
            <a:off x="8197613" y="3979495"/>
            <a:ext cx="4" cy="182602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944288" y="4923676"/>
            <a:ext cx="1893053" cy="438997"/>
          </a:xfrm>
          <a:prstGeom prst="round2Same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046554" y="4693248"/>
            <a:ext cx="1893053" cy="438997"/>
          </a:xfrm>
          <a:prstGeom prst="round2Same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148820" y="4339211"/>
            <a:ext cx="1893053" cy="438997"/>
          </a:xfrm>
          <a:prstGeom prst="round2Same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251088" y="4693248"/>
            <a:ext cx="1893053" cy="438997"/>
          </a:xfrm>
          <a:prstGeom prst="round2Same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353355" y="4923676"/>
            <a:ext cx="1893053" cy="438997"/>
          </a:xfrm>
          <a:prstGeom prst="round2Same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1" y="338052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89949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256819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89949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9" y="338052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7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4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21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5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9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7" y="1488442"/>
            <a:ext cx="9870788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9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1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9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74"/>
          <p:cNvGrpSpPr/>
          <p:nvPr/>
        </p:nvGrpSpPr>
        <p:grpSpPr>
          <a:xfrm>
            <a:off x="1868976" y="2286863"/>
            <a:ext cx="1411715" cy="3970453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744706" y="1477217"/>
              <a:ext cx="700388" cy="2107569"/>
              <a:chOff x="1744706" y="1477217"/>
              <a:chExt cx="700388" cy="2107569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3269"/>
                <a:ext cx="375205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744706" y="1477217"/>
                <a:ext cx="700388" cy="38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584623" y="2904489"/>
            <a:ext cx="1411715" cy="3352827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77971" y="1825998"/>
              <a:ext cx="700388" cy="1758787"/>
              <a:chOff x="1744706" y="1750267"/>
              <a:chExt cx="700388" cy="1758787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7537"/>
                <a:ext cx="381193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744706" y="1750267"/>
                <a:ext cx="700388" cy="38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388157" y="1404540"/>
            <a:ext cx="1411716" cy="4852776"/>
            <a:chOff x="4106521" y="728326"/>
            <a:chExt cx="921712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135798" y="958754"/>
              <a:ext cx="865751" cy="2626028"/>
              <a:chOff x="1667561" y="1174197"/>
              <a:chExt cx="865751" cy="2626028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8708"/>
                <a:ext cx="349379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67561" y="1174197"/>
                <a:ext cx="865751" cy="3818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911312" y="2286863"/>
            <a:ext cx="1411715" cy="3970453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93622" y="1477217"/>
              <a:ext cx="700388" cy="2107565"/>
              <a:chOff x="1744706" y="1477217"/>
              <a:chExt cx="700388" cy="2107565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3265"/>
                <a:ext cx="299080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744706" y="1477217"/>
                <a:ext cx="700388" cy="38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95659" y="3198185"/>
            <a:ext cx="1411714" cy="3059131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58191" y="1960262"/>
                <a:ext cx="700388" cy="1609627"/>
                <a:chOff x="1744705" y="1865481"/>
                <a:chExt cx="700388" cy="1609627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3591"/>
                  <a:ext cx="283226" cy="321517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输入标签</a:t>
                  </a:r>
                  <a:endPara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744705" y="1865481"/>
                  <a:ext cx="700388" cy="38180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73" name="文本框 13"/>
          <p:cNvSpPr txBox="1"/>
          <p:nvPr/>
        </p:nvSpPr>
        <p:spPr>
          <a:xfrm>
            <a:off x="1958735" y="3451702"/>
            <a:ext cx="1232197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</a:p>
        </p:txBody>
      </p:sp>
      <p:sp>
        <p:nvSpPr>
          <p:cNvPr id="74" name="文本框 13"/>
          <p:cNvSpPr txBox="1"/>
          <p:nvPr/>
        </p:nvSpPr>
        <p:spPr>
          <a:xfrm>
            <a:off x="3682676" y="3849880"/>
            <a:ext cx="1215608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</a:p>
        </p:txBody>
      </p:sp>
      <p:sp>
        <p:nvSpPr>
          <p:cNvPr id="75" name="文本框 13"/>
          <p:cNvSpPr txBox="1"/>
          <p:nvPr/>
        </p:nvSpPr>
        <p:spPr>
          <a:xfrm>
            <a:off x="9001070" y="3451702"/>
            <a:ext cx="1232197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</a:p>
        </p:txBody>
      </p:sp>
      <p:sp>
        <p:nvSpPr>
          <p:cNvPr id="76" name="文本框 13"/>
          <p:cNvSpPr txBox="1"/>
          <p:nvPr/>
        </p:nvSpPr>
        <p:spPr>
          <a:xfrm>
            <a:off x="7293716" y="3904472"/>
            <a:ext cx="1215608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</a:p>
        </p:txBody>
      </p:sp>
      <p:sp>
        <p:nvSpPr>
          <p:cNvPr id="77" name="文本框 13"/>
          <p:cNvSpPr txBox="1"/>
          <p:nvPr/>
        </p:nvSpPr>
        <p:spPr>
          <a:xfrm>
            <a:off x="5488196" y="2627530"/>
            <a:ext cx="1215608" cy="177663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8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89" y="5032657"/>
            <a:ext cx="607235" cy="597495"/>
            <a:chOff x="1622288" y="2631136"/>
            <a:chExt cx="60723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rgbClr val="B9E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632621" y="2719391"/>
              <a:ext cx="385763" cy="292100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43759" y="2871791"/>
              <a:ext cx="385763" cy="293688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5" y="5032657"/>
            <a:ext cx="597495" cy="597495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rgbClr val="B9E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65908" y="1478148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01333" y="1380690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9" y="5032657"/>
            <a:ext cx="597495" cy="597495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rgbClr val="B9E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41647" y="4091456"/>
              <a:ext cx="366713" cy="279400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35310" y="4085111"/>
              <a:ext cx="180975" cy="303213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452615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2"/>
              <a:srcRect/>
              <a:stretch>
                <a:fillRect l="-13314" r="-5103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452615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/>
              <a:srcRect/>
              <a:stretch>
                <a:fillRect l="-30746" r="-3354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452615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/>
              <a:srcRect/>
              <a:stretch>
                <a:fillRect t="-10377" b="-1037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7" y="496322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7" y="5378818"/>
            <a:ext cx="214849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在此录入上述图表的描述说明，在此录入图表的描述说明。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5378767" y="496322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7" y="5378818"/>
            <a:ext cx="215118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8676067" y="496322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78818"/>
            <a:ext cx="2310384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7" y="1667084"/>
            <a:ext cx="3024571" cy="3208687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B9EA60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8" y="1680424"/>
            <a:ext cx="3215357" cy="2977875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84B537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4" name="Freeform 27"/>
          <p:cNvSpPr/>
          <p:nvPr/>
        </p:nvSpPr>
        <p:spPr bwMode="auto">
          <a:xfrm>
            <a:off x="4288978" y="2927876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519315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1" y="3008452"/>
            <a:ext cx="747328" cy="525951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82" y="2182740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5" y="4875768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6" y="1111937"/>
            <a:ext cx="626447" cy="2732563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69089" y="161249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4" y="2055380"/>
            <a:ext cx="245415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20" y="418952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9" y="535409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5" y="5796980"/>
            <a:ext cx="3696211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7" y="4005611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38058" y="230358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5" y="2746473"/>
            <a:ext cx="245415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924866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924866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3" y="3403953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VS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85704" y="3138593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5" y="3776475"/>
            <a:ext cx="2328631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956523" y="3138593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3" y="3776475"/>
            <a:ext cx="2328631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2955303" y="2574409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398473" y="3552420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1845571" y="4528145"/>
            <a:ext cx="4667160" cy="973431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288744" y="5501569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747663" y="5804764"/>
            <a:ext cx="2862976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747663" y="4830192"/>
            <a:ext cx="2862976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086079" y="3855616"/>
            <a:ext cx="2186149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245977" y="2878751"/>
            <a:ext cx="1866359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4965345" y="2921941"/>
            <a:ext cx="282947" cy="282947"/>
          </a:xfrm>
          <a:prstGeom prst="ellipse">
            <a:avLst/>
          </a:pr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526292" y="3898809"/>
            <a:ext cx="282947" cy="282947"/>
          </a:xfrm>
          <a:prstGeom prst="ellipse">
            <a:avLst/>
          </a:pr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094237" y="4873385"/>
            <a:ext cx="282947" cy="282947"/>
          </a:xfrm>
          <a:prstGeom prst="ellipse">
            <a:avLst/>
          </a:pr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651216" y="5847957"/>
            <a:ext cx="282947" cy="282947"/>
          </a:xfrm>
          <a:prstGeom prst="ellipse">
            <a:avLst/>
          </a:pr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5996983" y="1453457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79209" y="1752602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679208" y="2175589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408197" y="2902997"/>
            <a:ext cx="458319" cy="1656231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679209" y="3038145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679208" y="3461130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在此录入上述图表的描述说明，在此录入上述图表的综合描述说明。</a:t>
            </a: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377185" y="5007038"/>
            <a:ext cx="1088287" cy="7823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6934161" y="5965585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679209" y="4378226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679208" y="4801213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679209" y="5718361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679208" y="6141346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在此录入上述图表的描述说明，在此录入上述图表的综合描述说明。</a:t>
            </a: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02792" y="3919399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764007" y="3739128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590773" y="4565011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571722" y="2910183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49901" y="2566423"/>
            <a:ext cx="351692" cy="293077"/>
          </a:xfrm>
          <a:prstGeom prst="hear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580608" y="4033328"/>
            <a:ext cx="224872" cy="564609"/>
            <a:chOff x="3114596" y="2996938"/>
            <a:chExt cx="224872" cy="564609"/>
          </a:xfrm>
          <a:solidFill>
            <a:srgbClr val="84B537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272142" y="4120927"/>
            <a:ext cx="439857" cy="311768"/>
            <a:chOff x="4979939" y="3638125"/>
            <a:chExt cx="439857" cy="311768"/>
          </a:xfrm>
          <a:solidFill>
            <a:srgbClr val="84B537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65" dirty="0">
                    <a:ea typeface="微软雅黑" panose="020B050302020402020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65" dirty="0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891811" y="5706387"/>
            <a:ext cx="465359" cy="418456"/>
            <a:chOff x="2928203" y="5369694"/>
            <a:chExt cx="465358" cy="418456"/>
          </a:xfrm>
          <a:solidFill>
            <a:srgbClr val="519315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698780" y="265450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698778" y="3138997"/>
            <a:ext cx="25260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8613233" y="265450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613233" y="3138997"/>
            <a:ext cx="24507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2" name="矩形 71"/>
          <p:cNvSpPr/>
          <p:nvPr/>
        </p:nvSpPr>
        <p:spPr>
          <a:xfrm>
            <a:off x="5698780" y="471353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698778" y="5198033"/>
            <a:ext cx="25260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613233" y="471353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613233" y="5198033"/>
            <a:ext cx="24507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396"/>
            <a:chOff x="1332621" y="1609202"/>
            <a:chExt cx="3260797" cy="190229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504"/>
              <a:chOff x="1548343" y="856308"/>
              <a:chExt cx="3098146" cy="77926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PART04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5" y="2629110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B9E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931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6" y="2706785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602" y="4678142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5" y="3011009"/>
            <a:ext cx="1152163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2" y="3577552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2000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4000" b="1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  <a:endParaRPr lang="en-US" altLang="zh-CN" sz="4000" b="1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61" y="2471412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74" y="4952024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6" y="2794724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00664" y="2332272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 defTabSz="913765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</a:p>
        </p:txBody>
      </p:sp>
      <p:sp>
        <p:nvSpPr>
          <p:cNvPr id="43" name="TextBox 30"/>
          <p:cNvSpPr txBox="1"/>
          <p:nvPr/>
        </p:nvSpPr>
        <p:spPr>
          <a:xfrm>
            <a:off x="7500663" y="2786781"/>
            <a:ext cx="3528392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41" y="5784647"/>
            <a:ext cx="294351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9" y="5470553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8" y="5710576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7" y="5326535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7" y="5518553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5" y="5470553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4" y="5710576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6" y="5784645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09003" y="1846244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10287" y="1846244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09003" y="4390432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10287" y="4390432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12353" y="1819720"/>
            <a:ext cx="1051775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B9E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12353" y="4375692"/>
            <a:ext cx="1051775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786565" y="1837425"/>
            <a:ext cx="1051775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793498" y="4375689"/>
            <a:ext cx="1051775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B9E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34199" y="2049335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984248" y="2507275"/>
            <a:ext cx="3274688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33169" y="2049335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383220" y="2507275"/>
            <a:ext cx="326203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34199" y="4618371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1984248" y="5076311"/>
            <a:ext cx="3274688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33169" y="4618371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383220" y="5076311"/>
            <a:ext cx="326203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3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1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8" y="3299335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1" name="Block Arc 51"/>
          <p:cNvSpPr/>
          <p:nvPr/>
        </p:nvSpPr>
        <p:spPr>
          <a:xfrm>
            <a:off x="1229245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1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7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sz="2135" b="1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4" y="3279517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9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7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35258" y="199806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175527" y="2440957"/>
            <a:ext cx="2335213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5388174" y="199806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4987257" y="2440957"/>
            <a:ext cx="2217584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9140994" y="199806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734881" y="2440957"/>
            <a:ext cx="2227976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3510742" y="570272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109827" y="6145613"/>
            <a:ext cx="2217581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7263659" y="570272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858699" y="6145613"/>
            <a:ext cx="2225675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588" y="3053236"/>
            <a:ext cx="300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643895" y="4715012"/>
            <a:ext cx="24813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591052" y="3053236"/>
            <a:ext cx="300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7823516" y="3053236"/>
            <a:ext cx="300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4805128" y="4715012"/>
            <a:ext cx="25815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066631" y="4715013"/>
            <a:ext cx="24847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47344" y="2105774"/>
            <a:ext cx="2297317" cy="2289309"/>
            <a:chOff x="3131707" y="1925083"/>
            <a:chExt cx="2882188" cy="2872143"/>
          </a:xfrm>
          <a:solidFill>
            <a:srgbClr val="84B537">
              <a:alpha val="40000"/>
            </a:srgbClr>
          </a:solidFill>
          <a:effectLst/>
        </p:grpSpPr>
        <p:sp>
          <p:nvSpPr>
            <p:cNvPr id="9" name="新月形 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35896" y="2105774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14" name="新月形 13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5" name="新月形 14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6" name="新月形 15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7" name="新月形 16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60364" y="2105774"/>
            <a:ext cx="2297317" cy="2289309"/>
            <a:chOff x="3131707" y="1925083"/>
            <a:chExt cx="2882188" cy="2872143"/>
          </a:xfrm>
          <a:solidFill>
            <a:srgbClr val="84B537">
              <a:alpha val="40000"/>
            </a:srgbClr>
          </a:solidFill>
          <a:effectLst/>
        </p:grpSpPr>
        <p:sp>
          <p:nvSpPr>
            <p:cNvPr id="19" name="新月形 1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20" name="新月形 1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21" name="新月形 2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22" name="新月形 2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</p:grp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5" y="4041707"/>
            <a:ext cx="9370739" cy="1152000"/>
            <a:chOff x="1855445" y="3927409"/>
            <a:chExt cx="9370739" cy="1152000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09"/>
              <a:ext cx="9370739" cy="1152000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31409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51931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9" y="4083825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9" y="4494558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" y="4041707"/>
            <a:ext cx="2135209" cy="1152000"/>
            <a:chOff x="1" y="3851719"/>
            <a:chExt cx="2135209" cy="1152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491606" y="3360114"/>
              <a:ext cx="1152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7" y="2728751"/>
            <a:ext cx="9370739" cy="1152000"/>
            <a:chOff x="949774" y="2597385"/>
            <a:chExt cx="9370739" cy="1152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597385"/>
              <a:ext cx="9370739" cy="1152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01385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51931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6" y="2788186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7" y="3198918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5" y="3328932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8" y="2728751"/>
            <a:ext cx="2150661" cy="1152000"/>
            <a:chOff x="10041147" y="2673081"/>
            <a:chExt cx="2150661" cy="1152000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40478" y="2173750"/>
              <a:ext cx="1152000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7" y="5354664"/>
            <a:ext cx="9370739" cy="1152000"/>
            <a:chOff x="949774" y="5127437"/>
            <a:chExt cx="9370739" cy="1152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27437"/>
              <a:ext cx="9370739" cy="1152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31437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84B53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6" y="5396537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7" y="5807269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354664"/>
            <a:ext cx="2150661" cy="1152000"/>
            <a:chOff x="10041340" y="5162065"/>
            <a:chExt cx="2150661" cy="1152000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40671" y="4662734"/>
              <a:ext cx="1152000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5" y="1415795"/>
            <a:ext cx="9370739" cy="1152000"/>
            <a:chOff x="1855445" y="1397358"/>
            <a:chExt cx="9370739" cy="1152000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8"/>
              <a:ext cx="9370739" cy="1152000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601358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84B53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5" y="1456153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5" y="1866885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5" y="1415795"/>
            <a:ext cx="2135209" cy="1152000"/>
            <a:chOff x="1" y="1364445"/>
            <a:chExt cx="2135209" cy="1152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491606" y="872840"/>
              <a:ext cx="1152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3318171"/>
            <a:ext cx="3248240" cy="1095109"/>
          </a:xfrm>
          <a:prstGeom prst="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65"/>
          </a:p>
        </p:txBody>
      </p:sp>
      <p:sp>
        <p:nvSpPr>
          <p:cNvPr id="26" name="Rectangle 71"/>
          <p:cNvSpPr/>
          <p:nvPr/>
        </p:nvSpPr>
        <p:spPr>
          <a:xfrm>
            <a:off x="10264468" y="4406575"/>
            <a:ext cx="1927537" cy="1095109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65"/>
          </a:p>
        </p:txBody>
      </p:sp>
      <p:sp>
        <p:nvSpPr>
          <p:cNvPr id="27" name="椭圆 26"/>
          <p:cNvSpPr/>
          <p:nvPr/>
        </p:nvSpPr>
        <p:spPr>
          <a:xfrm>
            <a:off x="6821069" y="1116983"/>
            <a:ext cx="2824619" cy="2824619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88900" cmpd="sng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40" y="1979326"/>
            <a:ext cx="1650961" cy="1650961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B9E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5" y="3330816"/>
            <a:ext cx="2824619" cy="2824619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896048"/>
            <a:ext cx="1652400" cy="1652400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3" y="3716871"/>
            <a:ext cx="2824619" cy="2824619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B9E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5" y="4639697"/>
            <a:ext cx="1650961" cy="1650961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12" y="2404668"/>
            <a:ext cx="1650961" cy="1650961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193636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1912848" y="2375986"/>
            <a:ext cx="329882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712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1912848" y="4010914"/>
            <a:ext cx="329882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在此录入上述图表的分析说明，在此录入上述图表的分析说明。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9302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1912848" y="5369911"/>
            <a:ext cx="329882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3" y="4966928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3" y="3610671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1865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3" y="1984573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25978" y="4478244"/>
            <a:ext cx="2692460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65184" y="4968938"/>
            <a:ext cx="4521785" cy="156965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在此录入图表的综合描述说明，在此录入图表的综合描述说明，在此录入图表的综合描述说明，在此录入图表的综合描述说明，在此录入图表的综合描述说明。请认准绝对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，因为专注，所以专业。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942432" y="1844736"/>
            <a:ext cx="214453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31457" y="2288483"/>
            <a:ext cx="2934532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325976" y="1783578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8806" y="5263420"/>
            <a:ext cx="2182903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8805" y="5701683"/>
            <a:ext cx="2765967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124447" y="5196781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72768" y="2320832"/>
            <a:ext cx="1829712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8805" y="2759093"/>
            <a:ext cx="320309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542524" y="2254193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22937" y="2288480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70727" y="2323973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861453" y="4073283"/>
            <a:ext cx="2083095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03673" y="1825391"/>
            <a:ext cx="2083095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69206" y="2001127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35896" y="2636075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394027" y="1343512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35898" y="1366063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17254" y="4748815"/>
            <a:ext cx="2300089" cy="1261915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23903" y="3524833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591335" y="3524833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26747" y="4699726"/>
            <a:ext cx="1223995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40801" y="2514836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74517" y="2514836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655664" y="3794281"/>
            <a:ext cx="88678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756036" y="2136261"/>
            <a:ext cx="89800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342928" y="476592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57435" y="5181517"/>
            <a:ext cx="2786740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32179" y="158472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32175" y="2000318"/>
            <a:ext cx="3233205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969560" y="476592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22259" y="5181517"/>
            <a:ext cx="2310359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01 3"/>
          <p:cNvSpPr txBox="1"/>
          <p:nvPr/>
        </p:nvSpPr>
        <p:spPr>
          <a:xfrm>
            <a:off x="1391941" y="2014695"/>
            <a:ext cx="940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spc="300" dirty="0" smtClean="0">
                <a:solidFill>
                  <a:schemeClr val="accent3"/>
                </a:solidFill>
                <a:latin typeface="+mj-ea"/>
                <a:ea typeface="+mj-ea"/>
              </a:rPr>
              <a:t>感谢您的观看</a:t>
            </a:r>
            <a:endParaRPr lang="zh-CN" altLang="en-US" sz="7200" b="1" spc="3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8" name="01 12"/>
          <p:cNvSpPr txBox="1"/>
          <p:nvPr/>
        </p:nvSpPr>
        <p:spPr>
          <a:xfrm>
            <a:off x="2533526" y="3302169"/>
            <a:ext cx="71249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老师试讲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学校演讲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教学课件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说课大赛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</a:t>
            </a:r>
            <a:endParaRPr lang="zh-CN" altLang="en-US" sz="2135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01 13"/>
          <p:cNvSpPr txBox="1"/>
          <p:nvPr/>
        </p:nvSpPr>
        <p:spPr>
          <a:xfrm>
            <a:off x="3470031" y="3892779"/>
            <a:ext cx="216557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演讲者：输入名称</a:t>
            </a:r>
          </a:p>
        </p:txBody>
      </p:sp>
      <p:sp>
        <p:nvSpPr>
          <p:cNvPr id="10" name="01 14"/>
          <p:cNvSpPr txBox="1"/>
          <p:nvPr/>
        </p:nvSpPr>
        <p:spPr>
          <a:xfrm>
            <a:off x="5990900" y="3910467"/>
            <a:ext cx="267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时间：</a:t>
            </a:r>
            <a:r>
              <a:rPr lang="en-US" altLang="zh-CN" dirty="0" smtClean="0">
                <a:solidFill>
                  <a:schemeClr val="accent3"/>
                </a:solidFill>
                <a:latin typeface="+mj-ea"/>
                <a:ea typeface="+mj-ea"/>
              </a:rPr>
              <a:t>2018</a:t>
            </a:r>
            <a:r>
              <a:rPr lang="zh-CN" altLang="en-US" dirty="0" smtClean="0">
                <a:solidFill>
                  <a:schemeClr val="accent3"/>
                </a:solidFill>
                <a:latin typeface="+mj-ea"/>
                <a:ea typeface="+mj-ea"/>
              </a:rPr>
              <a:t>年</a:t>
            </a:r>
            <a:r>
              <a:rPr lang="en-US" altLang="zh-CN" dirty="0" smtClean="0">
                <a:solidFill>
                  <a:schemeClr val="accent3"/>
                </a:solidFill>
                <a:latin typeface="+mj-ea"/>
                <a:ea typeface="+mj-ea"/>
              </a:rPr>
              <a:t>2</a:t>
            </a:r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月</a:t>
            </a:r>
            <a:r>
              <a:rPr lang="en-US" altLang="zh-CN" dirty="0">
                <a:solidFill>
                  <a:schemeClr val="accent3"/>
                </a:solidFill>
                <a:latin typeface="+mj-ea"/>
                <a:ea typeface="+mj-ea"/>
              </a:rPr>
              <a:t>24</a:t>
            </a:r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7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75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黄绿色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3254</Words>
  <Application>Microsoft Office PowerPoint</Application>
  <PresentationFormat>自定义</PresentationFormat>
  <Paragraphs>384</Paragraphs>
  <Slides>40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4" baseType="lpstr">
      <vt:lpstr>Arial</vt:lpstr>
      <vt:lpstr>宋体</vt:lpstr>
      <vt:lpstr>Wingdings</vt:lpstr>
      <vt:lpstr>UKIJ Qolyazma</vt:lpstr>
      <vt:lpstr>Arial Black</vt:lpstr>
      <vt:lpstr>Impact</vt:lpstr>
      <vt:lpstr>Open Sans</vt:lpstr>
      <vt:lpstr>Arial Unicode MS</vt:lpstr>
      <vt:lpstr>Times New Roman</vt:lpstr>
      <vt:lpstr>Calibri</vt:lpstr>
      <vt:lpstr>Arial Rounded MT Bold</vt:lpstr>
      <vt:lpstr>Franklin Gothic Book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Sky123.Org</cp:lastModifiedBy>
  <cp:revision>17</cp:revision>
  <dcterms:created xsi:type="dcterms:W3CDTF">2015-05-05T08:02:00Z</dcterms:created>
  <dcterms:modified xsi:type="dcterms:W3CDTF">2018-02-02T06:20:38Z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