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89" r:id="rId4"/>
    <p:sldId id="263" r:id="rId5"/>
    <p:sldId id="290" r:id="rId6"/>
    <p:sldId id="264" r:id="rId7"/>
    <p:sldId id="292" r:id="rId8"/>
    <p:sldId id="268" r:id="rId9"/>
    <p:sldId id="291" r:id="rId10"/>
    <p:sldId id="274" r:id="rId11"/>
    <p:sldId id="261" r:id="rId12"/>
    <p:sldId id="275" r:id="rId13"/>
    <p:sldId id="293" r:id="rId14"/>
    <p:sldId id="287" r:id="rId15"/>
    <p:sldId id="294" r:id="rId16"/>
    <p:sldId id="279" r:id="rId17"/>
    <p:sldId id="286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4F4E"/>
    <a:srgbClr val="D7E3EF"/>
    <a:srgbClr val="909E5E"/>
    <a:srgbClr val="85AFD9"/>
    <a:srgbClr val="9FBFE8"/>
    <a:srgbClr val="FF6600"/>
    <a:srgbClr val="ACF6ED"/>
    <a:srgbClr val="7FF1E3"/>
    <a:srgbClr val="00CC99"/>
    <a:srgbClr val="5FEB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1" autoAdjust="0"/>
    <p:restoredTop sz="94660"/>
  </p:normalViewPr>
  <p:slideViewPr>
    <p:cSldViewPr>
      <p:cViewPr varScale="1">
        <p:scale>
          <a:sx n="93" d="100"/>
          <a:sy n="93" d="100"/>
        </p:scale>
        <p:origin x="64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09158-F72F-4B5B-BFB7-8CB07ADAD26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9EE43-DC1A-4170-8A72-0F755D8E5D8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739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369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797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619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806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01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9EE43-DC1A-4170-8A72-0F755D8E5D8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74C2-0231-498C-86E3-B4ED627D1603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6D03C-65F4-4C13-B424-B28BC9F7B4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12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Temp\400页超强PPT模板\花PNG\564ac5f35024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" b="3156"/>
          <a:stretch>
            <a:fillRect/>
          </a:stretch>
        </p:blipFill>
        <p:spPr bwMode="auto">
          <a:xfrm>
            <a:off x="292186" y="13535"/>
            <a:ext cx="5184576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26695" y="2983260"/>
            <a:ext cx="646331" cy="18207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500" dirty="0">
                <a:latin typeface="华文中宋" pitchFamily="2" charset="-122"/>
                <a:ea typeface="华文中宋" pitchFamily="2" charset="-122"/>
              </a:rPr>
              <a:t>Summer a lot of things began to trivial for example, I hide in behind the morning in a hurry to eat text, breathed life back to the story, then through these years of ladder to update a day in and day out of</a:t>
            </a:r>
            <a:endParaRPr lang="zh-CN" altLang="en-US" sz="500" dirty="0">
              <a:latin typeface="华文中宋" pitchFamily="2" charset="-122"/>
              <a:ea typeface="华文中宋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78737" y="-143086"/>
            <a:ext cx="12711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latin typeface="方正舒体" panose="02010601030101010101" pitchFamily="2" charset="-122"/>
                <a:ea typeface="方正舒体" panose="02010601030101010101" pitchFamily="2" charset="-122"/>
              </a:rPr>
              <a:t>毕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41893" y="1531491"/>
            <a:ext cx="1271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latin typeface="方正舒体" panose="02010601030101010101" pitchFamily="2" charset="-122"/>
                <a:ea typeface="方正舒体" panose="02010601030101010101" pitchFamily="2" charset="-122"/>
              </a:rPr>
              <a:t>季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699792" y="730663"/>
            <a:ext cx="1271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latin typeface="方正舒体" panose="02010601030101010101" pitchFamily="2" charset="-122"/>
                <a:ea typeface="方正舒体" panose="02010601030101010101" pitchFamily="2" charset="-122"/>
              </a:rPr>
              <a:t>业</a:t>
            </a:r>
          </a:p>
        </p:txBody>
      </p:sp>
      <p:pic>
        <p:nvPicPr>
          <p:cNvPr id="15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5400000">
            <a:off x="6503431" y="1253061"/>
            <a:ext cx="1636237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685698" y="4083918"/>
            <a:ext cx="32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Lucida Handwriting" panose="03010101010101010101" pitchFamily="66" charset="0"/>
                <a:ea typeface="方正舒体" panose="02010601030101010101" pitchFamily="2" charset="-122"/>
              </a:rPr>
              <a:t>MISSING  YOU</a:t>
            </a:r>
            <a:endParaRPr lang="zh-CN" altLang="en-US" sz="2400" dirty="0">
              <a:latin typeface="Lucida Handwriting" panose="03010101010101010101" pitchFamily="66" charset="0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5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250"/>
                            </p:stCondLst>
                            <p:childTnLst>
                              <p:par>
                                <p:cTn id="3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9373" y="1563638"/>
            <a:ext cx="792088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icture 2" descr="F:\Temp\400页超强PPT模板\花PNG\57275d238f2bd [转换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2419"/>
            <a:ext cx="3507994" cy="1797576"/>
          </a:xfrm>
          <a:prstGeom prst="rect">
            <a:avLst/>
          </a:prstGeom>
          <a:noFill/>
          <a:effectLst>
            <a:outerShdw blurRad="177800" dir="5400000" sx="107000" sy="107000" algn="t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717485" y="2148402"/>
            <a:ext cx="59046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latin typeface="方正舒体" panose="02010601030101010101" pitchFamily="2" charset="-122"/>
                <a:ea typeface="方正舒体" panose="02010601030101010101" pitchFamily="2" charset="-122"/>
              </a:rPr>
              <a:t>我们的大家庭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539552" y="1347614"/>
            <a:ext cx="7920880" cy="2592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683568" y="1199124"/>
            <a:ext cx="1656184" cy="2812387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0" r="25391"/>
          <a:stretch/>
        </p:blipFill>
        <p:spPr>
          <a:xfrm>
            <a:off x="2339752" y="1549338"/>
            <a:ext cx="1809872" cy="21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r="18009"/>
          <a:stretch/>
        </p:blipFill>
        <p:spPr>
          <a:xfrm>
            <a:off x="4466239" y="1549338"/>
            <a:ext cx="1809872" cy="21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8" r="19485"/>
          <a:stretch/>
        </p:blipFill>
        <p:spPr>
          <a:xfrm>
            <a:off x="6497843" y="1540407"/>
            <a:ext cx="1809872" cy="2188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02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istrator\Desktop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4630"/>
            <a:ext cx="8568952" cy="5544616"/>
          </a:xfrm>
          <a:prstGeom prst="rect">
            <a:avLst/>
          </a:prstGeom>
          <a:noFill/>
          <a:effectLst>
            <a:outerShdw blurRad="355600" dist="38100" dir="5400000" algn="t" rotWithShape="0">
              <a:prstClr val="black">
                <a:alpha val="22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Temp\400页超强PPT模板\花PNG\白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9502"/>
            <a:ext cx="1703512" cy="155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92188"/>
            <a:ext cx="3160237" cy="1975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11049368">
            <a:off x="6193479" y="-290559"/>
            <a:ext cx="2702567" cy="602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7" r="10819" b="27568"/>
          <a:stretch>
            <a:fillRect/>
          </a:stretch>
        </p:blipFill>
        <p:spPr bwMode="auto">
          <a:xfrm rot="4743362" flipH="1">
            <a:off x="6976442" y="1471979"/>
            <a:ext cx="1894451" cy="26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F:\Temp\400页超强PPT模板\花PNG\65789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166607">
            <a:off x="432799" y="-905628"/>
            <a:ext cx="2702567" cy="602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7" r="10819" b="27568"/>
          <a:stretch>
            <a:fillRect/>
          </a:stretch>
        </p:blipFill>
        <p:spPr bwMode="auto">
          <a:xfrm rot="16803499">
            <a:off x="396316" y="627737"/>
            <a:ext cx="1908212" cy="26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627784" y="0"/>
            <a:ext cx="4032448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697" y="483518"/>
            <a:ext cx="2354222" cy="14713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971" y="1421516"/>
            <a:ext cx="2401517" cy="1500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31" y="3321488"/>
            <a:ext cx="2538942" cy="15868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176" y="2510996"/>
            <a:ext cx="2610769" cy="1631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724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644009" y="2648112"/>
            <a:ext cx="3304138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93144" y="956919"/>
            <a:ext cx="2347457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71600" y="2526012"/>
            <a:ext cx="2629903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05993" y="977840"/>
            <a:ext cx="2629903" cy="126014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2540000" y="339502"/>
            <a:ext cx="3744416" cy="4634782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7" y="2739686"/>
            <a:ext cx="2044216" cy="1046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22" y="2656893"/>
            <a:ext cx="1821993" cy="104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65" y="1091955"/>
            <a:ext cx="1568400" cy="98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18852"/>
            <a:ext cx="1564984" cy="978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16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1203598"/>
            <a:ext cx="7920880" cy="2808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247200" y="838399"/>
            <a:ext cx="3622334" cy="3622334"/>
          </a:xfrm>
          <a:prstGeom prst="ellipse">
            <a:avLst/>
          </a:prstGeom>
          <a:solidFill>
            <a:schemeClr val="bg1">
              <a:alpha val="48000"/>
            </a:schemeClr>
          </a:solidFill>
          <a:ln w="317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F:\Temp\400页超强PPT模板\花PNG\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2" t="12108" r="16427" b="9821"/>
          <a:stretch>
            <a:fillRect/>
          </a:stretch>
        </p:blipFill>
        <p:spPr bwMode="auto">
          <a:xfrm>
            <a:off x="4932040" y="1563638"/>
            <a:ext cx="4572455" cy="324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1115616" y="1563638"/>
            <a:ext cx="1273075" cy="127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2326144" y="2234990"/>
            <a:ext cx="1334221" cy="13342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3660365" y="1567023"/>
            <a:ext cx="1347614" cy="13476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282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"/>
          <p:cNvGrpSpPr>
            <a:grpSpLocks noChangeAspect="1"/>
          </p:cNvGrpSpPr>
          <p:nvPr/>
        </p:nvGrpSpPr>
        <p:grpSpPr>
          <a:xfrm>
            <a:off x="1835696" y="195486"/>
            <a:ext cx="7136788" cy="5554402"/>
            <a:chOff x="2101597" y="594889"/>
            <a:chExt cx="4994398" cy="3886016"/>
          </a:xfrm>
        </p:grpSpPr>
        <p:pic>
          <p:nvPicPr>
            <p:cNvPr id="5" name="Picture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1597" y="594889"/>
              <a:ext cx="4994398" cy="3886016"/>
            </a:xfrm>
            <a:prstGeom prst="rect">
              <a:avLst/>
            </a:prstGeom>
          </p:spPr>
        </p:pic>
        <p:sp>
          <p:nvSpPr>
            <p:cNvPr id="6" name="Rectangle 23"/>
            <p:cNvSpPr/>
            <p:nvPr/>
          </p:nvSpPr>
          <p:spPr>
            <a:xfrm>
              <a:off x="2908092" y="1313332"/>
              <a:ext cx="3310128" cy="2049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820" y="1204548"/>
            <a:ext cx="4678684" cy="2924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F:\Temp\400页超强PPT模板\花PNG\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978" y="-236562"/>
            <a:ext cx="6046836" cy="453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23020" y="1552022"/>
            <a:ext cx="8568952" cy="2868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2925494" y="2269998"/>
            <a:ext cx="3419797" cy="379723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70992" y="2918070"/>
            <a:ext cx="3448103" cy="30537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:\Temp\400页超强PPT模板\花PNG\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9837" r="23696" b="26420"/>
          <a:stretch>
            <a:fillRect/>
          </a:stretch>
        </p:blipFill>
        <p:spPr bwMode="auto">
          <a:xfrm>
            <a:off x="5695897" y="3013514"/>
            <a:ext cx="3448103" cy="305371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1" r="20470"/>
          <a:stretch/>
        </p:blipFill>
        <p:spPr>
          <a:xfrm rot="21177665">
            <a:off x="2876173" y="600144"/>
            <a:ext cx="1605579" cy="2132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0" r="23504"/>
          <a:stretch/>
        </p:blipFill>
        <p:spPr>
          <a:xfrm rot="356350">
            <a:off x="5067637" y="705613"/>
            <a:ext cx="1575434" cy="2041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0" r="36146"/>
          <a:stretch/>
        </p:blipFill>
        <p:spPr>
          <a:xfrm rot="557026">
            <a:off x="7006071" y="960199"/>
            <a:ext cx="1593758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6" r="32500"/>
          <a:stretch/>
        </p:blipFill>
        <p:spPr>
          <a:xfrm rot="20911264">
            <a:off x="720470" y="859419"/>
            <a:ext cx="1766331" cy="2181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3512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0" t="399" r="30875" b="-399"/>
          <a:stretch/>
        </p:blipFill>
        <p:spPr>
          <a:xfrm>
            <a:off x="4149144" y="526755"/>
            <a:ext cx="3127096" cy="406121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88813" y="411509"/>
            <a:ext cx="3061454" cy="345638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139952" y="483517"/>
            <a:ext cx="3136288" cy="4104457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22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3" r="10819"/>
          <a:stretch>
            <a:fillRect/>
          </a:stretch>
        </p:blipFill>
        <p:spPr bwMode="auto">
          <a:xfrm>
            <a:off x="6084169" y="0"/>
            <a:ext cx="3059832" cy="4770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7" r="18538"/>
          <a:stretch/>
        </p:blipFill>
        <p:spPr>
          <a:xfrm>
            <a:off x="888812" y="411509"/>
            <a:ext cx="3081304" cy="3450654"/>
          </a:xfrm>
          <a:prstGeom prst="rect">
            <a:avLst/>
          </a:prstGeom>
        </p:spPr>
      </p:pic>
      <p:pic>
        <p:nvPicPr>
          <p:cNvPr id="5" name="Picture 2" descr="F:\Temp\400页超强PPT模板\花PNG\3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77" r="10819" b="27568"/>
          <a:stretch>
            <a:fillRect/>
          </a:stretch>
        </p:blipFill>
        <p:spPr bwMode="auto">
          <a:xfrm rot="5400000">
            <a:off x="358374" y="-834693"/>
            <a:ext cx="1908212" cy="26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2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1521319" y="1118267"/>
            <a:ext cx="2678299" cy="2678299"/>
          </a:xfrm>
          <a:prstGeom prst="ellipse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/>
        </p:blipFill>
        <p:spPr>
          <a:xfrm>
            <a:off x="4446468" y="503002"/>
            <a:ext cx="3908827" cy="3908827"/>
          </a:xfrm>
          <a:prstGeom prst="ellipse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175956" y="232491"/>
            <a:ext cx="4449853" cy="4449853"/>
          </a:xfrm>
          <a:prstGeom prst="ellipse">
            <a:avLst/>
          </a:prstGeom>
          <a:noFill/>
          <a:ln w="3175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331640" y="964296"/>
            <a:ext cx="3057659" cy="3057659"/>
          </a:xfrm>
          <a:prstGeom prst="ellipse">
            <a:avLst/>
          </a:prstGeom>
          <a:noFill/>
          <a:ln w="3175">
            <a:solidFill>
              <a:schemeClr val="accent2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 descr="F:\Temp\400页超强PPT模板\花PNG\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728" y="1182308"/>
            <a:ext cx="6120680" cy="53781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Temp\400页超强PPT模板\花PNG\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6" t="1383" b="42383"/>
          <a:stretch/>
        </p:blipFill>
        <p:spPr bwMode="auto">
          <a:xfrm>
            <a:off x="6290533" y="2119163"/>
            <a:ext cx="3600400" cy="302433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Temp\400页超强PPT模板\花PNG\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6" t="1383" r="23931" b="42383"/>
          <a:stretch/>
        </p:blipFill>
        <p:spPr bwMode="auto">
          <a:xfrm flipH="1">
            <a:off x="0" y="2119163"/>
            <a:ext cx="2044523" cy="302433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7" y="474362"/>
            <a:ext cx="6073418" cy="39614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9552" y="462788"/>
            <a:ext cx="6048672" cy="3981170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46" name="Picture 2" descr="F:\Temp\400页超强PPT模板\花PNG\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8" r="25273" b="4813"/>
          <a:stretch>
            <a:fillRect/>
          </a:stretch>
        </p:blipFill>
        <p:spPr bwMode="auto">
          <a:xfrm>
            <a:off x="4644008" y="-236658"/>
            <a:ext cx="4412343" cy="538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-644024" y="293757"/>
            <a:ext cx="3820876" cy="4729422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Temp\400页超强PPT模板\花PNG\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8" t="8749" r="20867" b="3759"/>
          <a:stretch>
            <a:fillRect/>
          </a:stretch>
        </p:blipFill>
        <p:spPr bwMode="auto">
          <a:xfrm>
            <a:off x="134461" y="1890223"/>
            <a:ext cx="2709347" cy="3353591"/>
          </a:xfrm>
          <a:prstGeom prst="rect">
            <a:avLst/>
          </a:prstGeom>
          <a:noFill/>
          <a:effectLst>
            <a:outerShdw blurRad="127000" dist="38100" dir="5400000" sx="105000" sy="105000" algn="t" rotWithShape="0">
              <a:prstClr val="black">
                <a:alpha val="11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524" y="2960096"/>
            <a:ext cx="2705716" cy="1691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524" y="858680"/>
            <a:ext cx="2705716" cy="1691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71" r="22104"/>
          <a:stretch/>
        </p:blipFill>
        <p:spPr>
          <a:xfrm>
            <a:off x="2843808" y="699542"/>
            <a:ext cx="2884696" cy="3951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423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625" y="1023248"/>
            <a:ext cx="5398706" cy="337419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75856" y="987574"/>
            <a:ext cx="5400600" cy="345638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244237" y="2668060"/>
            <a:ext cx="1385140" cy="2352124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681356" y="432210"/>
            <a:ext cx="2828926" cy="480383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2699792" y="2522390"/>
            <a:ext cx="1514380" cy="2571588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3134052" y="1884278"/>
            <a:ext cx="2016224" cy="342377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F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223" y="1077812"/>
            <a:ext cx="2040470" cy="3203899"/>
          </a:xfrm>
          <a:prstGeom prst="rect">
            <a:avLst/>
          </a:prstGeom>
          <a:solidFill>
            <a:srgbClr val="C14F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4" descr="C:\Users\Administrator\Desktop\7512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11" y="1343784"/>
            <a:ext cx="1848693" cy="309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835696" y="1347614"/>
            <a:ext cx="6984776" cy="2664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1" r="31624"/>
          <a:stretch/>
        </p:blipFill>
        <p:spPr>
          <a:xfrm>
            <a:off x="2340115" y="1635646"/>
            <a:ext cx="1756251" cy="2126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0" t="721" r="19610" b="-721"/>
          <a:stretch/>
        </p:blipFill>
        <p:spPr>
          <a:xfrm>
            <a:off x="4471407" y="1635646"/>
            <a:ext cx="1831469" cy="2126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99"/>
          <a:stretch/>
        </p:blipFill>
        <p:spPr>
          <a:xfrm>
            <a:off x="6677917" y="1668119"/>
            <a:ext cx="1812401" cy="20937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345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矩形 186"/>
          <p:cNvSpPr/>
          <p:nvPr/>
        </p:nvSpPr>
        <p:spPr>
          <a:xfrm>
            <a:off x="467544" y="1203598"/>
            <a:ext cx="7704856" cy="2736973"/>
          </a:xfrm>
          <a:prstGeom prst="rect">
            <a:avLst/>
          </a:prstGeom>
          <a:solidFill>
            <a:srgbClr val="ACF6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F:\Temp\400页超强PPT模板\初夏\花PNG\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89370"/>
            <a:ext cx="4176464" cy="48541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34" y="1657899"/>
            <a:ext cx="658416" cy="4115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931790"/>
            <a:ext cx="666673" cy="39623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151" y="2278378"/>
            <a:ext cx="752934" cy="470584"/>
          </a:xfrm>
          <a:prstGeom prst="rect">
            <a:avLst/>
          </a:prstGeom>
        </p:spPr>
      </p:pic>
      <p:pic>
        <p:nvPicPr>
          <p:cNvPr id="188" name="图片 18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34" y="2916519"/>
            <a:ext cx="658416" cy="411510"/>
          </a:xfrm>
          <a:prstGeom prst="rect">
            <a:avLst/>
          </a:prstGeom>
        </p:spPr>
      </p:pic>
      <p:pic>
        <p:nvPicPr>
          <p:cNvPr id="189" name="图片 18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403" y="2270425"/>
            <a:ext cx="750228" cy="468892"/>
          </a:xfrm>
          <a:prstGeom prst="rect">
            <a:avLst/>
          </a:prstGeom>
        </p:spPr>
      </p:pic>
      <p:pic>
        <p:nvPicPr>
          <p:cNvPr id="190" name="图片 18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196" y="2278378"/>
            <a:ext cx="735960" cy="459975"/>
          </a:xfrm>
          <a:prstGeom prst="rect">
            <a:avLst/>
          </a:prstGeom>
        </p:spPr>
      </p:pic>
      <p:pic>
        <p:nvPicPr>
          <p:cNvPr id="191" name="图片 19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199" y="1676552"/>
            <a:ext cx="681474" cy="425921"/>
          </a:xfrm>
          <a:prstGeom prst="rect">
            <a:avLst/>
          </a:prstGeom>
        </p:spPr>
      </p:pic>
      <p:pic>
        <p:nvPicPr>
          <p:cNvPr id="2048" name="图片 204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76552"/>
            <a:ext cx="666673" cy="416671"/>
          </a:xfrm>
          <a:prstGeom prst="rect">
            <a:avLst/>
          </a:prstGeom>
        </p:spPr>
      </p:pic>
      <p:pic>
        <p:nvPicPr>
          <p:cNvPr id="2049" name="图片 204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67627" y="1679608"/>
            <a:ext cx="655647" cy="411510"/>
          </a:xfrm>
          <a:prstGeom prst="rect">
            <a:avLst/>
          </a:prstGeom>
        </p:spPr>
      </p:pic>
      <p:pic>
        <p:nvPicPr>
          <p:cNvPr id="195" name="图片 19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707" y="2933280"/>
            <a:ext cx="666673" cy="416671"/>
          </a:xfrm>
          <a:prstGeom prst="rect">
            <a:avLst/>
          </a:prstGeom>
        </p:spPr>
      </p:pic>
      <p:pic>
        <p:nvPicPr>
          <p:cNvPr id="196" name="图片 19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590" y="2936336"/>
            <a:ext cx="655647" cy="411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74" y="1515861"/>
            <a:ext cx="9144000" cy="2304256"/>
          </a:xfrm>
          <a:prstGeom prst="rect">
            <a:avLst/>
          </a:prstGeom>
          <a:solidFill>
            <a:srgbClr val="7FF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-440077" y="-92546"/>
            <a:ext cx="2828926" cy="480383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1159561" y="1339791"/>
            <a:ext cx="2016224" cy="342377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F:\Temp\400页超强PPT模板\花PNG\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5" t="3382" r="24938"/>
          <a:stretch>
            <a:fillRect/>
          </a:stretch>
        </p:blipFill>
        <p:spPr bwMode="auto">
          <a:xfrm>
            <a:off x="195851" y="1339791"/>
            <a:ext cx="2016224" cy="3423776"/>
          </a:xfrm>
          <a:prstGeom prst="rect">
            <a:avLst/>
          </a:prstGeom>
          <a:noFill/>
          <a:effectLst>
            <a:outerShdw blurRad="317500" dist="139700" dir="5640000" sx="97000" sy="97000" algn="t" rotWithShape="0">
              <a:prstClr val="black">
                <a:alpha val="1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154784" y="1895316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方正舒体" panose="02010601030101010101" pitchFamily="2" charset="-122"/>
                <a:ea typeface="方正舒体" panose="02010601030101010101" pitchFamily="2" charset="-122"/>
              </a:rPr>
              <a:t>那年夏天，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139495" y="2588220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方正舒体" panose="02010601030101010101" pitchFamily="2" charset="-122"/>
                <a:ea typeface="方正舒体" panose="02010601030101010101" pitchFamily="2" charset="-122"/>
              </a:rPr>
              <a:t>我们不说再见！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94</Words>
  <Application>Microsoft Office PowerPoint</Application>
  <PresentationFormat>全屏显示(16:9)</PresentationFormat>
  <Paragraphs>27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方正舒体</vt:lpstr>
      <vt:lpstr>华文中宋</vt:lpstr>
      <vt:lpstr>宋体</vt:lpstr>
      <vt:lpstr>微软雅黑</vt:lpstr>
      <vt:lpstr>Arial</vt:lpstr>
      <vt:lpstr>Calibri</vt:lpstr>
      <vt:lpstr>Lucida Handwriting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62</cp:revision>
  <dcterms:created xsi:type="dcterms:W3CDTF">2016-06-02T02:06:00Z</dcterms:created>
  <dcterms:modified xsi:type="dcterms:W3CDTF">2018-03-07T15:15:35Z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