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45"/>
  </p:notesMasterIdLst>
  <p:sldIdLst>
    <p:sldId id="313" r:id="rId2"/>
    <p:sldId id="340" r:id="rId3"/>
    <p:sldId id="341" r:id="rId4"/>
    <p:sldId id="322" r:id="rId5"/>
    <p:sldId id="328" r:id="rId6"/>
    <p:sldId id="329" r:id="rId7"/>
    <p:sldId id="330" r:id="rId8"/>
    <p:sldId id="331" r:id="rId9"/>
    <p:sldId id="332" r:id="rId10"/>
    <p:sldId id="333" r:id="rId11"/>
    <p:sldId id="334" r:id="rId12"/>
    <p:sldId id="335" r:id="rId13"/>
    <p:sldId id="336" r:id="rId14"/>
    <p:sldId id="337" r:id="rId15"/>
    <p:sldId id="338" r:id="rId16"/>
    <p:sldId id="339" r:id="rId17"/>
    <p:sldId id="342" r:id="rId18"/>
    <p:sldId id="343" r:id="rId19"/>
    <p:sldId id="344" r:id="rId20"/>
    <p:sldId id="345" r:id="rId21"/>
    <p:sldId id="346" r:id="rId22"/>
    <p:sldId id="347" r:id="rId23"/>
    <p:sldId id="348" r:id="rId24"/>
    <p:sldId id="349" r:id="rId25"/>
    <p:sldId id="350" r:id="rId26"/>
    <p:sldId id="351" r:id="rId27"/>
    <p:sldId id="352" r:id="rId28"/>
    <p:sldId id="353" r:id="rId29"/>
    <p:sldId id="354" r:id="rId30"/>
    <p:sldId id="355" r:id="rId31"/>
    <p:sldId id="356" r:id="rId32"/>
    <p:sldId id="357" r:id="rId33"/>
    <p:sldId id="358" r:id="rId34"/>
    <p:sldId id="359" r:id="rId35"/>
    <p:sldId id="360" r:id="rId36"/>
    <p:sldId id="361" r:id="rId37"/>
    <p:sldId id="362" r:id="rId38"/>
    <p:sldId id="363" r:id="rId39"/>
    <p:sldId id="364" r:id="rId40"/>
    <p:sldId id="365" r:id="rId41"/>
    <p:sldId id="366" r:id="rId42"/>
    <p:sldId id="367" r:id="rId43"/>
    <p:sldId id="301" r:id="rId44"/>
  </p:sldIdLst>
  <p:sldSz cx="9144000" cy="5143500" type="screen16x9"/>
  <p:notesSz cx="6858000" cy="9144000"/>
  <p:embeddedFontLst>
    <p:embeddedFont>
      <p:font typeface="经典综艺体简" panose="02010609000101010101" charset="-122"/>
      <p:regular r:id="rId46"/>
    </p:embeddedFont>
    <p:embeddedFont>
      <p:font typeface="Malgun Gothic" panose="020B0503020000020004" pitchFamily="34" charset="-127"/>
      <p:regular r:id="rId47"/>
      <p:bold r:id="rId48"/>
    </p:embeddedFont>
    <p:embeddedFont>
      <p:font typeface="Baskerville Old Face" panose="02020602080505020303" pitchFamily="18" charset="0"/>
      <p:regular r:id="rId49"/>
    </p:embeddedFont>
    <p:embeddedFont>
      <p:font typeface="Arial Narrow" panose="020B0606020202030204" pitchFamily="34" charset="0"/>
      <p:regular r:id="rId50"/>
      <p:bold r:id="rId51"/>
      <p:italic r:id="rId52"/>
      <p:boldItalic r:id="rId53"/>
    </p:embeddedFont>
    <p:embeddedFont>
      <p:font typeface="Impact" panose="020B0806030902050204" pitchFamily="34" charset="0"/>
      <p:regular r:id="rId54"/>
    </p:embeddedFont>
    <p:embeddedFont>
      <p:font typeface="Segoe UI" panose="020B0502040204020203" pitchFamily="34" charset="0"/>
      <p:regular r:id="rId55"/>
      <p:bold r:id="rId56"/>
      <p:italic r:id="rId57"/>
      <p:boldItalic r:id="rId58"/>
    </p:embeddedFont>
    <p:embeddedFont>
      <p:font typeface="Open Sans" panose="020B0606030504020204" pitchFamily="34" charset="0"/>
      <p:regular r:id="rId59"/>
      <p:bold r:id="rId60"/>
      <p:italic r:id="rId61"/>
      <p:boldItalic r:id="rId62"/>
    </p:embeddedFont>
    <p:embeddedFont>
      <p:font typeface="DFPOP1-W9" panose="020B0600070205080204" charset="-128"/>
      <p:regular r:id="rId63"/>
    </p:embeddedFont>
    <p:embeddedFont>
      <p:font typeface="Calibri" panose="020F0502020204030204" pitchFamily="34" charset="0"/>
      <p:regular r:id="rId64"/>
      <p:bold r:id="rId65"/>
      <p:italic r:id="rId66"/>
      <p:boldItalic r:id="rId67"/>
    </p:embeddedFont>
    <p:embeddedFont>
      <p:font typeface="Open Sans Light" panose="020B0306030504020204" pitchFamily="34" charset="0"/>
      <p:regular r:id="rId68"/>
      <p:italic r:id="rId69"/>
    </p:embeddedFont>
    <p:embeddedFont>
      <p:font typeface="Corbel" panose="020B0503020204020204" pitchFamily="34" charset="0"/>
      <p:regular r:id="rId70"/>
      <p:bold r:id="rId71"/>
      <p:italic r:id="rId72"/>
      <p:boldItalic r:id="rId73"/>
    </p:embeddedFont>
    <p:embeddedFont>
      <p:font typeface="汉仪菱心体简" panose="02010600030101010101" charset="-122"/>
      <p:regular r:id="rId74"/>
    </p:embeddedFont>
    <p:embeddedFont>
      <p:font typeface="微软雅黑" panose="020B0503020204020204" pitchFamily="34" charset="-122"/>
      <p:regular r:id="rId75"/>
      <p:bold r:id="rId76"/>
    </p:embeddedFont>
  </p:embeddedFontLst>
  <p:custDataLst>
    <p:tags r:id="rId77"/>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833"/>
    <a:srgbClr val="FEF89A"/>
    <a:srgbClr val="7030A0"/>
    <a:srgbClr val="ED6C72"/>
    <a:srgbClr val="FDCF00"/>
    <a:srgbClr val="A02167"/>
    <a:srgbClr val="E31675"/>
    <a:srgbClr val="E1136F"/>
    <a:srgbClr val="EE6556"/>
    <a:srgbClr val="322C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05" autoAdjust="0"/>
    <p:restoredTop sz="94660"/>
  </p:normalViewPr>
  <p:slideViewPr>
    <p:cSldViewPr snapToGrid="0">
      <p:cViewPr varScale="1">
        <p:scale>
          <a:sx n="118" d="100"/>
          <a:sy n="118" d="100"/>
        </p:scale>
        <p:origin x="726" y="102"/>
      </p:cViewPr>
      <p:guideLst>
        <p:guide orient="horz" pos="1620"/>
        <p:guide pos="2880"/>
      </p:guideLst>
    </p:cSldViewPr>
  </p:slideViewPr>
  <p:notesTextViewPr>
    <p:cViewPr>
      <p:scale>
        <a:sx n="1" d="1"/>
        <a:sy n="1" d="1"/>
      </p:scale>
      <p:origin x="0" y="0"/>
    </p:cViewPr>
  </p:notesTextViewPr>
  <p:sorterViewPr>
    <p:cViewPr>
      <p:scale>
        <a:sx n="200" d="100"/>
        <a:sy n="200" d="100"/>
      </p:scale>
      <p:origin x="0" y="-241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2.fntdata"/><Relationship Id="rId63" Type="http://schemas.openxmlformats.org/officeDocument/2006/relationships/font" Target="fonts/font18.fntdata"/><Relationship Id="rId68" Type="http://schemas.openxmlformats.org/officeDocument/2006/relationships/font" Target="fonts/font2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8.fntdata"/><Relationship Id="rId58" Type="http://schemas.openxmlformats.org/officeDocument/2006/relationships/font" Target="fonts/font13.fntdata"/><Relationship Id="rId74" Type="http://schemas.openxmlformats.org/officeDocument/2006/relationships/font" Target="fonts/font29.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font" Target="fonts/font19.fntdata"/><Relationship Id="rId69" Type="http://schemas.openxmlformats.org/officeDocument/2006/relationships/font" Target="fonts/font24.fntdata"/><Relationship Id="rId77"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font" Target="fonts/font6.fntdata"/><Relationship Id="rId72" Type="http://schemas.openxmlformats.org/officeDocument/2006/relationships/font" Target="fonts/font27.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font" Target="fonts/font17.fntdata"/><Relationship Id="rId70" Type="http://schemas.openxmlformats.org/officeDocument/2006/relationships/font" Target="fonts/font25.fntdata"/><Relationship Id="rId75" Type="http://schemas.openxmlformats.org/officeDocument/2006/relationships/font" Target="fonts/font3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font" Target="fonts/font20.fntdata"/><Relationship Id="rId73" Type="http://schemas.openxmlformats.org/officeDocument/2006/relationships/font" Target="fonts/font28.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5.fntdata"/><Relationship Id="rId55" Type="http://schemas.openxmlformats.org/officeDocument/2006/relationships/font" Target="fonts/font10.fntdata"/><Relationship Id="rId76" Type="http://schemas.openxmlformats.org/officeDocument/2006/relationships/font" Target="fonts/font31.fntdata"/><Relationship Id="rId7" Type="http://schemas.openxmlformats.org/officeDocument/2006/relationships/slide" Target="slides/slide6.xml"/><Relationship Id="rId71" Type="http://schemas.openxmlformats.org/officeDocument/2006/relationships/font" Target="fonts/font2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notesMaster" Target="notesMasters/notesMaster1.xml"/><Relationship Id="rId66" Type="http://schemas.openxmlformats.org/officeDocument/2006/relationships/font" Target="fonts/font2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9AFB8D-152C-485F-A57D-950DFFABBA8A}" type="datetimeFigureOut">
              <a:rPr lang="zh-CN" altLang="en-US" smtClean="0"/>
              <a:pPr/>
              <a:t>2018/5/9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051AF-0EE2-409A-9D76-16DA15812B2B}" type="slidenum">
              <a:rPr lang="zh-CN" altLang="en-US" smtClean="0"/>
              <a:pPr/>
              <a:t>‹#›</a:t>
            </a:fld>
            <a:endParaRPr lang="zh-CN" altLang="en-US"/>
          </a:p>
        </p:txBody>
      </p:sp>
    </p:spTree>
    <p:extLst>
      <p:ext uri="{BB962C8B-B14F-4D97-AF65-F5344CB8AC3E}">
        <p14:creationId xmlns:p14="http://schemas.microsoft.com/office/powerpoint/2010/main" val="3244122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a:t>
            </a:fld>
            <a:endParaRPr lang="zh-CN" altLang="en-US"/>
          </a:p>
        </p:txBody>
      </p:sp>
    </p:spTree>
    <p:extLst>
      <p:ext uri="{BB962C8B-B14F-4D97-AF65-F5344CB8AC3E}">
        <p14:creationId xmlns:p14="http://schemas.microsoft.com/office/powerpoint/2010/main" val="1595222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a:t>
            </a:fld>
            <a:endParaRPr lang="zh-CN" altLang="en-US"/>
          </a:p>
        </p:txBody>
      </p:sp>
    </p:spTree>
    <p:extLst>
      <p:ext uri="{BB962C8B-B14F-4D97-AF65-F5344CB8AC3E}">
        <p14:creationId xmlns:p14="http://schemas.microsoft.com/office/powerpoint/2010/main" val="3779735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a:t>
            </a:fld>
            <a:endParaRPr lang="zh-CN" altLang="en-US"/>
          </a:p>
        </p:txBody>
      </p:sp>
    </p:spTree>
    <p:extLst>
      <p:ext uri="{BB962C8B-B14F-4D97-AF65-F5344CB8AC3E}">
        <p14:creationId xmlns:p14="http://schemas.microsoft.com/office/powerpoint/2010/main" val="1200419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4</a:t>
            </a:fld>
            <a:endParaRPr lang="zh-CN" altLang="en-US"/>
          </a:p>
        </p:txBody>
      </p:sp>
    </p:spTree>
    <p:extLst>
      <p:ext uri="{BB962C8B-B14F-4D97-AF65-F5344CB8AC3E}">
        <p14:creationId xmlns:p14="http://schemas.microsoft.com/office/powerpoint/2010/main" val="3057408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5</a:t>
            </a:fld>
            <a:endParaRPr lang="zh-CN" altLang="en-US"/>
          </a:p>
        </p:txBody>
      </p:sp>
    </p:spTree>
    <p:extLst>
      <p:ext uri="{BB962C8B-B14F-4D97-AF65-F5344CB8AC3E}">
        <p14:creationId xmlns:p14="http://schemas.microsoft.com/office/powerpoint/2010/main" val="2021082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6</a:t>
            </a:fld>
            <a:endParaRPr lang="zh-CN" altLang="en-US"/>
          </a:p>
        </p:txBody>
      </p:sp>
    </p:spTree>
    <p:extLst>
      <p:ext uri="{BB962C8B-B14F-4D97-AF65-F5344CB8AC3E}">
        <p14:creationId xmlns:p14="http://schemas.microsoft.com/office/powerpoint/2010/main" val="3217179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7</a:t>
            </a:fld>
            <a:endParaRPr lang="zh-CN" altLang="en-US"/>
          </a:p>
        </p:txBody>
      </p:sp>
    </p:spTree>
    <p:extLst>
      <p:ext uri="{BB962C8B-B14F-4D97-AF65-F5344CB8AC3E}">
        <p14:creationId xmlns:p14="http://schemas.microsoft.com/office/powerpoint/2010/main" val="3508570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8</a:t>
            </a:fld>
            <a:endParaRPr lang="zh-CN" altLang="en-US"/>
          </a:p>
        </p:txBody>
      </p:sp>
    </p:spTree>
    <p:extLst>
      <p:ext uri="{BB962C8B-B14F-4D97-AF65-F5344CB8AC3E}">
        <p14:creationId xmlns:p14="http://schemas.microsoft.com/office/powerpoint/2010/main" val="2448424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9</a:t>
            </a:fld>
            <a:endParaRPr lang="zh-CN" altLang="en-US"/>
          </a:p>
        </p:txBody>
      </p:sp>
    </p:spTree>
    <p:extLst>
      <p:ext uri="{BB962C8B-B14F-4D97-AF65-F5344CB8AC3E}">
        <p14:creationId xmlns:p14="http://schemas.microsoft.com/office/powerpoint/2010/main" val="1047865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10</a:t>
            </a:fld>
            <a:endParaRPr lang="zh-CN" altLang="en-US"/>
          </a:p>
        </p:txBody>
      </p:sp>
    </p:spTree>
    <p:extLst>
      <p:ext uri="{BB962C8B-B14F-4D97-AF65-F5344CB8AC3E}">
        <p14:creationId xmlns:p14="http://schemas.microsoft.com/office/powerpoint/2010/main" val="1704569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11</a:t>
            </a:fld>
            <a:endParaRPr lang="zh-CN" altLang="en-US"/>
          </a:p>
        </p:txBody>
      </p:sp>
    </p:spTree>
    <p:extLst>
      <p:ext uri="{BB962C8B-B14F-4D97-AF65-F5344CB8AC3E}">
        <p14:creationId xmlns:p14="http://schemas.microsoft.com/office/powerpoint/2010/main" val="3790359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12</a:t>
            </a:fld>
            <a:endParaRPr lang="zh-CN" altLang="en-US"/>
          </a:p>
        </p:txBody>
      </p:sp>
    </p:spTree>
    <p:extLst>
      <p:ext uri="{BB962C8B-B14F-4D97-AF65-F5344CB8AC3E}">
        <p14:creationId xmlns:p14="http://schemas.microsoft.com/office/powerpoint/2010/main" val="1535004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13</a:t>
            </a:fld>
            <a:endParaRPr lang="zh-CN" altLang="en-US"/>
          </a:p>
        </p:txBody>
      </p:sp>
    </p:spTree>
    <p:extLst>
      <p:ext uri="{BB962C8B-B14F-4D97-AF65-F5344CB8AC3E}">
        <p14:creationId xmlns:p14="http://schemas.microsoft.com/office/powerpoint/2010/main" val="4254229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14</a:t>
            </a:fld>
            <a:endParaRPr lang="zh-CN" altLang="en-US"/>
          </a:p>
        </p:txBody>
      </p:sp>
    </p:spTree>
    <p:extLst>
      <p:ext uri="{BB962C8B-B14F-4D97-AF65-F5344CB8AC3E}">
        <p14:creationId xmlns:p14="http://schemas.microsoft.com/office/powerpoint/2010/main" val="1530288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15</a:t>
            </a:fld>
            <a:endParaRPr lang="zh-CN" altLang="en-US"/>
          </a:p>
        </p:txBody>
      </p:sp>
    </p:spTree>
    <p:extLst>
      <p:ext uri="{BB962C8B-B14F-4D97-AF65-F5344CB8AC3E}">
        <p14:creationId xmlns:p14="http://schemas.microsoft.com/office/powerpoint/2010/main" val="238055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16</a:t>
            </a:fld>
            <a:endParaRPr lang="zh-CN" altLang="en-US"/>
          </a:p>
        </p:txBody>
      </p:sp>
    </p:spTree>
    <p:extLst>
      <p:ext uri="{BB962C8B-B14F-4D97-AF65-F5344CB8AC3E}">
        <p14:creationId xmlns:p14="http://schemas.microsoft.com/office/powerpoint/2010/main" val="2171807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17</a:t>
            </a:fld>
            <a:endParaRPr lang="zh-CN" altLang="en-US"/>
          </a:p>
        </p:txBody>
      </p:sp>
    </p:spTree>
    <p:extLst>
      <p:ext uri="{BB962C8B-B14F-4D97-AF65-F5344CB8AC3E}">
        <p14:creationId xmlns:p14="http://schemas.microsoft.com/office/powerpoint/2010/main" val="2152416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18</a:t>
            </a:fld>
            <a:endParaRPr lang="zh-CN" altLang="en-US"/>
          </a:p>
        </p:txBody>
      </p:sp>
    </p:spTree>
    <p:extLst>
      <p:ext uri="{BB962C8B-B14F-4D97-AF65-F5344CB8AC3E}">
        <p14:creationId xmlns:p14="http://schemas.microsoft.com/office/powerpoint/2010/main" val="3976814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19</a:t>
            </a:fld>
            <a:endParaRPr lang="zh-CN" altLang="en-US"/>
          </a:p>
        </p:txBody>
      </p:sp>
    </p:spTree>
    <p:extLst>
      <p:ext uri="{BB962C8B-B14F-4D97-AF65-F5344CB8AC3E}">
        <p14:creationId xmlns:p14="http://schemas.microsoft.com/office/powerpoint/2010/main" val="2503745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20</a:t>
            </a:fld>
            <a:endParaRPr lang="zh-CN" altLang="en-US"/>
          </a:p>
        </p:txBody>
      </p:sp>
    </p:spTree>
    <p:extLst>
      <p:ext uri="{BB962C8B-B14F-4D97-AF65-F5344CB8AC3E}">
        <p14:creationId xmlns:p14="http://schemas.microsoft.com/office/powerpoint/2010/main" val="3039415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21</a:t>
            </a:fld>
            <a:endParaRPr lang="zh-CN" altLang="en-US"/>
          </a:p>
        </p:txBody>
      </p:sp>
    </p:spTree>
    <p:extLst>
      <p:ext uri="{BB962C8B-B14F-4D97-AF65-F5344CB8AC3E}">
        <p14:creationId xmlns:p14="http://schemas.microsoft.com/office/powerpoint/2010/main" val="2336487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22</a:t>
            </a:fld>
            <a:endParaRPr lang="zh-CN" altLang="en-US"/>
          </a:p>
        </p:txBody>
      </p:sp>
    </p:spTree>
    <p:extLst>
      <p:ext uri="{BB962C8B-B14F-4D97-AF65-F5344CB8AC3E}">
        <p14:creationId xmlns:p14="http://schemas.microsoft.com/office/powerpoint/2010/main" val="846954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23</a:t>
            </a:fld>
            <a:endParaRPr lang="zh-CN" altLang="en-US"/>
          </a:p>
        </p:txBody>
      </p:sp>
    </p:spTree>
    <p:extLst>
      <p:ext uri="{BB962C8B-B14F-4D97-AF65-F5344CB8AC3E}">
        <p14:creationId xmlns:p14="http://schemas.microsoft.com/office/powerpoint/2010/main" val="1698109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24</a:t>
            </a:fld>
            <a:endParaRPr lang="zh-CN" altLang="en-US"/>
          </a:p>
        </p:txBody>
      </p:sp>
    </p:spTree>
    <p:extLst>
      <p:ext uri="{BB962C8B-B14F-4D97-AF65-F5344CB8AC3E}">
        <p14:creationId xmlns:p14="http://schemas.microsoft.com/office/powerpoint/2010/main" val="1487424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25</a:t>
            </a:fld>
            <a:endParaRPr lang="zh-CN" altLang="en-US"/>
          </a:p>
        </p:txBody>
      </p:sp>
    </p:spTree>
    <p:extLst>
      <p:ext uri="{BB962C8B-B14F-4D97-AF65-F5344CB8AC3E}">
        <p14:creationId xmlns:p14="http://schemas.microsoft.com/office/powerpoint/2010/main" val="308240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26</a:t>
            </a:fld>
            <a:endParaRPr lang="zh-CN" altLang="en-US"/>
          </a:p>
        </p:txBody>
      </p:sp>
    </p:spTree>
    <p:extLst>
      <p:ext uri="{BB962C8B-B14F-4D97-AF65-F5344CB8AC3E}">
        <p14:creationId xmlns:p14="http://schemas.microsoft.com/office/powerpoint/2010/main" val="1046260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27</a:t>
            </a:fld>
            <a:endParaRPr lang="zh-CN" altLang="en-US"/>
          </a:p>
        </p:txBody>
      </p:sp>
    </p:spTree>
    <p:extLst>
      <p:ext uri="{BB962C8B-B14F-4D97-AF65-F5344CB8AC3E}">
        <p14:creationId xmlns:p14="http://schemas.microsoft.com/office/powerpoint/2010/main" val="26388126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28</a:t>
            </a:fld>
            <a:endParaRPr lang="zh-CN" altLang="en-US"/>
          </a:p>
        </p:txBody>
      </p:sp>
    </p:spTree>
    <p:extLst>
      <p:ext uri="{BB962C8B-B14F-4D97-AF65-F5344CB8AC3E}">
        <p14:creationId xmlns:p14="http://schemas.microsoft.com/office/powerpoint/2010/main" val="31490020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29</a:t>
            </a:fld>
            <a:endParaRPr lang="zh-CN" altLang="en-US"/>
          </a:p>
        </p:txBody>
      </p:sp>
    </p:spTree>
    <p:extLst>
      <p:ext uri="{BB962C8B-B14F-4D97-AF65-F5344CB8AC3E}">
        <p14:creationId xmlns:p14="http://schemas.microsoft.com/office/powerpoint/2010/main" val="26578781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30</a:t>
            </a:fld>
            <a:endParaRPr lang="zh-CN" altLang="en-US"/>
          </a:p>
        </p:txBody>
      </p:sp>
    </p:spTree>
    <p:extLst>
      <p:ext uri="{BB962C8B-B14F-4D97-AF65-F5344CB8AC3E}">
        <p14:creationId xmlns:p14="http://schemas.microsoft.com/office/powerpoint/2010/main" val="1306223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31</a:t>
            </a:fld>
            <a:endParaRPr lang="zh-CN" altLang="en-US"/>
          </a:p>
        </p:txBody>
      </p:sp>
    </p:spTree>
    <p:extLst>
      <p:ext uri="{BB962C8B-B14F-4D97-AF65-F5344CB8AC3E}">
        <p14:creationId xmlns:p14="http://schemas.microsoft.com/office/powerpoint/2010/main" val="3891696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32</a:t>
            </a:fld>
            <a:endParaRPr lang="zh-CN" altLang="en-US"/>
          </a:p>
        </p:txBody>
      </p:sp>
    </p:spTree>
    <p:extLst>
      <p:ext uri="{BB962C8B-B14F-4D97-AF65-F5344CB8AC3E}">
        <p14:creationId xmlns:p14="http://schemas.microsoft.com/office/powerpoint/2010/main" val="4534991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33</a:t>
            </a:fld>
            <a:endParaRPr lang="zh-CN" altLang="en-US"/>
          </a:p>
        </p:txBody>
      </p:sp>
    </p:spTree>
    <p:extLst>
      <p:ext uri="{BB962C8B-B14F-4D97-AF65-F5344CB8AC3E}">
        <p14:creationId xmlns:p14="http://schemas.microsoft.com/office/powerpoint/2010/main" val="12137483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34</a:t>
            </a:fld>
            <a:endParaRPr lang="zh-CN" altLang="en-US"/>
          </a:p>
        </p:txBody>
      </p:sp>
    </p:spTree>
    <p:extLst>
      <p:ext uri="{BB962C8B-B14F-4D97-AF65-F5344CB8AC3E}">
        <p14:creationId xmlns:p14="http://schemas.microsoft.com/office/powerpoint/2010/main" val="40930670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35</a:t>
            </a:fld>
            <a:endParaRPr lang="zh-CN" altLang="en-US"/>
          </a:p>
        </p:txBody>
      </p:sp>
    </p:spTree>
    <p:extLst>
      <p:ext uri="{BB962C8B-B14F-4D97-AF65-F5344CB8AC3E}">
        <p14:creationId xmlns:p14="http://schemas.microsoft.com/office/powerpoint/2010/main" val="35651504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36</a:t>
            </a:fld>
            <a:endParaRPr lang="zh-CN" altLang="en-US"/>
          </a:p>
        </p:txBody>
      </p:sp>
    </p:spTree>
    <p:extLst>
      <p:ext uri="{BB962C8B-B14F-4D97-AF65-F5344CB8AC3E}">
        <p14:creationId xmlns:p14="http://schemas.microsoft.com/office/powerpoint/2010/main" val="36710234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37</a:t>
            </a:fld>
            <a:endParaRPr lang="zh-CN" altLang="en-US"/>
          </a:p>
        </p:txBody>
      </p:sp>
    </p:spTree>
    <p:extLst>
      <p:ext uri="{BB962C8B-B14F-4D97-AF65-F5344CB8AC3E}">
        <p14:creationId xmlns:p14="http://schemas.microsoft.com/office/powerpoint/2010/main" val="38740347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38</a:t>
            </a:fld>
            <a:endParaRPr lang="zh-CN" altLang="en-US"/>
          </a:p>
        </p:txBody>
      </p:sp>
    </p:spTree>
    <p:extLst>
      <p:ext uri="{BB962C8B-B14F-4D97-AF65-F5344CB8AC3E}">
        <p14:creationId xmlns:p14="http://schemas.microsoft.com/office/powerpoint/2010/main" val="14643191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39</a:t>
            </a:fld>
            <a:endParaRPr lang="zh-CN" altLang="en-US"/>
          </a:p>
        </p:txBody>
      </p:sp>
    </p:spTree>
    <p:extLst>
      <p:ext uri="{BB962C8B-B14F-4D97-AF65-F5344CB8AC3E}">
        <p14:creationId xmlns:p14="http://schemas.microsoft.com/office/powerpoint/2010/main" val="32564585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40</a:t>
            </a:fld>
            <a:endParaRPr lang="zh-CN" altLang="en-US"/>
          </a:p>
        </p:txBody>
      </p:sp>
    </p:spTree>
    <p:extLst>
      <p:ext uri="{BB962C8B-B14F-4D97-AF65-F5344CB8AC3E}">
        <p14:creationId xmlns:p14="http://schemas.microsoft.com/office/powerpoint/2010/main" val="39025860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41</a:t>
            </a:fld>
            <a:endParaRPr lang="zh-CN" altLang="en-US"/>
          </a:p>
        </p:txBody>
      </p:sp>
    </p:spTree>
    <p:extLst>
      <p:ext uri="{BB962C8B-B14F-4D97-AF65-F5344CB8AC3E}">
        <p14:creationId xmlns:p14="http://schemas.microsoft.com/office/powerpoint/2010/main" val="16097432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42</a:t>
            </a:fld>
            <a:endParaRPr lang="zh-CN" altLang="en-US"/>
          </a:p>
        </p:txBody>
      </p:sp>
    </p:spTree>
    <p:extLst>
      <p:ext uri="{BB962C8B-B14F-4D97-AF65-F5344CB8AC3E}">
        <p14:creationId xmlns:p14="http://schemas.microsoft.com/office/powerpoint/2010/main" val="24517501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051AF-0EE2-409A-9D76-16DA15812B2B}" type="slidenum">
              <a:rPr lang="zh-CN" altLang="en-US" smtClean="0"/>
              <a:pPr/>
              <a:t>43</a:t>
            </a:fld>
            <a:endParaRPr lang="zh-CN" altLang="en-US"/>
          </a:p>
        </p:txBody>
      </p:sp>
    </p:spTree>
    <p:extLst>
      <p:ext uri="{BB962C8B-B14F-4D97-AF65-F5344CB8AC3E}">
        <p14:creationId xmlns:p14="http://schemas.microsoft.com/office/powerpoint/2010/main" val="2507610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8536038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20">
          <a:fgClr>
            <a:srgbClr val="F5ECDB"/>
          </a:fgClr>
          <a:bgClr>
            <a:schemeClr val="bg1"/>
          </a:bgClr>
        </a:pattFill>
        <a:effectLst/>
      </p:bgPr>
    </p:bg>
    <p:spTree>
      <p:nvGrpSpPr>
        <p:cNvPr id="1" name=""/>
        <p:cNvGrpSpPr/>
        <p:nvPr/>
      </p:nvGrpSpPr>
      <p:grpSpPr>
        <a:xfrm>
          <a:off x="0" y="0"/>
          <a:ext cx="0" cy="0"/>
          <a:chOff x="0" y="0"/>
          <a:chExt cx="0" cy="0"/>
        </a:xfrm>
      </p:grpSpPr>
      <p:sp>
        <p:nvSpPr>
          <p:cNvPr id="11" name="矩形 10"/>
          <p:cNvSpPr/>
          <p:nvPr userDrawn="1"/>
        </p:nvSpPr>
        <p:spPr>
          <a:xfrm>
            <a:off x="-1" y="0"/>
            <a:ext cx="9144001" cy="5143500"/>
          </a:xfrm>
          <a:prstGeom prst="rect">
            <a:avLst/>
          </a:prstGeom>
          <a:solidFill>
            <a:srgbClr val="FFD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05581804"/>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microsoft.com/office/2007/relationships/media" Target="../media/media1.mp3"/><Relationship Id="rId18" Type="http://schemas.openxmlformats.org/officeDocument/2006/relationships/slideLayout" Target="../slideLayouts/slideLayout1.xml"/><Relationship Id="rId26" Type="http://schemas.openxmlformats.org/officeDocument/2006/relationships/image" Target="../media/image7.png"/><Relationship Id="rId3" Type="http://schemas.openxmlformats.org/officeDocument/2006/relationships/tags" Target="../tags/tag4.xml"/><Relationship Id="rId21" Type="http://schemas.openxmlformats.org/officeDocument/2006/relationships/image" Target="../media/image2.png"/><Relationship Id="rId34" Type="http://schemas.openxmlformats.org/officeDocument/2006/relationships/image" Target="../media/image15.png"/><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6.xml"/><Relationship Id="rId25" Type="http://schemas.openxmlformats.org/officeDocument/2006/relationships/image" Target="../media/image6.png"/><Relationship Id="rId33" Type="http://schemas.openxmlformats.org/officeDocument/2006/relationships/image" Target="../media/image14.png"/><Relationship Id="rId2" Type="http://schemas.openxmlformats.org/officeDocument/2006/relationships/tags" Target="../tags/tag3.xml"/><Relationship Id="rId16" Type="http://schemas.openxmlformats.org/officeDocument/2006/relationships/tags" Target="../tags/tag15.xml"/><Relationship Id="rId20" Type="http://schemas.openxmlformats.org/officeDocument/2006/relationships/image" Target="../media/image1.png"/><Relationship Id="rId29" Type="http://schemas.openxmlformats.org/officeDocument/2006/relationships/image" Target="../media/image10.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image" Target="../media/image5.png"/><Relationship Id="rId32" Type="http://schemas.openxmlformats.org/officeDocument/2006/relationships/image" Target="../media/image13.png"/><Relationship Id="rId5" Type="http://schemas.openxmlformats.org/officeDocument/2006/relationships/tags" Target="../tags/tag6.xml"/><Relationship Id="rId15" Type="http://schemas.openxmlformats.org/officeDocument/2006/relationships/tags" Target="../tags/tag14.xml"/><Relationship Id="rId23" Type="http://schemas.openxmlformats.org/officeDocument/2006/relationships/image" Target="../media/image4.png"/><Relationship Id="rId28" Type="http://schemas.openxmlformats.org/officeDocument/2006/relationships/image" Target="../media/image9.png"/><Relationship Id="rId10" Type="http://schemas.openxmlformats.org/officeDocument/2006/relationships/tags" Target="../tags/tag11.xml"/><Relationship Id="rId19" Type="http://schemas.openxmlformats.org/officeDocument/2006/relationships/notesSlide" Target="../notesSlides/notesSlide1.xml"/><Relationship Id="rId31" Type="http://schemas.openxmlformats.org/officeDocument/2006/relationships/image" Target="../media/image12.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audio" Target="../media/media1.mp3"/><Relationship Id="rId22" Type="http://schemas.openxmlformats.org/officeDocument/2006/relationships/image" Target="../media/image3.png"/><Relationship Id="rId27" Type="http://schemas.openxmlformats.org/officeDocument/2006/relationships/image" Target="../media/image8.png"/><Relationship Id="rId30" Type="http://schemas.openxmlformats.org/officeDocument/2006/relationships/image" Target="../media/image11.png"/><Relationship Id="rId8" Type="http://schemas.openxmlformats.org/officeDocument/2006/relationships/tags" Target="../tags/tag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image" Target="../media/image23.png"/><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image" Target="../media/image22.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image" Target="../media/image2.png"/><Relationship Id="rId5" Type="http://schemas.openxmlformats.org/officeDocument/2006/relationships/tags" Target="../tags/tag21.xml"/><Relationship Id="rId15" Type="http://schemas.openxmlformats.org/officeDocument/2006/relationships/image" Target="../media/image25.png"/><Relationship Id="rId10" Type="http://schemas.openxmlformats.org/officeDocument/2006/relationships/notesSlide" Target="../notesSlides/notesSlide4.xml"/><Relationship Id="rId4" Type="http://schemas.openxmlformats.org/officeDocument/2006/relationships/tags" Target="../tags/tag20.xml"/><Relationship Id="rId9" Type="http://schemas.openxmlformats.org/officeDocument/2006/relationships/slideLayout" Target="../slideLayouts/slideLayout1.xml"/><Relationship Id="rId14"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image" Target="../media/image27.png"/><Relationship Id="rId9"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7.jpeg"/></Relationships>
</file>

<file path=ppt/slides/_rels/slide11.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2.png"/><Relationship Id="rId7"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52.jpeg"/><Relationship Id="rId4" Type="http://schemas.openxmlformats.org/officeDocument/2006/relationships/image" Target="../media/image48.jpeg"/><Relationship Id="rId9" Type="http://schemas.openxmlformats.org/officeDocument/2006/relationships/image" Target="../media/image54.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52.jpeg"/><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7.jpeg"/></Relationships>
</file>

<file path=ppt/slides/_rels/slide1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4.jpeg"/><Relationship Id="rId4" Type="http://schemas.openxmlformats.org/officeDocument/2006/relationships/image" Target="../media/image59.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8.png"/><Relationship Id="rId7"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2.jpeg"/><Relationship Id="rId4" Type="http://schemas.openxmlformats.org/officeDocument/2006/relationships/image" Target="../media/image61.jpe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5.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8.png"/><Relationship Id="rId7"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72.jpeg"/><Relationship Id="rId5" Type="http://schemas.openxmlformats.org/officeDocument/2006/relationships/image" Target="../media/image71.jpeg"/><Relationship Id="rId10" Type="http://schemas.openxmlformats.org/officeDocument/2006/relationships/image" Target="../media/image2.png"/><Relationship Id="rId4" Type="http://schemas.openxmlformats.org/officeDocument/2006/relationships/image" Target="../media/image70.jpeg"/><Relationship Id="rId9" Type="http://schemas.openxmlformats.org/officeDocument/2006/relationships/image" Target="../media/image75.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8" Type="http://schemas.openxmlformats.org/officeDocument/2006/relationships/tags" Target="../tags/tag33.xml"/><Relationship Id="rId13" Type="http://schemas.openxmlformats.org/officeDocument/2006/relationships/image" Target="../media/image4.png"/><Relationship Id="rId18" Type="http://schemas.openxmlformats.org/officeDocument/2006/relationships/image" Target="../media/image14.png"/><Relationship Id="rId3" Type="http://schemas.openxmlformats.org/officeDocument/2006/relationships/tags" Target="../tags/tag28.xml"/><Relationship Id="rId7" Type="http://schemas.openxmlformats.org/officeDocument/2006/relationships/tags" Target="../tags/tag32.xml"/><Relationship Id="rId12" Type="http://schemas.openxmlformats.org/officeDocument/2006/relationships/notesSlide" Target="../notesSlides/notesSlide43.xml"/><Relationship Id="rId17" Type="http://schemas.openxmlformats.org/officeDocument/2006/relationships/image" Target="../media/image13.png"/><Relationship Id="rId2" Type="http://schemas.openxmlformats.org/officeDocument/2006/relationships/tags" Target="../tags/tag27.xml"/><Relationship Id="rId16" Type="http://schemas.openxmlformats.org/officeDocument/2006/relationships/image" Target="../media/image11.png"/><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slideLayout" Target="../slideLayouts/slideLayout1.xml"/><Relationship Id="rId5" Type="http://schemas.openxmlformats.org/officeDocument/2006/relationships/tags" Target="../tags/tag30.xml"/><Relationship Id="rId15" Type="http://schemas.openxmlformats.org/officeDocument/2006/relationships/image" Target="../media/image5.png"/><Relationship Id="rId10" Type="http://schemas.openxmlformats.org/officeDocument/2006/relationships/tags" Target="../tags/tag35.xml"/><Relationship Id="rId19" Type="http://schemas.openxmlformats.org/officeDocument/2006/relationships/image" Target="../media/image15.png"/><Relationship Id="rId4" Type="http://schemas.openxmlformats.org/officeDocument/2006/relationships/tags" Target="../tags/tag29.xml"/><Relationship Id="rId9" Type="http://schemas.openxmlformats.org/officeDocument/2006/relationships/tags" Target="../tags/tag34.xml"/><Relationship Id="rId1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图片 110"/>
          <p:cNvPicPr>
            <a:picLocks noChangeAspect="1"/>
          </p:cNvPicPr>
          <p:nvPr/>
        </p:nvPicPr>
        <p:blipFill rotWithShape="1">
          <a:blip r:embed="rId20"/>
          <a:srcRect l="14910" r="17573" b="76849"/>
          <a:stretch/>
        </p:blipFill>
        <p:spPr>
          <a:xfrm>
            <a:off x="-43543" y="4177464"/>
            <a:ext cx="9202057" cy="986574"/>
          </a:xfrm>
          <a:prstGeom prst="rect">
            <a:avLst/>
          </a:prstGeom>
        </p:spPr>
      </p:pic>
      <p:sp>
        <p:nvSpPr>
          <p:cNvPr id="120" name="PA_任意多边形 119"/>
          <p:cNvSpPr/>
          <p:nvPr>
            <p:custDataLst>
              <p:tags r:id="rId1"/>
            </p:custDataLst>
          </p:nvPr>
        </p:nvSpPr>
        <p:spPr>
          <a:xfrm rot="354774">
            <a:off x="2415951" y="534442"/>
            <a:ext cx="4006459" cy="4009800"/>
          </a:xfrm>
          <a:custGeom>
            <a:avLst/>
            <a:gdLst>
              <a:gd name="connsiteX0" fmla="*/ 2447409 w 4661900"/>
              <a:gd name="connsiteY0" fmla="*/ 0 h 4665787"/>
              <a:gd name="connsiteX1" fmla="*/ 3135081 w 4661900"/>
              <a:gd name="connsiteY1" fmla="*/ 284844 h 4665787"/>
              <a:gd name="connsiteX2" fmla="*/ 3204367 w 4661900"/>
              <a:gd name="connsiteY2" fmla="*/ 368819 h 4665787"/>
              <a:gd name="connsiteX3" fmla="*/ 3289383 w 4661900"/>
              <a:gd name="connsiteY3" fmla="*/ 364526 h 4665787"/>
              <a:gd name="connsiteX4" fmla="*/ 4261898 w 4661900"/>
              <a:gd name="connsiteY4" fmla="*/ 1337040 h 4665787"/>
              <a:gd name="connsiteX5" fmla="*/ 4257481 w 4661900"/>
              <a:gd name="connsiteY5" fmla="*/ 1430339 h 4665787"/>
              <a:gd name="connsiteX6" fmla="*/ 4244787 w 4661900"/>
              <a:gd name="connsiteY6" fmla="*/ 1519111 h 4665787"/>
              <a:gd name="connsiteX7" fmla="*/ 4377057 w 4661900"/>
              <a:gd name="connsiteY7" fmla="*/ 1628244 h 4665787"/>
              <a:gd name="connsiteX8" fmla="*/ 4661900 w 4661900"/>
              <a:gd name="connsiteY8" fmla="*/ 2315916 h 4665787"/>
              <a:gd name="connsiteX9" fmla="*/ 4495810 w 4661900"/>
              <a:gd name="connsiteY9" fmla="*/ 2859658 h 4665787"/>
              <a:gd name="connsiteX10" fmla="*/ 4392570 w 4661900"/>
              <a:gd name="connsiteY10" fmla="*/ 2984786 h 4665787"/>
              <a:gd name="connsiteX11" fmla="*/ 4415548 w 4661900"/>
              <a:gd name="connsiteY11" fmla="*/ 3074150 h 4665787"/>
              <a:gd name="connsiteX12" fmla="*/ 4435306 w 4661900"/>
              <a:gd name="connsiteY12" fmla="*/ 3270145 h 4665787"/>
              <a:gd name="connsiteX13" fmla="*/ 3462791 w 4661900"/>
              <a:gd name="connsiteY13" fmla="*/ 4242660 h 4665787"/>
              <a:gd name="connsiteX14" fmla="*/ 3278692 w 4661900"/>
              <a:gd name="connsiteY14" fmla="*/ 4225259 h 4665787"/>
              <a:gd name="connsiteX15" fmla="*/ 3242302 w 4661900"/>
              <a:gd name="connsiteY15" fmla="*/ 4214699 h 4665787"/>
              <a:gd name="connsiteX16" fmla="*/ 3228745 w 4661900"/>
              <a:gd name="connsiteY16" fmla="*/ 4237015 h 4665787"/>
              <a:gd name="connsiteX17" fmla="*/ 2422320 w 4661900"/>
              <a:gd name="connsiteY17" fmla="*/ 4665787 h 4665787"/>
              <a:gd name="connsiteX18" fmla="*/ 1567183 w 4661900"/>
              <a:gd name="connsiteY18" fmla="*/ 4156831 h 4665787"/>
              <a:gd name="connsiteX19" fmla="*/ 1554925 w 4661900"/>
              <a:gd name="connsiteY19" fmla="*/ 4131385 h 4665787"/>
              <a:gd name="connsiteX20" fmla="*/ 1527163 w 4661900"/>
              <a:gd name="connsiteY20" fmla="*/ 4138523 h 4665787"/>
              <a:gd name="connsiteX21" fmla="*/ 1331167 w 4661900"/>
              <a:gd name="connsiteY21" fmla="*/ 4158281 h 4665787"/>
              <a:gd name="connsiteX22" fmla="*/ 358652 w 4661900"/>
              <a:gd name="connsiteY22" fmla="*/ 3185766 h 4665787"/>
              <a:gd name="connsiteX23" fmla="*/ 402374 w 4661900"/>
              <a:gd name="connsiteY23" fmla="*/ 2896570 h 4665787"/>
              <a:gd name="connsiteX24" fmla="*/ 404469 w 4661900"/>
              <a:gd name="connsiteY24" fmla="*/ 2890846 h 4665787"/>
              <a:gd name="connsiteX25" fmla="*/ 284843 w 4661900"/>
              <a:gd name="connsiteY25" fmla="*/ 2792145 h 4665787"/>
              <a:gd name="connsiteX26" fmla="*/ 0 w 4661900"/>
              <a:gd name="connsiteY26" fmla="*/ 2104473 h 4665787"/>
              <a:gd name="connsiteX27" fmla="*/ 508957 w 4661900"/>
              <a:gd name="connsiteY27" fmla="*/ 1249335 h 4665787"/>
              <a:gd name="connsiteX28" fmla="*/ 523823 w 4661900"/>
              <a:gd name="connsiteY28" fmla="*/ 1242174 h 4665787"/>
              <a:gd name="connsiteX29" fmla="*/ 524473 w 4661900"/>
              <a:gd name="connsiteY29" fmla="*/ 1229312 h 4665787"/>
              <a:gd name="connsiteX30" fmla="*/ 1491967 w 4661900"/>
              <a:gd name="connsiteY30" fmla="*/ 356231 h 4665787"/>
              <a:gd name="connsiteX31" fmla="*/ 1591401 w 4661900"/>
              <a:gd name="connsiteY31" fmla="*/ 361252 h 4665787"/>
              <a:gd name="connsiteX32" fmla="*/ 1684919 w 4661900"/>
              <a:gd name="connsiteY32" fmla="*/ 375524 h 4665787"/>
              <a:gd name="connsiteX33" fmla="*/ 1759737 w 4661900"/>
              <a:gd name="connsiteY33" fmla="*/ 284843 h 4665787"/>
              <a:gd name="connsiteX34" fmla="*/ 2447409 w 4661900"/>
              <a:gd name="connsiteY34" fmla="*/ 0 h 466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61900" h="4665787">
                <a:moveTo>
                  <a:pt x="2447409" y="0"/>
                </a:moveTo>
                <a:cubicBezTo>
                  <a:pt x="2715962" y="0"/>
                  <a:pt x="2959090" y="108853"/>
                  <a:pt x="3135081" y="284844"/>
                </a:cubicBezTo>
                <a:lnTo>
                  <a:pt x="3204367" y="368819"/>
                </a:lnTo>
                <a:lnTo>
                  <a:pt x="3289383" y="364526"/>
                </a:lnTo>
                <a:cubicBezTo>
                  <a:pt x="3826488" y="364526"/>
                  <a:pt x="4261898" y="799935"/>
                  <a:pt x="4261898" y="1337040"/>
                </a:cubicBezTo>
                <a:cubicBezTo>
                  <a:pt x="4261898" y="1368511"/>
                  <a:pt x="4260403" y="1399633"/>
                  <a:pt x="4257481" y="1430339"/>
                </a:cubicBezTo>
                <a:lnTo>
                  <a:pt x="4244787" y="1519111"/>
                </a:lnTo>
                <a:lnTo>
                  <a:pt x="4377057" y="1628244"/>
                </a:lnTo>
                <a:cubicBezTo>
                  <a:pt x="4553048" y="1804235"/>
                  <a:pt x="4661900" y="2047364"/>
                  <a:pt x="4661900" y="2315916"/>
                </a:cubicBezTo>
                <a:cubicBezTo>
                  <a:pt x="4661900" y="2517330"/>
                  <a:pt x="4600671" y="2704444"/>
                  <a:pt x="4495810" y="2859658"/>
                </a:cubicBezTo>
                <a:lnTo>
                  <a:pt x="4392570" y="2984786"/>
                </a:lnTo>
                <a:lnTo>
                  <a:pt x="4415548" y="3074150"/>
                </a:lnTo>
                <a:cubicBezTo>
                  <a:pt x="4428503" y="3137458"/>
                  <a:pt x="4435306" y="3203007"/>
                  <a:pt x="4435306" y="3270145"/>
                </a:cubicBezTo>
                <a:cubicBezTo>
                  <a:pt x="4435306" y="3807250"/>
                  <a:pt x="3999896" y="4242660"/>
                  <a:pt x="3462791" y="4242660"/>
                </a:cubicBezTo>
                <a:cubicBezTo>
                  <a:pt x="3399849" y="4242660"/>
                  <a:pt x="3338304" y="4236681"/>
                  <a:pt x="3278692" y="4225259"/>
                </a:cubicBezTo>
                <a:lnTo>
                  <a:pt x="3242302" y="4214699"/>
                </a:lnTo>
                <a:lnTo>
                  <a:pt x="3228745" y="4237015"/>
                </a:lnTo>
                <a:cubicBezTo>
                  <a:pt x="3053977" y="4495705"/>
                  <a:pt x="2758011" y="4665787"/>
                  <a:pt x="2422320" y="4665787"/>
                </a:cubicBezTo>
                <a:cubicBezTo>
                  <a:pt x="2053061" y="4665787"/>
                  <a:pt x="1731868" y="4459988"/>
                  <a:pt x="1567183" y="4156831"/>
                </a:cubicBezTo>
                <a:lnTo>
                  <a:pt x="1554925" y="4131385"/>
                </a:lnTo>
                <a:lnTo>
                  <a:pt x="1527163" y="4138523"/>
                </a:lnTo>
                <a:cubicBezTo>
                  <a:pt x="1463854" y="4151478"/>
                  <a:pt x="1398305" y="4158281"/>
                  <a:pt x="1331167" y="4158281"/>
                </a:cubicBezTo>
                <a:cubicBezTo>
                  <a:pt x="794062" y="4158281"/>
                  <a:pt x="358652" y="3722871"/>
                  <a:pt x="358652" y="3185766"/>
                </a:cubicBezTo>
                <a:cubicBezTo>
                  <a:pt x="358652" y="3085059"/>
                  <a:pt x="373959" y="2987927"/>
                  <a:pt x="402374" y="2896570"/>
                </a:cubicBezTo>
                <a:lnTo>
                  <a:pt x="404469" y="2890846"/>
                </a:lnTo>
                <a:lnTo>
                  <a:pt x="284843" y="2792145"/>
                </a:lnTo>
                <a:cubicBezTo>
                  <a:pt x="108852" y="2616154"/>
                  <a:pt x="0" y="2373026"/>
                  <a:pt x="0" y="2104473"/>
                </a:cubicBezTo>
                <a:cubicBezTo>
                  <a:pt x="0" y="1735214"/>
                  <a:pt x="205799" y="1414021"/>
                  <a:pt x="508957" y="1249335"/>
                </a:cubicBezTo>
                <a:lnTo>
                  <a:pt x="523823" y="1242174"/>
                </a:lnTo>
                <a:lnTo>
                  <a:pt x="524473" y="1229312"/>
                </a:lnTo>
                <a:cubicBezTo>
                  <a:pt x="574275" y="738916"/>
                  <a:pt x="988431" y="356231"/>
                  <a:pt x="1491967" y="356231"/>
                </a:cubicBezTo>
                <a:cubicBezTo>
                  <a:pt x="1525536" y="356231"/>
                  <a:pt x="1558708" y="357932"/>
                  <a:pt x="1591401" y="361252"/>
                </a:cubicBezTo>
                <a:lnTo>
                  <a:pt x="1684919" y="375524"/>
                </a:lnTo>
                <a:lnTo>
                  <a:pt x="1759737" y="284843"/>
                </a:lnTo>
                <a:cubicBezTo>
                  <a:pt x="1935728" y="108853"/>
                  <a:pt x="2178857" y="0"/>
                  <a:pt x="2447409" y="0"/>
                </a:cubicBezTo>
                <a:close/>
              </a:path>
            </a:pathLst>
          </a:custGeom>
          <a:solidFill>
            <a:srgbClr val="F7B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PA_任意多边形 118"/>
          <p:cNvSpPr/>
          <p:nvPr>
            <p:custDataLst>
              <p:tags r:id="rId2"/>
            </p:custDataLst>
          </p:nvPr>
        </p:nvSpPr>
        <p:spPr>
          <a:xfrm rot="21236929">
            <a:off x="2454112" y="561530"/>
            <a:ext cx="3952329" cy="3955625"/>
          </a:xfrm>
          <a:custGeom>
            <a:avLst/>
            <a:gdLst>
              <a:gd name="connsiteX0" fmla="*/ 2447409 w 4661900"/>
              <a:gd name="connsiteY0" fmla="*/ 0 h 4665787"/>
              <a:gd name="connsiteX1" fmla="*/ 3135081 w 4661900"/>
              <a:gd name="connsiteY1" fmla="*/ 284844 h 4665787"/>
              <a:gd name="connsiteX2" fmla="*/ 3204367 w 4661900"/>
              <a:gd name="connsiteY2" fmla="*/ 368819 h 4665787"/>
              <a:gd name="connsiteX3" fmla="*/ 3289383 w 4661900"/>
              <a:gd name="connsiteY3" fmla="*/ 364526 h 4665787"/>
              <a:gd name="connsiteX4" fmla="*/ 4261898 w 4661900"/>
              <a:gd name="connsiteY4" fmla="*/ 1337040 h 4665787"/>
              <a:gd name="connsiteX5" fmla="*/ 4257481 w 4661900"/>
              <a:gd name="connsiteY5" fmla="*/ 1430339 h 4665787"/>
              <a:gd name="connsiteX6" fmla="*/ 4244787 w 4661900"/>
              <a:gd name="connsiteY6" fmla="*/ 1519111 h 4665787"/>
              <a:gd name="connsiteX7" fmla="*/ 4377057 w 4661900"/>
              <a:gd name="connsiteY7" fmla="*/ 1628244 h 4665787"/>
              <a:gd name="connsiteX8" fmla="*/ 4661900 w 4661900"/>
              <a:gd name="connsiteY8" fmla="*/ 2315916 h 4665787"/>
              <a:gd name="connsiteX9" fmla="*/ 4495810 w 4661900"/>
              <a:gd name="connsiteY9" fmla="*/ 2859658 h 4665787"/>
              <a:gd name="connsiteX10" fmla="*/ 4392570 w 4661900"/>
              <a:gd name="connsiteY10" fmla="*/ 2984786 h 4665787"/>
              <a:gd name="connsiteX11" fmla="*/ 4415548 w 4661900"/>
              <a:gd name="connsiteY11" fmla="*/ 3074150 h 4665787"/>
              <a:gd name="connsiteX12" fmla="*/ 4435306 w 4661900"/>
              <a:gd name="connsiteY12" fmla="*/ 3270145 h 4665787"/>
              <a:gd name="connsiteX13" fmla="*/ 3462791 w 4661900"/>
              <a:gd name="connsiteY13" fmla="*/ 4242660 h 4665787"/>
              <a:gd name="connsiteX14" fmla="*/ 3278692 w 4661900"/>
              <a:gd name="connsiteY14" fmla="*/ 4225259 h 4665787"/>
              <a:gd name="connsiteX15" fmla="*/ 3242302 w 4661900"/>
              <a:gd name="connsiteY15" fmla="*/ 4214699 h 4665787"/>
              <a:gd name="connsiteX16" fmla="*/ 3228745 w 4661900"/>
              <a:gd name="connsiteY16" fmla="*/ 4237015 h 4665787"/>
              <a:gd name="connsiteX17" fmla="*/ 2422320 w 4661900"/>
              <a:gd name="connsiteY17" fmla="*/ 4665787 h 4665787"/>
              <a:gd name="connsiteX18" fmla="*/ 1567183 w 4661900"/>
              <a:gd name="connsiteY18" fmla="*/ 4156831 h 4665787"/>
              <a:gd name="connsiteX19" fmla="*/ 1554925 w 4661900"/>
              <a:gd name="connsiteY19" fmla="*/ 4131385 h 4665787"/>
              <a:gd name="connsiteX20" fmla="*/ 1527163 w 4661900"/>
              <a:gd name="connsiteY20" fmla="*/ 4138523 h 4665787"/>
              <a:gd name="connsiteX21" fmla="*/ 1331167 w 4661900"/>
              <a:gd name="connsiteY21" fmla="*/ 4158281 h 4665787"/>
              <a:gd name="connsiteX22" fmla="*/ 358652 w 4661900"/>
              <a:gd name="connsiteY22" fmla="*/ 3185766 h 4665787"/>
              <a:gd name="connsiteX23" fmla="*/ 402374 w 4661900"/>
              <a:gd name="connsiteY23" fmla="*/ 2896570 h 4665787"/>
              <a:gd name="connsiteX24" fmla="*/ 404469 w 4661900"/>
              <a:gd name="connsiteY24" fmla="*/ 2890846 h 4665787"/>
              <a:gd name="connsiteX25" fmla="*/ 284843 w 4661900"/>
              <a:gd name="connsiteY25" fmla="*/ 2792145 h 4665787"/>
              <a:gd name="connsiteX26" fmla="*/ 0 w 4661900"/>
              <a:gd name="connsiteY26" fmla="*/ 2104473 h 4665787"/>
              <a:gd name="connsiteX27" fmla="*/ 508957 w 4661900"/>
              <a:gd name="connsiteY27" fmla="*/ 1249335 h 4665787"/>
              <a:gd name="connsiteX28" fmla="*/ 523823 w 4661900"/>
              <a:gd name="connsiteY28" fmla="*/ 1242174 h 4665787"/>
              <a:gd name="connsiteX29" fmla="*/ 524473 w 4661900"/>
              <a:gd name="connsiteY29" fmla="*/ 1229312 h 4665787"/>
              <a:gd name="connsiteX30" fmla="*/ 1491967 w 4661900"/>
              <a:gd name="connsiteY30" fmla="*/ 356231 h 4665787"/>
              <a:gd name="connsiteX31" fmla="*/ 1591401 w 4661900"/>
              <a:gd name="connsiteY31" fmla="*/ 361252 h 4665787"/>
              <a:gd name="connsiteX32" fmla="*/ 1684919 w 4661900"/>
              <a:gd name="connsiteY32" fmla="*/ 375524 h 4665787"/>
              <a:gd name="connsiteX33" fmla="*/ 1759737 w 4661900"/>
              <a:gd name="connsiteY33" fmla="*/ 284843 h 4665787"/>
              <a:gd name="connsiteX34" fmla="*/ 2447409 w 4661900"/>
              <a:gd name="connsiteY34" fmla="*/ 0 h 466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61900" h="4665787">
                <a:moveTo>
                  <a:pt x="2447409" y="0"/>
                </a:moveTo>
                <a:cubicBezTo>
                  <a:pt x="2715962" y="0"/>
                  <a:pt x="2959090" y="108853"/>
                  <a:pt x="3135081" y="284844"/>
                </a:cubicBezTo>
                <a:lnTo>
                  <a:pt x="3204367" y="368819"/>
                </a:lnTo>
                <a:lnTo>
                  <a:pt x="3289383" y="364526"/>
                </a:lnTo>
                <a:cubicBezTo>
                  <a:pt x="3826488" y="364526"/>
                  <a:pt x="4261898" y="799935"/>
                  <a:pt x="4261898" y="1337040"/>
                </a:cubicBezTo>
                <a:cubicBezTo>
                  <a:pt x="4261898" y="1368511"/>
                  <a:pt x="4260403" y="1399633"/>
                  <a:pt x="4257481" y="1430339"/>
                </a:cubicBezTo>
                <a:lnTo>
                  <a:pt x="4244787" y="1519111"/>
                </a:lnTo>
                <a:lnTo>
                  <a:pt x="4377057" y="1628244"/>
                </a:lnTo>
                <a:cubicBezTo>
                  <a:pt x="4553048" y="1804235"/>
                  <a:pt x="4661900" y="2047364"/>
                  <a:pt x="4661900" y="2315916"/>
                </a:cubicBezTo>
                <a:cubicBezTo>
                  <a:pt x="4661900" y="2517330"/>
                  <a:pt x="4600671" y="2704444"/>
                  <a:pt x="4495810" y="2859658"/>
                </a:cubicBezTo>
                <a:lnTo>
                  <a:pt x="4392570" y="2984786"/>
                </a:lnTo>
                <a:lnTo>
                  <a:pt x="4415548" y="3074150"/>
                </a:lnTo>
                <a:cubicBezTo>
                  <a:pt x="4428503" y="3137458"/>
                  <a:pt x="4435306" y="3203007"/>
                  <a:pt x="4435306" y="3270145"/>
                </a:cubicBezTo>
                <a:cubicBezTo>
                  <a:pt x="4435306" y="3807250"/>
                  <a:pt x="3999896" y="4242660"/>
                  <a:pt x="3462791" y="4242660"/>
                </a:cubicBezTo>
                <a:cubicBezTo>
                  <a:pt x="3399849" y="4242660"/>
                  <a:pt x="3338304" y="4236681"/>
                  <a:pt x="3278692" y="4225259"/>
                </a:cubicBezTo>
                <a:lnTo>
                  <a:pt x="3242302" y="4214699"/>
                </a:lnTo>
                <a:lnTo>
                  <a:pt x="3228745" y="4237015"/>
                </a:lnTo>
                <a:cubicBezTo>
                  <a:pt x="3053977" y="4495705"/>
                  <a:pt x="2758011" y="4665787"/>
                  <a:pt x="2422320" y="4665787"/>
                </a:cubicBezTo>
                <a:cubicBezTo>
                  <a:pt x="2053061" y="4665787"/>
                  <a:pt x="1731868" y="4459988"/>
                  <a:pt x="1567183" y="4156831"/>
                </a:cubicBezTo>
                <a:lnTo>
                  <a:pt x="1554925" y="4131385"/>
                </a:lnTo>
                <a:lnTo>
                  <a:pt x="1527163" y="4138523"/>
                </a:lnTo>
                <a:cubicBezTo>
                  <a:pt x="1463854" y="4151478"/>
                  <a:pt x="1398305" y="4158281"/>
                  <a:pt x="1331167" y="4158281"/>
                </a:cubicBezTo>
                <a:cubicBezTo>
                  <a:pt x="794062" y="4158281"/>
                  <a:pt x="358652" y="3722871"/>
                  <a:pt x="358652" y="3185766"/>
                </a:cubicBezTo>
                <a:cubicBezTo>
                  <a:pt x="358652" y="3085059"/>
                  <a:pt x="373959" y="2987927"/>
                  <a:pt x="402374" y="2896570"/>
                </a:cubicBezTo>
                <a:lnTo>
                  <a:pt x="404469" y="2890846"/>
                </a:lnTo>
                <a:lnTo>
                  <a:pt x="284843" y="2792145"/>
                </a:lnTo>
                <a:cubicBezTo>
                  <a:pt x="108852" y="2616154"/>
                  <a:pt x="0" y="2373026"/>
                  <a:pt x="0" y="2104473"/>
                </a:cubicBezTo>
                <a:cubicBezTo>
                  <a:pt x="0" y="1735214"/>
                  <a:pt x="205799" y="1414021"/>
                  <a:pt x="508957" y="1249335"/>
                </a:cubicBezTo>
                <a:lnTo>
                  <a:pt x="523823" y="1242174"/>
                </a:lnTo>
                <a:lnTo>
                  <a:pt x="524473" y="1229312"/>
                </a:lnTo>
                <a:cubicBezTo>
                  <a:pt x="574275" y="738916"/>
                  <a:pt x="988431" y="356231"/>
                  <a:pt x="1491967" y="356231"/>
                </a:cubicBezTo>
                <a:cubicBezTo>
                  <a:pt x="1525536" y="356231"/>
                  <a:pt x="1558708" y="357932"/>
                  <a:pt x="1591401" y="361252"/>
                </a:cubicBezTo>
                <a:lnTo>
                  <a:pt x="1684919" y="375524"/>
                </a:lnTo>
                <a:lnTo>
                  <a:pt x="1759737" y="284843"/>
                </a:lnTo>
                <a:cubicBezTo>
                  <a:pt x="1935728" y="108853"/>
                  <a:pt x="2178857" y="0"/>
                  <a:pt x="24474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0" name="PA_图片 109"/>
          <p:cNvPicPr>
            <a:picLocks noChangeAspect="1"/>
          </p:cNvPicPr>
          <p:nvPr>
            <p:custDataLst>
              <p:tags r:id="rId3"/>
            </p:custDataLst>
          </p:nvPr>
        </p:nvPicPr>
        <p:blipFill rotWithShape="1">
          <a:blip r:embed="rId21"/>
          <a:srcRect l="1" t="43895" r="-11007" b="-1"/>
          <a:stretch/>
        </p:blipFill>
        <p:spPr>
          <a:xfrm rot="10800000">
            <a:off x="8737600" y="0"/>
            <a:ext cx="419586" cy="5130800"/>
          </a:xfrm>
          <a:prstGeom prst="rect">
            <a:avLst/>
          </a:prstGeom>
          <a:effectLst/>
        </p:spPr>
      </p:pic>
      <p:pic>
        <p:nvPicPr>
          <p:cNvPr id="144" name="PA_图片 143"/>
          <p:cNvPicPr>
            <a:picLocks noChangeAspect="1"/>
          </p:cNvPicPr>
          <p:nvPr>
            <p:custDataLst>
              <p:tags r:id="rId4"/>
            </p:custDataLst>
          </p:nvPr>
        </p:nvPicPr>
        <p:blipFill rotWithShape="1">
          <a:blip r:embed="rId22" cstate="print">
            <a:extLst>
              <a:ext uri="{28A0092B-C50C-407E-A947-70E740481C1C}">
                <a14:useLocalDpi xmlns:a14="http://schemas.microsoft.com/office/drawing/2010/main" val="0"/>
              </a:ext>
            </a:extLst>
          </a:blip>
          <a:srcRect l="68095" t="7753" r="20000" b="60580"/>
          <a:stretch/>
        </p:blipFill>
        <p:spPr>
          <a:xfrm rot="952188">
            <a:off x="7869389" y="3948087"/>
            <a:ext cx="940498" cy="1250862"/>
          </a:xfrm>
          <a:prstGeom prst="rect">
            <a:avLst/>
          </a:prstGeom>
        </p:spPr>
      </p:pic>
      <p:pic>
        <p:nvPicPr>
          <p:cNvPr id="145" name="PA_图片 144"/>
          <p:cNvPicPr>
            <a:picLocks noChangeAspect="1"/>
          </p:cNvPicPr>
          <p:nvPr>
            <p:custDataLst>
              <p:tags r:id="rId5"/>
            </p:custDataLst>
          </p:nvPr>
        </p:nvPicPr>
        <p:blipFill rotWithShape="1">
          <a:blip r:embed="rId23" cstate="print">
            <a:extLst>
              <a:ext uri="{28A0092B-C50C-407E-A947-70E740481C1C}">
                <a14:useLocalDpi xmlns:a14="http://schemas.microsoft.com/office/drawing/2010/main" val="0"/>
              </a:ext>
            </a:extLst>
          </a:blip>
          <a:srcRect l="84047" t="15925" r="8452" b="65027"/>
          <a:stretch/>
        </p:blipFill>
        <p:spPr>
          <a:xfrm>
            <a:off x="1729324" y="4029281"/>
            <a:ext cx="914400" cy="1161143"/>
          </a:xfrm>
          <a:prstGeom prst="rect">
            <a:avLst/>
          </a:prstGeom>
        </p:spPr>
      </p:pic>
      <p:pic>
        <p:nvPicPr>
          <p:cNvPr id="146" name="PA_图片 145"/>
          <p:cNvPicPr>
            <a:picLocks noChangeAspect="1"/>
          </p:cNvPicPr>
          <p:nvPr>
            <p:custDataLst>
              <p:tags r:id="rId6"/>
            </p:custDataLst>
          </p:nvPr>
        </p:nvPicPr>
        <p:blipFill rotWithShape="1">
          <a:blip r:embed="rId24" cstate="print">
            <a:extLst>
              <a:ext uri="{28A0092B-C50C-407E-A947-70E740481C1C}">
                <a14:useLocalDpi xmlns:a14="http://schemas.microsoft.com/office/drawing/2010/main" val="0"/>
              </a:ext>
            </a:extLst>
          </a:blip>
          <a:srcRect l="52972" t="9720" r="34721" b="57453"/>
          <a:stretch/>
        </p:blipFill>
        <p:spPr>
          <a:xfrm>
            <a:off x="7143343" y="386889"/>
            <a:ext cx="930662" cy="1241208"/>
          </a:xfrm>
          <a:prstGeom prst="rect">
            <a:avLst/>
          </a:prstGeom>
        </p:spPr>
      </p:pic>
      <p:pic>
        <p:nvPicPr>
          <p:cNvPr id="11" name="PA_图片 10"/>
          <p:cNvPicPr>
            <a:picLocks noChangeAspect="1"/>
          </p:cNvPicPr>
          <p:nvPr>
            <p:custDataLst>
              <p:tags r:id="rId7"/>
            </p:custDataLst>
          </p:nvPr>
        </p:nvPicPr>
        <p:blipFill rotWithShape="1">
          <a:blip r:embed="rId21"/>
          <a:srcRect r="-650" b="43894"/>
          <a:stretch/>
        </p:blipFill>
        <p:spPr>
          <a:xfrm>
            <a:off x="-24844" y="1"/>
            <a:ext cx="380444" cy="5130800"/>
          </a:xfrm>
          <a:prstGeom prst="rect">
            <a:avLst/>
          </a:prstGeom>
          <a:effectLst/>
        </p:spPr>
      </p:pic>
      <p:grpSp>
        <p:nvGrpSpPr>
          <p:cNvPr id="10" name="PA_组合 9"/>
          <p:cNvGrpSpPr/>
          <p:nvPr>
            <p:custDataLst>
              <p:tags r:id="rId8"/>
            </p:custDataLst>
          </p:nvPr>
        </p:nvGrpSpPr>
        <p:grpSpPr>
          <a:xfrm>
            <a:off x="-1" y="-9378"/>
            <a:ext cx="9146382" cy="373709"/>
            <a:chOff x="-1" y="-9378"/>
            <a:chExt cx="9146382" cy="373709"/>
          </a:xfrm>
          <a:effectLst/>
        </p:grpSpPr>
        <p:sp>
          <p:nvSpPr>
            <p:cNvPr id="4" name="矩形 3"/>
            <p:cNvSpPr/>
            <p:nvPr/>
          </p:nvSpPr>
          <p:spPr>
            <a:xfrm>
              <a:off x="673833" y="0"/>
              <a:ext cx="1195645" cy="333375"/>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301383"/>
                <a:gd name="connsiteY0" fmla="*/ 0 h 333375"/>
                <a:gd name="connsiteX1" fmla="*/ 1219200 w 1301383"/>
                <a:gd name="connsiteY1" fmla="*/ 0 h 333375"/>
                <a:gd name="connsiteX2" fmla="*/ 1301383 w 1301383"/>
                <a:gd name="connsiteY2" fmla="*/ 263525 h 333375"/>
                <a:gd name="connsiteX3" fmla="*/ 133350 w 1301383"/>
                <a:gd name="connsiteY3" fmla="*/ 333375 h 333375"/>
                <a:gd name="connsiteX4" fmla="*/ 0 w 1301383"/>
                <a:gd name="connsiteY4" fmla="*/ 0 h 33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383" h="333375">
                  <a:moveTo>
                    <a:pt x="0" y="0"/>
                  </a:moveTo>
                  <a:lnTo>
                    <a:pt x="1219200" y="0"/>
                  </a:lnTo>
                  <a:lnTo>
                    <a:pt x="1301383" y="263525"/>
                  </a:lnTo>
                  <a:lnTo>
                    <a:pt x="133350" y="333375"/>
                  </a:lnTo>
                  <a:lnTo>
                    <a:pt x="0" y="0"/>
                  </a:ln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 y="0"/>
              <a:ext cx="810637" cy="364331"/>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085850"/>
                <a:gd name="connsiteY0" fmla="*/ 0 h 333375"/>
                <a:gd name="connsiteX1" fmla="*/ 733425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866775"/>
                <a:gd name="connsiteY0" fmla="*/ 0 h 333375"/>
                <a:gd name="connsiteX1" fmla="*/ 733425 w 866775"/>
                <a:gd name="connsiteY1" fmla="*/ 0 h 333375"/>
                <a:gd name="connsiteX2" fmla="*/ 866775 w 866775"/>
                <a:gd name="connsiteY2" fmla="*/ 323850 h 333375"/>
                <a:gd name="connsiteX3" fmla="*/ 0 w 866775"/>
                <a:gd name="connsiteY3" fmla="*/ 333375 h 333375"/>
                <a:gd name="connsiteX4" fmla="*/ 0 w 866775"/>
                <a:gd name="connsiteY4" fmla="*/ 0 h 333375"/>
                <a:gd name="connsiteX0" fmla="*/ 0 w 882325"/>
                <a:gd name="connsiteY0" fmla="*/ 0 h 338137"/>
                <a:gd name="connsiteX1" fmla="*/ 733425 w 882325"/>
                <a:gd name="connsiteY1" fmla="*/ 0 h 338137"/>
                <a:gd name="connsiteX2" fmla="*/ 882325 w 882325"/>
                <a:gd name="connsiteY2" fmla="*/ 338137 h 338137"/>
                <a:gd name="connsiteX3" fmla="*/ 0 w 882325"/>
                <a:gd name="connsiteY3" fmla="*/ 333375 h 338137"/>
                <a:gd name="connsiteX4" fmla="*/ 0 w 882325"/>
                <a:gd name="connsiteY4" fmla="*/ 0 h 338137"/>
                <a:gd name="connsiteX0" fmla="*/ 0 w 882325"/>
                <a:gd name="connsiteY0" fmla="*/ 0 h 364331"/>
                <a:gd name="connsiteX1" fmla="*/ 733425 w 882325"/>
                <a:gd name="connsiteY1" fmla="*/ 0 h 364331"/>
                <a:gd name="connsiteX2" fmla="*/ 882325 w 882325"/>
                <a:gd name="connsiteY2" fmla="*/ 338137 h 364331"/>
                <a:gd name="connsiteX3" fmla="*/ 2592 w 882325"/>
                <a:gd name="connsiteY3" fmla="*/ 364331 h 364331"/>
                <a:gd name="connsiteX4" fmla="*/ 0 w 882325"/>
                <a:gd name="connsiteY4" fmla="*/ 0 h 364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325" h="364331">
                  <a:moveTo>
                    <a:pt x="0" y="0"/>
                  </a:moveTo>
                  <a:lnTo>
                    <a:pt x="733425" y="0"/>
                  </a:lnTo>
                  <a:lnTo>
                    <a:pt x="882325" y="338137"/>
                  </a:lnTo>
                  <a:lnTo>
                    <a:pt x="2592" y="364331"/>
                  </a:lnTo>
                  <a:lnTo>
                    <a:pt x="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
            <p:cNvSpPr/>
            <p:nvPr/>
          </p:nvSpPr>
          <p:spPr>
            <a:xfrm>
              <a:off x="1776471" y="-9377"/>
              <a:ext cx="875109" cy="276225"/>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266825"/>
                <a:gd name="connsiteY0" fmla="*/ 0 h 276225"/>
                <a:gd name="connsiteX1" fmla="*/ 1219200 w 1266825"/>
                <a:gd name="connsiteY1" fmla="*/ 0 h 276225"/>
                <a:gd name="connsiteX2" fmla="*/ 1266825 w 1266825"/>
                <a:gd name="connsiteY2" fmla="*/ 247650 h 276225"/>
                <a:gd name="connsiteX3" fmla="*/ 95250 w 1266825"/>
                <a:gd name="connsiteY3" fmla="*/ 276225 h 276225"/>
                <a:gd name="connsiteX4" fmla="*/ 0 w 1266825"/>
                <a:gd name="connsiteY4" fmla="*/ 0 h 276225"/>
                <a:gd name="connsiteX0" fmla="*/ 0 w 1266825"/>
                <a:gd name="connsiteY0" fmla="*/ 0 h 276225"/>
                <a:gd name="connsiteX1" fmla="*/ 1219200 w 1266825"/>
                <a:gd name="connsiteY1" fmla="*/ 0 h 276225"/>
                <a:gd name="connsiteX2" fmla="*/ 1266825 w 1266825"/>
                <a:gd name="connsiteY2" fmla="*/ 247650 h 276225"/>
                <a:gd name="connsiteX3" fmla="*/ 676276 w 1266825"/>
                <a:gd name="connsiteY3" fmla="*/ 247502 h 276225"/>
                <a:gd name="connsiteX4" fmla="*/ 95250 w 1266825"/>
                <a:gd name="connsiteY4" fmla="*/ 276225 h 276225"/>
                <a:gd name="connsiteX5" fmla="*/ 0 w 1266825"/>
                <a:gd name="connsiteY5" fmla="*/ 0 h 276225"/>
                <a:gd name="connsiteX0" fmla="*/ 0 w 1266825"/>
                <a:gd name="connsiteY0" fmla="*/ 0 h 276225"/>
                <a:gd name="connsiteX1" fmla="*/ 1219200 w 1266825"/>
                <a:gd name="connsiteY1" fmla="*/ 0 h 276225"/>
                <a:gd name="connsiteX2" fmla="*/ 1266825 w 1266825"/>
                <a:gd name="connsiteY2" fmla="*/ 247650 h 276225"/>
                <a:gd name="connsiteX3" fmla="*/ 504826 w 1266825"/>
                <a:gd name="connsiteY3" fmla="*/ 199877 h 276225"/>
                <a:gd name="connsiteX4" fmla="*/ 95250 w 1266825"/>
                <a:gd name="connsiteY4" fmla="*/ 276225 h 276225"/>
                <a:gd name="connsiteX5" fmla="*/ 0 w 1266825"/>
                <a:gd name="connsiteY5" fmla="*/ 0 h 276225"/>
                <a:gd name="connsiteX0" fmla="*/ 0 w 1219200"/>
                <a:gd name="connsiteY0" fmla="*/ 0 h 276225"/>
                <a:gd name="connsiteX1" fmla="*/ 1219200 w 1219200"/>
                <a:gd name="connsiteY1" fmla="*/ 0 h 276225"/>
                <a:gd name="connsiteX2" fmla="*/ 933450 w 1219200"/>
                <a:gd name="connsiteY2" fmla="*/ 247650 h 276225"/>
                <a:gd name="connsiteX3" fmla="*/ 504826 w 1219200"/>
                <a:gd name="connsiteY3" fmla="*/ 199877 h 276225"/>
                <a:gd name="connsiteX4" fmla="*/ 95250 w 1219200"/>
                <a:gd name="connsiteY4" fmla="*/ 276225 h 276225"/>
                <a:gd name="connsiteX5" fmla="*/ 0 w 1219200"/>
                <a:gd name="connsiteY5" fmla="*/ 0 h 276225"/>
                <a:gd name="connsiteX0" fmla="*/ 0 w 952500"/>
                <a:gd name="connsiteY0" fmla="*/ 0 h 276225"/>
                <a:gd name="connsiteX1" fmla="*/ 952500 w 952500"/>
                <a:gd name="connsiteY1" fmla="*/ 19050 h 276225"/>
                <a:gd name="connsiteX2" fmla="*/ 933450 w 952500"/>
                <a:gd name="connsiteY2" fmla="*/ 247650 h 276225"/>
                <a:gd name="connsiteX3" fmla="*/ 504826 w 952500"/>
                <a:gd name="connsiteY3" fmla="*/ 199877 h 276225"/>
                <a:gd name="connsiteX4" fmla="*/ 95250 w 952500"/>
                <a:gd name="connsiteY4" fmla="*/ 276225 h 276225"/>
                <a:gd name="connsiteX5" fmla="*/ 0 w 952500"/>
                <a:gd name="connsiteY5"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00" h="276225">
                  <a:moveTo>
                    <a:pt x="0" y="0"/>
                  </a:moveTo>
                  <a:lnTo>
                    <a:pt x="952500" y="19050"/>
                  </a:lnTo>
                  <a:lnTo>
                    <a:pt x="933450" y="247650"/>
                  </a:lnTo>
                  <a:lnTo>
                    <a:pt x="504826" y="199877"/>
                  </a:lnTo>
                  <a:lnTo>
                    <a:pt x="95250" y="276225"/>
                  </a:lnTo>
                  <a:lnTo>
                    <a:pt x="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635685" y="-9377"/>
              <a:ext cx="797897" cy="309414"/>
            </a:xfrm>
            <a:custGeom>
              <a:avLst/>
              <a:gdLst>
                <a:gd name="connsiteX0" fmla="*/ 0 w 1047750"/>
                <a:gd name="connsiteY0" fmla="*/ 0 h 233214"/>
                <a:gd name="connsiteX1" fmla="*/ 1047750 w 1047750"/>
                <a:gd name="connsiteY1" fmla="*/ 0 h 233214"/>
                <a:gd name="connsiteX2" fmla="*/ 1047750 w 1047750"/>
                <a:gd name="connsiteY2" fmla="*/ 233214 h 233214"/>
                <a:gd name="connsiteX3" fmla="*/ 0 w 1047750"/>
                <a:gd name="connsiteY3" fmla="*/ 233214 h 233214"/>
                <a:gd name="connsiteX4" fmla="*/ 0 w 1047750"/>
                <a:gd name="connsiteY4" fmla="*/ 0 h 233214"/>
                <a:gd name="connsiteX0" fmla="*/ 9525 w 1057275"/>
                <a:gd name="connsiteY0" fmla="*/ 0 h 252264"/>
                <a:gd name="connsiteX1" fmla="*/ 1057275 w 1057275"/>
                <a:gd name="connsiteY1" fmla="*/ 0 h 252264"/>
                <a:gd name="connsiteX2" fmla="*/ 1057275 w 1057275"/>
                <a:gd name="connsiteY2" fmla="*/ 233214 h 252264"/>
                <a:gd name="connsiteX3" fmla="*/ 0 w 1057275"/>
                <a:gd name="connsiteY3" fmla="*/ 252264 h 252264"/>
                <a:gd name="connsiteX4" fmla="*/ 9525 w 1057275"/>
                <a:gd name="connsiteY4" fmla="*/ 0 h 252264"/>
                <a:gd name="connsiteX0" fmla="*/ 9525 w 1057275"/>
                <a:gd name="connsiteY0" fmla="*/ 0 h 309414"/>
                <a:gd name="connsiteX1" fmla="*/ 1057275 w 1057275"/>
                <a:gd name="connsiteY1" fmla="*/ 0 h 309414"/>
                <a:gd name="connsiteX2" fmla="*/ 847725 w 1057275"/>
                <a:gd name="connsiteY2" fmla="*/ 309414 h 309414"/>
                <a:gd name="connsiteX3" fmla="*/ 0 w 1057275"/>
                <a:gd name="connsiteY3" fmla="*/ 252264 h 309414"/>
                <a:gd name="connsiteX4" fmla="*/ 9525 w 1057275"/>
                <a:gd name="connsiteY4" fmla="*/ 0 h 309414"/>
                <a:gd name="connsiteX0" fmla="*/ 9525 w 847725"/>
                <a:gd name="connsiteY0" fmla="*/ 0 h 309414"/>
                <a:gd name="connsiteX1" fmla="*/ 819150 w 847725"/>
                <a:gd name="connsiteY1" fmla="*/ 9525 h 309414"/>
                <a:gd name="connsiteX2" fmla="*/ 847725 w 847725"/>
                <a:gd name="connsiteY2" fmla="*/ 309414 h 309414"/>
                <a:gd name="connsiteX3" fmla="*/ 0 w 847725"/>
                <a:gd name="connsiteY3" fmla="*/ 252264 h 309414"/>
                <a:gd name="connsiteX4" fmla="*/ 9525 w 847725"/>
                <a:gd name="connsiteY4" fmla="*/ 0 h 309414"/>
                <a:gd name="connsiteX0" fmla="*/ 9525 w 860685"/>
                <a:gd name="connsiteY0" fmla="*/ 0 h 309414"/>
                <a:gd name="connsiteX1" fmla="*/ 819150 w 860685"/>
                <a:gd name="connsiteY1" fmla="*/ 9525 h 309414"/>
                <a:gd name="connsiteX2" fmla="*/ 860685 w 860685"/>
                <a:gd name="connsiteY2" fmla="*/ 309414 h 309414"/>
                <a:gd name="connsiteX3" fmla="*/ 0 w 860685"/>
                <a:gd name="connsiteY3" fmla="*/ 252264 h 309414"/>
                <a:gd name="connsiteX4" fmla="*/ 9525 w 860685"/>
                <a:gd name="connsiteY4" fmla="*/ 0 h 309414"/>
                <a:gd name="connsiteX0" fmla="*/ 17300 w 868460"/>
                <a:gd name="connsiteY0" fmla="*/ 0 h 309414"/>
                <a:gd name="connsiteX1" fmla="*/ 826925 w 868460"/>
                <a:gd name="connsiteY1" fmla="*/ 9525 h 309414"/>
                <a:gd name="connsiteX2" fmla="*/ 868460 w 868460"/>
                <a:gd name="connsiteY2" fmla="*/ 309414 h 309414"/>
                <a:gd name="connsiteX3" fmla="*/ 0 w 868460"/>
                <a:gd name="connsiteY3" fmla="*/ 247502 h 309414"/>
                <a:gd name="connsiteX4" fmla="*/ 17300 w 868460"/>
                <a:gd name="connsiteY4" fmla="*/ 0 h 30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460" h="309414">
                  <a:moveTo>
                    <a:pt x="17300" y="0"/>
                  </a:moveTo>
                  <a:lnTo>
                    <a:pt x="826925" y="9525"/>
                  </a:lnTo>
                  <a:lnTo>
                    <a:pt x="868460" y="309414"/>
                  </a:lnTo>
                  <a:lnTo>
                    <a:pt x="0" y="247502"/>
                  </a:lnTo>
                  <a:lnTo>
                    <a:pt x="17300" y="0"/>
                  </a:ln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392394" y="-9377"/>
              <a:ext cx="423083" cy="328316"/>
            </a:xfrm>
            <a:custGeom>
              <a:avLst/>
              <a:gdLst>
                <a:gd name="connsiteX0" fmla="*/ 0 w 460498"/>
                <a:gd name="connsiteY0" fmla="*/ 0 h 328316"/>
                <a:gd name="connsiteX1" fmla="*/ 460498 w 460498"/>
                <a:gd name="connsiteY1" fmla="*/ 0 h 328316"/>
                <a:gd name="connsiteX2" fmla="*/ 460498 w 460498"/>
                <a:gd name="connsiteY2" fmla="*/ 328316 h 328316"/>
                <a:gd name="connsiteX3" fmla="*/ 0 w 460498"/>
                <a:gd name="connsiteY3" fmla="*/ 328316 h 328316"/>
                <a:gd name="connsiteX4" fmla="*/ 0 w 460498"/>
                <a:gd name="connsiteY4" fmla="*/ 0 h 328316"/>
                <a:gd name="connsiteX0" fmla="*/ 0 w 460498"/>
                <a:gd name="connsiteY0" fmla="*/ 0 h 328316"/>
                <a:gd name="connsiteX1" fmla="*/ 460498 w 460498"/>
                <a:gd name="connsiteY1" fmla="*/ 0 h 328316"/>
                <a:gd name="connsiteX2" fmla="*/ 460498 w 460498"/>
                <a:gd name="connsiteY2" fmla="*/ 328316 h 328316"/>
                <a:gd name="connsiteX3" fmla="*/ 165100 w 460498"/>
                <a:gd name="connsiteY3" fmla="*/ 328316 h 328316"/>
                <a:gd name="connsiteX4" fmla="*/ 0 w 460498"/>
                <a:gd name="connsiteY4" fmla="*/ 0 h 328316"/>
                <a:gd name="connsiteX0" fmla="*/ 0 w 460498"/>
                <a:gd name="connsiteY0" fmla="*/ 0 h 328316"/>
                <a:gd name="connsiteX1" fmla="*/ 460498 w 460498"/>
                <a:gd name="connsiteY1" fmla="*/ 0 h 328316"/>
                <a:gd name="connsiteX2" fmla="*/ 460498 w 460498"/>
                <a:gd name="connsiteY2" fmla="*/ 328316 h 328316"/>
                <a:gd name="connsiteX3" fmla="*/ 44450 w 460498"/>
                <a:gd name="connsiteY3" fmla="*/ 302916 h 328316"/>
                <a:gd name="connsiteX4" fmla="*/ 0 w 460498"/>
                <a:gd name="connsiteY4" fmla="*/ 0 h 32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498" h="328316">
                  <a:moveTo>
                    <a:pt x="0" y="0"/>
                  </a:moveTo>
                  <a:lnTo>
                    <a:pt x="460498" y="0"/>
                  </a:lnTo>
                  <a:lnTo>
                    <a:pt x="460498" y="328316"/>
                  </a:lnTo>
                  <a:lnTo>
                    <a:pt x="44450" y="302916"/>
                  </a:lnTo>
                  <a:lnTo>
                    <a:pt x="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5"/>
            <p:cNvSpPr/>
            <p:nvPr/>
          </p:nvSpPr>
          <p:spPr>
            <a:xfrm>
              <a:off x="3800853" y="-3027"/>
              <a:ext cx="793471" cy="321320"/>
            </a:xfrm>
            <a:custGeom>
              <a:avLst/>
              <a:gdLst>
                <a:gd name="connsiteX0" fmla="*/ 0 w 1047750"/>
                <a:gd name="connsiteY0" fmla="*/ 0 h 233214"/>
                <a:gd name="connsiteX1" fmla="*/ 1047750 w 1047750"/>
                <a:gd name="connsiteY1" fmla="*/ 0 h 233214"/>
                <a:gd name="connsiteX2" fmla="*/ 1047750 w 1047750"/>
                <a:gd name="connsiteY2" fmla="*/ 233214 h 233214"/>
                <a:gd name="connsiteX3" fmla="*/ 0 w 1047750"/>
                <a:gd name="connsiteY3" fmla="*/ 233214 h 233214"/>
                <a:gd name="connsiteX4" fmla="*/ 0 w 1047750"/>
                <a:gd name="connsiteY4" fmla="*/ 0 h 233214"/>
                <a:gd name="connsiteX0" fmla="*/ 9525 w 1057275"/>
                <a:gd name="connsiteY0" fmla="*/ 0 h 252264"/>
                <a:gd name="connsiteX1" fmla="*/ 1057275 w 1057275"/>
                <a:gd name="connsiteY1" fmla="*/ 0 h 252264"/>
                <a:gd name="connsiteX2" fmla="*/ 1057275 w 1057275"/>
                <a:gd name="connsiteY2" fmla="*/ 233214 h 252264"/>
                <a:gd name="connsiteX3" fmla="*/ 0 w 1057275"/>
                <a:gd name="connsiteY3" fmla="*/ 252264 h 252264"/>
                <a:gd name="connsiteX4" fmla="*/ 9525 w 1057275"/>
                <a:gd name="connsiteY4" fmla="*/ 0 h 252264"/>
                <a:gd name="connsiteX0" fmla="*/ 9525 w 1057275"/>
                <a:gd name="connsiteY0" fmla="*/ 0 h 309414"/>
                <a:gd name="connsiteX1" fmla="*/ 1057275 w 1057275"/>
                <a:gd name="connsiteY1" fmla="*/ 0 h 309414"/>
                <a:gd name="connsiteX2" fmla="*/ 847725 w 1057275"/>
                <a:gd name="connsiteY2" fmla="*/ 309414 h 309414"/>
                <a:gd name="connsiteX3" fmla="*/ 0 w 1057275"/>
                <a:gd name="connsiteY3" fmla="*/ 252264 h 309414"/>
                <a:gd name="connsiteX4" fmla="*/ 9525 w 1057275"/>
                <a:gd name="connsiteY4" fmla="*/ 0 h 309414"/>
                <a:gd name="connsiteX0" fmla="*/ 9525 w 847725"/>
                <a:gd name="connsiteY0" fmla="*/ 0 h 309414"/>
                <a:gd name="connsiteX1" fmla="*/ 819150 w 847725"/>
                <a:gd name="connsiteY1" fmla="*/ 9525 h 309414"/>
                <a:gd name="connsiteX2" fmla="*/ 847725 w 847725"/>
                <a:gd name="connsiteY2" fmla="*/ 309414 h 309414"/>
                <a:gd name="connsiteX3" fmla="*/ 0 w 847725"/>
                <a:gd name="connsiteY3" fmla="*/ 252264 h 309414"/>
                <a:gd name="connsiteX4" fmla="*/ 9525 w 847725"/>
                <a:gd name="connsiteY4" fmla="*/ 0 h 309414"/>
                <a:gd name="connsiteX0" fmla="*/ 3175 w 841375"/>
                <a:gd name="connsiteY0" fmla="*/ 0 h 315764"/>
                <a:gd name="connsiteX1" fmla="*/ 812800 w 841375"/>
                <a:gd name="connsiteY1" fmla="*/ 9525 h 315764"/>
                <a:gd name="connsiteX2" fmla="*/ 841375 w 841375"/>
                <a:gd name="connsiteY2" fmla="*/ 309414 h 315764"/>
                <a:gd name="connsiteX3" fmla="*/ 0 w 841375"/>
                <a:gd name="connsiteY3" fmla="*/ 315764 h 315764"/>
                <a:gd name="connsiteX4" fmla="*/ 3175 w 841375"/>
                <a:gd name="connsiteY4" fmla="*/ 0 h 315764"/>
                <a:gd name="connsiteX0" fmla="*/ 33 w 863633"/>
                <a:gd name="connsiteY0" fmla="*/ 0 h 309414"/>
                <a:gd name="connsiteX1" fmla="*/ 835058 w 863633"/>
                <a:gd name="connsiteY1" fmla="*/ 3175 h 309414"/>
                <a:gd name="connsiteX2" fmla="*/ 863633 w 863633"/>
                <a:gd name="connsiteY2" fmla="*/ 303064 h 309414"/>
                <a:gd name="connsiteX3" fmla="*/ 22258 w 863633"/>
                <a:gd name="connsiteY3" fmla="*/ 309414 h 309414"/>
                <a:gd name="connsiteX4" fmla="*/ 33 w 863633"/>
                <a:gd name="connsiteY4" fmla="*/ 0 h 309414"/>
                <a:gd name="connsiteX0" fmla="*/ 33 w 863633"/>
                <a:gd name="connsiteY0" fmla="*/ 0 h 309414"/>
                <a:gd name="connsiteX1" fmla="*/ 835058 w 863633"/>
                <a:gd name="connsiteY1" fmla="*/ 3175 h 309414"/>
                <a:gd name="connsiteX2" fmla="*/ 863633 w 863633"/>
                <a:gd name="connsiteY2" fmla="*/ 290364 h 309414"/>
                <a:gd name="connsiteX3" fmla="*/ 22258 w 863633"/>
                <a:gd name="connsiteY3" fmla="*/ 309414 h 309414"/>
                <a:gd name="connsiteX4" fmla="*/ 33 w 863633"/>
                <a:gd name="connsiteY4" fmla="*/ 0 h 309414"/>
                <a:gd name="connsiteX0" fmla="*/ 42 w 863642"/>
                <a:gd name="connsiteY0" fmla="*/ 0 h 321320"/>
                <a:gd name="connsiteX1" fmla="*/ 835067 w 863642"/>
                <a:gd name="connsiteY1" fmla="*/ 3175 h 321320"/>
                <a:gd name="connsiteX2" fmla="*/ 863642 w 863642"/>
                <a:gd name="connsiteY2" fmla="*/ 290364 h 321320"/>
                <a:gd name="connsiteX3" fmla="*/ 17084 w 863642"/>
                <a:gd name="connsiteY3" fmla="*/ 321320 h 321320"/>
                <a:gd name="connsiteX4" fmla="*/ 42 w 863642"/>
                <a:gd name="connsiteY4" fmla="*/ 0 h 321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642" h="321320">
                  <a:moveTo>
                    <a:pt x="42" y="0"/>
                  </a:moveTo>
                  <a:lnTo>
                    <a:pt x="835067" y="3175"/>
                  </a:lnTo>
                  <a:lnTo>
                    <a:pt x="863642" y="290364"/>
                  </a:lnTo>
                  <a:lnTo>
                    <a:pt x="17084" y="321320"/>
                  </a:lnTo>
                  <a:cubicBezTo>
                    <a:pt x="18142" y="216065"/>
                    <a:pt x="-1016" y="105255"/>
                    <a:pt x="42" y="0"/>
                  </a:cubicBez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3"/>
            <p:cNvSpPr/>
            <p:nvPr/>
          </p:nvSpPr>
          <p:spPr>
            <a:xfrm>
              <a:off x="4565237" y="-9377"/>
              <a:ext cx="875109" cy="307975"/>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266825"/>
                <a:gd name="connsiteY0" fmla="*/ 0 h 276225"/>
                <a:gd name="connsiteX1" fmla="*/ 1219200 w 1266825"/>
                <a:gd name="connsiteY1" fmla="*/ 0 h 276225"/>
                <a:gd name="connsiteX2" fmla="*/ 1266825 w 1266825"/>
                <a:gd name="connsiteY2" fmla="*/ 247650 h 276225"/>
                <a:gd name="connsiteX3" fmla="*/ 95250 w 1266825"/>
                <a:gd name="connsiteY3" fmla="*/ 276225 h 276225"/>
                <a:gd name="connsiteX4" fmla="*/ 0 w 1266825"/>
                <a:gd name="connsiteY4" fmla="*/ 0 h 276225"/>
                <a:gd name="connsiteX0" fmla="*/ 0 w 1266825"/>
                <a:gd name="connsiteY0" fmla="*/ 0 h 276225"/>
                <a:gd name="connsiteX1" fmla="*/ 1219200 w 1266825"/>
                <a:gd name="connsiteY1" fmla="*/ 0 h 276225"/>
                <a:gd name="connsiteX2" fmla="*/ 1266825 w 1266825"/>
                <a:gd name="connsiteY2" fmla="*/ 247650 h 276225"/>
                <a:gd name="connsiteX3" fmla="*/ 676276 w 1266825"/>
                <a:gd name="connsiteY3" fmla="*/ 247502 h 276225"/>
                <a:gd name="connsiteX4" fmla="*/ 95250 w 1266825"/>
                <a:gd name="connsiteY4" fmla="*/ 276225 h 276225"/>
                <a:gd name="connsiteX5" fmla="*/ 0 w 1266825"/>
                <a:gd name="connsiteY5" fmla="*/ 0 h 276225"/>
                <a:gd name="connsiteX0" fmla="*/ 0 w 1266825"/>
                <a:gd name="connsiteY0" fmla="*/ 0 h 276225"/>
                <a:gd name="connsiteX1" fmla="*/ 1219200 w 1266825"/>
                <a:gd name="connsiteY1" fmla="*/ 0 h 276225"/>
                <a:gd name="connsiteX2" fmla="*/ 1266825 w 1266825"/>
                <a:gd name="connsiteY2" fmla="*/ 247650 h 276225"/>
                <a:gd name="connsiteX3" fmla="*/ 504826 w 1266825"/>
                <a:gd name="connsiteY3" fmla="*/ 199877 h 276225"/>
                <a:gd name="connsiteX4" fmla="*/ 95250 w 1266825"/>
                <a:gd name="connsiteY4" fmla="*/ 276225 h 276225"/>
                <a:gd name="connsiteX5" fmla="*/ 0 w 1266825"/>
                <a:gd name="connsiteY5" fmla="*/ 0 h 276225"/>
                <a:gd name="connsiteX0" fmla="*/ 0 w 1219200"/>
                <a:gd name="connsiteY0" fmla="*/ 0 h 276225"/>
                <a:gd name="connsiteX1" fmla="*/ 1219200 w 1219200"/>
                <a:gd name="connsiteY1" fmla="*/ 0 h 276225"/>
                <a:gd name="connsiteX2" fmla="*/ 933450 w 1219200"/>
                <a:gd name="connsiteY2" fmla="*/ 247650 h 276225"/>
                <a:gd name="connsiteX3" fmla="*/ 504826 w 1219200"/>
                <a:gd name="connsiteY3" fmla="*/ 199877 h 276225"/>
                <a:gd name="connsiteX4" fmla="*/ 95250 w 1219200"/>
                <a:gd name="connsiteY4" fmla="*/ 276225 h 276225"/>
                <a:gd name="connsiteX5" fmla="*/ 0 w 1219200"/>
                <a:gd name="connsiteY5" fmla="*/ 0 h 276225"/>
                <a:gd name="connsiteX0" fmla="*/ 0 w 952500"/>
                <a:gd name="connsiteY0" fmla="*/ 0 h 276225"/>
                <a:gd name="connsiteX1" fmla="*/ 952500 w 952500"/>
                <a:gd name="connsiteY1" fmla="*/ 19050 h 276225"/>
                <a:gd name="connsiteX2" fmla="*/ 933450 w 952500"/>
                <a:gd name="connsiteY2" fmla="*/ 247650 h 276225"/>
                <a:gd name="connsiteX3" fmla="*/ 504826 w 952500"/>
                <a:gd name="connsiteY3" fmla="*/ 199877 h 276225"/>
                <a:gd name="connsiteX4" fmla="*/ 95250 w 952500"/>
                <a:gd name="connsiteY4" fmla="*/ 276225 h 276225"/>
                <a:gd name="connsiteX5" fmla="*/ 0 w 952500"/>
                <a:gd name="connsiteY5" fmla="*/ 0 h 276225"/>
                <a:gd name="connsiteX0" fmla="*/ 0 w 952500"/>
                <a:gd name="connsiteY0" fmla="*/ 0 h 307975"/>
                <a:gd name="connsiteX1" fmla="*/ 952500 w 952500"/>
                <a:gd name="connsiteY1" fmla="*/ 19050 h 307975"/>
                <a:gd name="connsiteX2" fmla="*/ 933450 w 952500"/>
                <a:gd name="connsiteY2" fmla="*/ 247650 h 307975"/>
                <a:gd name="connsiteX3" fmla="*/ 504826 w 952500"/>
                <a:gd name="connsiteY3" fmla="*/ 199877 h 307975"/>
                <a:gd name="connsiteX4" fmla="*/ 25400 w 952500"/>
                <a:gd name="connsiteY4" fmla="*/ 307975 h 307975"/>
                <a:gd name="connsiteX5" fmla="*/ 0 w 952500"/>
                <a:gd name="connsiteY5"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00" h="307975">
                  <a:moveTo>
                    <a:pt x="0" y="0"/>
                  </a:moveTo>
                  <a:lnTo>
                    <a:pt x="952500" y="19050"/>
                  </a:lnTo>
                  <a:lnTo>
                    <a:pt x="933450" y="247650"/>
                  </a:lnTo>
                  <a:lnTo>
                    <a:pt x="504826" y="199877"/>
                  </a:lnTo>
                  <a:lnTo>
                    <a:pt x="25400" y="307975"/>
                  </a:lnTo>
                  <a:lnTo>
                    <a:pt x="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3"/>
            <p:cNvSpPr/>
            <p:nvPr/>
          </p:nvSpPr>
          <p:spPr>
            <a:xfrm flipH="1">
              <a:off x="5430176" y="0"/>
              <a:ext cx="631414" cy="333375"/>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266825"/>
                <a:gd name="connsiteY0" fmla="*/ 0 h 333375"/>
                <a:gd name="connsiteX1" fmla="*/ 1266825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6825" h="333375">
                  <a:moveTo>
                    <a:pt x="0" y="0"/>
                  </a:moveTo>
                  <a:lnTo>
                    <a:pt x="1266825" y="0"/>
                  </a:lnTo>
                  <a:lnTo>
                    <a:pt x="1266825" y="247650"/>
                  </a:lnTo>
                  <a:lnTo>
                    <a:pt x="133350" y="333375"/>
                  </a:lnTo>
                  <a:lnTo>
                    <a:pt x="0" y="0"/>
                  </a:ln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6"/>
            <p:cNvSpPr/>
            <p:nvPr/>
          </p:nvSpPr>
          <p:spPr>
            <a:xfrm>
              <a:off x="6001913" y="-9378"/>
              <a:ext cx="481423" cy="340223"/>
            </a:xfrm>
            <a:custGeom>
              <a:avLst/>
              <a:gdLst>
                <a:gd name="connsiteX0" fmla="*/ 0 w 460498"/>
                <a:gd name="connsiteY0" fmla="*/ 0 h 328316"/>
                <a:gd name="connsiteX1" fmla="*/ 460498 w 460498"/>
                <a:gd name="connsiteY1" fmla="*/ 0 h 328316"/>
                <a:gd name="connsiteX2" fmla="*/ 460498 w 460498"/>
                <a:gd name="connsiteY2" fmla="*/ 328316 h 328316"/>
                <a:gd name="connsiteX3" fmla="*/ 0 w 460498"/>
                <a:gd name="connsiteY3" fmla="*/ 328316 h 328316"/>
                <a:gd name="connsiteX4" fmla="*/ 0 w 460498"/>
                <a:gd name="connsiteY4" fmla="*/ 0 h 328316"/>
                <a:gd name="connsiteX0" fmla="*/ 0 w 460498"/>
                <a:gd name="connsiteY0" fmla="*/ 0 h 328316"/>
                <a:gd name="connsiteX1" fmla="*/ 460498 w 460498"/>
                <a:gd name="connsiteY1" fmla="*/ 0 h 328316"/>
                <a:gd name="connsiteX2" fmla="*/ 460498 w 460498"/>
                <a:gd name="connsiteY2" fmla="*/ 328316 h 328316"/>
                <a:gd name="connsiteX3" fmla="*/ 165100 w 460498"/>
                <a:gd name="connsiteY3" fmla="*/ 328316 h 328316"/>
                <a:gd name="connsiteX4" fmla="*/ 0 w 460498"/>
                <a:gd name="connsiteY4" fmla="*/ 0 h 328316"/>
                <a:gd name="connsiteX0" fmla="*/ 0 w 460498"/>
                <a:gd name="connsiteY0" fmla="*/ 0 h 328316"/>
                <a:gd name="connsiteX1" fmla="*/ 460498 w 460498"/>
                <a:gd name="connsiteY1" fmla="*/ 0 h 328316"/>
                <a:gd name="connsiteX2" fmla="*/ 460498 w 460498"/>
                <a:gd name="connsiteY2" fmla="*/ 328316 h 328316"/>
                <a:gd name="connsiteX3" fmla="*/ 44450 w 460498"/>
                <a:gd name="connsiteY3" fmla="*/ 302916 h 328316"/>
                <a:gd name="connsiteX4" fmla="*/ 0 w 460498"/>
                <a:gd name="connsiteY4" fmla="*/ 0 h 328316"/>
                <a:gd name="connsiteX0" fmla="*/ 63500 w 523998"/>
                <a:gd name="connsiteY0" fmla="*/ 0 h 366416"/>
                <a:gd name="connsiteX1" fmla="*/ 523998 w 523998"/>
                <a:gd name="connsiteY1" fmla="*/ 0 h 366416"/>
                <a:gd name="connsiteX2" fmla="*/ 523998 w 523998"/>
                <a:gd name="connsiteY2" fmla="*/ 328316 h 366416"/>
                <a:gd name="connsiteX3" fmla="*/ 0 w 523998"/>
                <a:gd name="connsiteY3" fmla="*/ 366416 h 366416"/>
                <a:gd name="connsiteX4" fmla="*/ 63500 w 523998"/>
                <a:gd name="connsiteY4" fmla="*/ 0 h 366416"/>
                <a:gd name="connsiteX0" fmla="*/ 66093 w 526591"/>
                <a:gd name="connsiteY0" fmla="*/ 0 h 333079"/>
                <a:gd name="connsiteX1" fmla="*/ 526591 w 526591"/>
                <a:gd name="connsiteY1" fmla="*/ 0 h 333079"/>
                <a:gd name="connsiteX2" fmla="*/ 526591 w 526591"/>
                <a:gd name="connsiteY2" fmla="*/ 328316 h 333079"/>
                <a:gd name="connsiteX3" fmla="*/ 0 w 526591"/>
                <a:gd name="connsiteY3" fmla="*/ 333079 h 333079"/>
                <a:gd name="connsiteX4" fmla="*/ 66093 w 526591"/>
                <a:gd name="connsiteY4" fmla="*/ 0 h 333079"/>
                <a:gd name="connsiteX0" fmla="*/ 66093 w 526591"/>
                <a:gd name="connsiteY0" fmla="*/ 0 h 333079"/>
                <a:gd name="connsiteX1" fmla="*/ 526591 w 526591"/>
                <a:gd name="connsiteY1" fmla="*/ 0 h 333079"/>
                <a:gd name="connsiteX2" fmla="*/ 526591 w 526591"/>
                <a:gd name="connsiteY2" fmla="*/ 328316 h 333079"/>
                <a:gd name="connsiteX3" fmla="*/ 0 w 526591"/>
                <a:gd name="connsiteY3" fmla="*/ 333079 h 333079"/>
                <a:gd name="connsiteX4" fmla="*/ 66093 w 526591"/>
                <a:gd name="connsiteY4" fmla="*/ 0 h 333079"/>
                <a:gd name="connsiteX0" fmla="*/ 63500 w 523998"/>
                <a:gd name="connsiteY0" fmla="*/ 0 h 340223"/>
                <a:gd name="connsiteX1" fmla="*/ 523998 w 523998"/>
                <a:gd name="connsiteY1" fmla="*/ 0 h 340223"/>
                <a:gd name="connsiteX2" fmla="*/ 523998 w 523998"/>
                <a:gd name="connsiteY2" fmla="*/ 328316 h 340223"/>
                <a:gd name="connsiteX3" fmla="*/ 0 w 523998"/>
                <a:gd name="connsiteY3" fmla="*/ 340223 h 340223"/>
                <a:gd name="connsiteX4" fmla="*/ 63500 w 523998"/>
                <a:gd name="connsiteY4" fmla="*/ 0 h 340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98" h="340223">
                  <a:moveTo>
                    <a:pt x="63500" y="0"/>
                  </a:moveTo>
                  <a:lnTo>
                    <a:pt x="523998" y="0"/>
                  </a:lnTo>
                  <a:lnTo>
                    <a:pt x="523998" y="328316"/>
                  </a:lnTo>
                  <a:lnTo>
                    <a:pt x="0" y="340223"/>
                  </a:lnTo>
                  <a:lnTo>
                    <a:pt x="6350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3"/>
            <p:cNvSpPr/>
            <p:nvPr/>
          </p:nvSpPr>
          <p:spPr>
            <a:xfrm>
              <a:off x="6470170" y="-9377"/>
              <a:ext cx="884634" cy="327025"/>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266825"/>
                <a:gd name="connsiteY0" fmla="*/ 0 h 276225"/>
                <a:gd name="connsiteX1" fmla="*/ 1219200 w 1266825"/>
                <a:gd name="connsiteY1" fmla="*/ 0 h 276225"/>
                <a:gd name="connsiteX2" fmla="*/ 1266825 w 1266825"/>
                <a:gd name="connsiteY2" fmla="*/ 247650 h 276225"/>
                <a:gd name="connsiteX3" fmla="*/ 95250 w 1266825"/>
                <a:gd name="connsiteY3" fmla="*/ 276225 h 276225"/>
                <a:gd name="connsiteX4" fmla="*/ 0 w 1266825"/>
                <a:gd name="connsiteY4" fmla="*/ 0 h 276225"/>
                <a:gd name="connsiteX0" fmla="*/ 0 w 1266825"/>
                <a:gd name="connsiteY0" fmla="*/ 0 h 276225"/>
                <a:gd name="connsiteX1" fmla="*/ 1219200 w 1266825"/>
                <a:gd name="connsiteY1" fmla="*/ 0 h 276225"/>
                <a:gd name="connsiteX2" fmla="*/ 1266825 w 1266825"/>
                <a:gd name="connsiteY2" fmla="*/ 247650 h 276225"/>
                <a:gd name="connsiteX3" fmla="*/ 676276 w 1266825"/>
                <a:gd name="connsiteY3" fmla="*/ 247502 h 276225"/>
                <a:gd name="connsiteX4" fmla="*/ 95250 w 1266825"/>
                <a:gd name="connsiteY4" fmla="*/ 276225 h 276225"/>
                <a:gd name="connsiteX5" fmla="*/ 0 w 1266825"/>
                <a:gd name="connsiteY5" fmla="*/ 0 h 276225"/>
                <a:gd name="connsiteX0" fmla="*/ 0 w 1266825"/>
                <a:gd name="connsiteY0" fmla="*/ 0 h 276225"/>
                <a:gd name="connsiteX1" fmla="*/ 1219200 w 1266825"/>
                <a:gd name="connsiteY1" fmla="*/ 0 h 276225"/>
                <a:gd name="connsiteX2" fmla="*/ 1266825 w 1266825"/>
                <a:gd name="connsiteY2" fmla="*/ 247650 h 276225"/>
                <a:gd name="connsiteX3" fmla="*/ 504826 w 1266825"/>
                <a:gd name="connsiteY3" fmla="*/ 199877 h 276225"/>
                <a:gd name="connsiteX4" fmla="*/ 95250 w 1266825"/>
                <a:gd name="connsiteY4" fmla="*/ 276225 h 276225"/>
                <a:gd name="connsiteX5" fmla="*/ 0 w 1266825"/>
                <a:gd name="connsiteY5" fmla="*/ 0 h 276225"/>
                <a:gd name="connsiteX0" fmla="*/ 0 w 1219200"/>
                <a:gd name="connsiteY0" fmla="*/ 0 h 276225"/>
                <a:gd name="connsiteX1" fmla="*/ 1219200 w 1219200"/>
                <a:gd name="connsiteY1" fmla="*/ 0 h 276225"/>
                <a:gd name="connsiteX2" fmla="*/ 933450 w 1219200"/>
                <a:gd name="connsiteY2" fmla="*/ 247650 h 276225"/>
                <a:gd name="connsiteX3" fmla="*/ 504826 w 1219200"/>
                <a:gd name="connsiteY3" fmla="*/ 199877 h 276225"/>
                <a:gd name="connsiteX4" fmla="*/ 95250 w 1219200"/>
                <a:gd name="connsiteY4" fmla="*/ 276225 h 276225"/>
                <a:gd name="connsiteX5" fmla="*/ 0 w 1219200"/>
                <a:gd name="connsiteY5" fmla="*/ 0 h 276225"/>
                <a:gd name="connsiteX0" fmla="*/ 0 w 952500"/>
                <a:gd name="connsiteY0" fmla="*/ 0 h 276225"/>
                <a:gd name="connsiteX1" fmla="*/ 952500 w 952500"/>
                <a:gd name="connsiteY1" fmla="*/ 19050 h 276225"/>
                <a:gd name="connsiteX2" fmla="*/ 933450 w 952500"/>
                <a:gd name="connsiteY2" fmla="*/ 247650 h 276225"/>
                <a:gd name="connsiteX3" fmla="*/ 504826 w 952500"/>
                <a:gd name="connsiteY3" fmla="*/ 199877 h 276225"/>
                <a:gd name="connsiteX4" fmla="*/ 95250 w 952500"/>
                <a:gd name="connsiteY4" fmla="*/ 276225 h 276225"/>
                <a:gd name="connsiteX5" fmla="*/ 0 w 952500"/>
                <a:gd name="connsiteY5" fmla="*/ 0 h 276225"/>
                <a:gd name="connsiteX0" fmla="*/ 0 w 952500"/>
                <a:gd name="connsiteY0" fmla="*/ 0 h 327025"/>
                <a:gd name="connsiteX1" fmla="*/ 952500 w 952500"/>
                <a:gd name="connsiteY1" fmla="*/ 19050 h 327025"/>
                <a:gd name="connsiteX2" fmla="*/ 933450 w 952500"/>
                <a:gd name="connsiteY2" fmla="*/ 247650 h 327025"/>
                <a:gd name="connsiteX3" fmla="*/ 504826 w 952500"/>
                <a:gd name="connsiteY3" fmla="*/ 199877 h 327025"/>
                <a:gd name="connsiteX4" fmla="*/ 6350 w 952500"/>
                <a:gd name="connsiteY4" fmla="*/ 327025 h 327025"/>
                <a:gd name="connsiteX5" fmla="*/ 0 w 952500"/>
                <a:gd name="connsiteY5" fmla="*/ 0 h 327025"/>
                <a:gd name="connsiteX0" fmla="*/ 0 w 952500"/>
                <a:gd name="connsiteY0" fmla="*/ 0 h 327025"/>
                <a:gd name="connsiteX1" fmla="*/ 952500 w 952500"/>
                <a:gd name="connsiteY1" fmla="*/ 19050 h 327025"/>
                <a:gd name="connsiteX2" fmla="*/ 938634 w 952500"/>
                <a:gd name="connsiteY2" fmla="*/ 271462 h 327025"/>
                <a:gd name="connsiteX3" fmla="*/ 504826 w 952500"/>
                <a:gd name="connsiteY3" fmla="*/ 199877 h 327025"/>
                <a:gd name="connsiteX4" fmla="*/ 6350 w 952500"/>
                <a:gd name="connsiteY4" fmla="*/ 327025 h 327025"/>
                <a:gd name="connsiteX5" fmla="*/ 0 w 952500"/>
                <a:gd name="connsiteY5" fmla="*/ 0 h 327025"/>
                <a:gd name="connsiteX0" fmla="*/ 0 w 962867"/>
                <a:gd name="connsiteY0" fmla="*/ 0 h 327025"/>
                <a:gd name="connsiteX1" fmla="*/ 962867 w 962867"/>
                <a:gd name="connsiteY1" fmla="*/ 7143 h 327025"/>
                <a:gd name="connsiteX2" fmla="*/ 938634 w 962867"/>
                <a:gd name="connsiteY2" fmla="*/ 271462 h 327025"/>
                <a:gd name="connsiteX3" fmla="*/ 504826 w 962867"/>
                <a:gd name="connsiteY3" fmla="*/ 199877 h 327025"/>
                <a:gd name="connsiteX4" fmla="*/ 6350 w 962867"/>
                <a:gd name="connsiteY4" fmla="*/ 327025 h 327025"/>
                <a:gd name="connsiteX5" fmla="*/ 0 w 962867"/>
                <a:gd name="connsiteY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2867" h="327025">
                  <a:moveTo>
                    <a:pt x="0" y="0"/>
                  </a:moveTo>
                  <a:lnTo>
                    <a:pt x="962867" y="7143"/>
                  </a:lnTo>
                  <a:lnTo>
                    <a:pt x="938634" y="271462"/>
                  </a:lnTo>
                  <a:lnTo>
                    <a:pt x="504826" y="199877"/>
                  </a:lnTo>
                  <a:lnTo>
                    <a:pt x="6350" y="327025"/>
                  </a:lnTo>
                  <a:lnTo>
                    <a:pt x="0" y="0"/>
                  </a:ln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36"/>
            <p:cNvSpPr/>
            <p:nvPr/>
          </p:nvSpPr>
          <p:spPr>
            <a:xfrm>
              <a:off x="7332346" y="0"/>
              <a:ext cx="819686" cy="323850"/>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085850"/>
                <a:gd name="connsiteY0" fmla="*/ 0 h 333375"/>
                <a:gd name="connsiteX1" fmla="*/ 733425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866775"/>
                <a:gd name="connsiteY0" fmla="*/ 0 h 333375"/>
                <a:gd name="connsiteX1" fmla="*/ 733425 w 866775"/>
                <a:gd name="connsiteY1" fmla="*/ 0 h 333375"/>
                <a:gd name="connsiteX2" fmla="*/ 866775 w 866775"/>
                <a:gd name="connsiteY2" fmla="*/ 323850 h 333375"/>
                <a:gd name="connsiteX3" fmla="*/ 0 w 866775"/>
                <a:gd name="connsiteY3" fmla="*/ 333375 h 333375"/>
                <a:gd name="connsiteX4" fmla="*/ 0 w 866775"/>
                <a:gd name="connsiteY4" fmla="*/ 0 h 333375"/>
                <a:gd name="connsiteX0" fmla="*/ 25400 w 892175"/>
                <a:gd name="connsiteY0" fmla="*/ 0 h 323850"/>
                <a:gd name="connsiteX1" fmla="*/ 758825 w 892175"/>
                <a:gd name="connsiteY1" fmla="*/ 0 h 323850"/>
                <a:gd name="connsiteX2" fmla="*/ 892175 w 892175"/>
                <a:gd name="connsiteY2" fmla="*/ 323850 h 323850"/>
                <a:gd name="connsiteX3" fmla="*/ 0 w 892175"/>
                <a:gd name="connsiteY3" fmla="*/ 244475 h 323850"/>
                <a:gd name="connsiteX4" fmla="*/ 25400 w 892175"/>
                <a:gd name="connsiteY4" fmla="*/ 0 h 323850"/>
                <a:gd name="connsiteX0" fmla="*/ 25400 w 892175"/>
                <a:gd name="connsiteY0" fmla="*/ 0 h 323850"/>
                <a:gd name="connsiteX1" fmla="*/ 758825 w 892175"/>
                <a:gd name="connsiteY1" fmla="*/ 0 h 323850"/>
                <a:gd name="connsiteX2" fmla="*/ 892175 w 892175"/>
                <a:gd name="connsiteY2" fmla="*/ 323850 h 323850"/>
                <a:gd name="connsiteX3" fmla="*/ 0 w 892175"/>
                <a:gd name="connsiteY3" fmla="*/ 263525 h 323850"/>
                <a:gd name="connsiteX4" fmla="*/ 25400 w 892175"/>
                <a:gd name="connsiteY4" fmla="*/ 0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5" h="323850">
                  <a:moveTo>
                    <a:pt x="25400" y="0"/>
                  </a:moveTo>
                  <a:lnTo>
                    <a:pt x="758825" y="0"/>
                  </a:lnTo>
                  <a:lnTo>
                    <a:pt x="892175" y="323850"/>
                  </a:lnTo>
                  <a:lnTo>
                    <a:pt x="0" y="263525"/>
                  </a:lnTo>
                  <a:lnTo>
                    <a:pt x="2540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3"/>
            <p:cNvSpPr/>
            <p:nvPr/>
          </p:nvSpPr>
          <p:spPr>
            <a:xfrm>
              <a:off x="8029976" y="1"/>
              <a:ext cx="452038" cy="330994"/>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266825"/>
                <a:gd name="connsiteY0" fmla="*/ 0 h 309563"/>
                <a:gd name="connsiteX1" fmla="*/ 1219200 w 1266825"/>
                <a:gd name="connsiteY1" fmla="*/ 0 h 309563"/>
                <a:gd name="connsiteX2" fmla="*/ 1266825 w 1266825"/>
                <a:gd name="connsiteY2" fmla="*/ 247650 h 309563"/>
                <a:gd name="connsiteX3" fmla="*/ 335009 w 1266825"/>
                <a:gd name="connsiteY3" fmla="*/ 309563 h 309563"/>
                <a:gd name="connsiteX4" fmla="*/ 0 w 1266825"/>
                <a:gd name="connsiteY4" fmla="*/ 0 h 309563"/>
                <a:gd name="connsiteX0" fmla="*/ 0 w 1266825"/>
                <a:gd name="connsiteY0" fmla="*/ 0 h 309563"/>
                <a:gd name="connsiteX1" fmla="*/ 1219200 w 1266825"/>
                <a:gd name="connsiteY1" fmla="*/ 0 h 309563"/>
                <a:gd name="connsiteX2" fmla="*/ 1266825 w 1266825"/>
                <a:gd name="connsiteY2" fmla="*/ 247650 h 309563"/>
                <a:gd name="connsiteX3" fmla="*/ 335009 w 1266825"/>
                <a:gd name="connsiteY3" fmla="*/ 309563 h 309563"/>
                <a:gd name="connsiteX4" fmla="*/ 0 w 1266825"/>
                <a:gd name="connsiteY4" fmla="*/ 0 h 309563"/>
                <a:gd name="connsiteX0" fmla="*/ 0 w 1266825"/>
                <a:gd name="connsiteY0" fmla="*/ 0 h 309563"/>
                <a:gd name="connsiteX1" fmla="*/ 1256543 w 1266825"/>
                <a:gd name="connsiteY1" fmla="*/ 2381 h 309563"/>
                <a:gd name="connsiteX2" fmla="*/ 1266825 w 1266825"/>
                <a:gd name="connsiteY2" fmla="*/ 247650 h 309563"/>
                <a:gd name="connsiteX3" fmla="*/ 335009 w 1266825"/>
                <a:gd name="connsiteY3" fmla="*/ 309563 h 309563"/>
                <a:gd name="connsiteX4" fmla="*/ 0 w 1266825"/>
                <a:gd name="connsiteY4" fmla="*/ 0 h 309563"/>
                <a:gd name="connsiteX0" fmla="*/ 0 w 1543227"/>
                <a:gd name="connsiteY0" fmla="*/ 0 h 309563"/>
                <a:gd name="connsiteX1" fmla="*/ 1256543 w 1543227"/>
                <a:gd name="connsiteY1" fmla="*/ 2381 h 309563"/>
                <a:gd name="connsiteX2" fmla="*/ 1543227 w 1543227"/>
                <a:gd name="connsiteY2" fmla="*/ 247650 h 309563"/>
                <a:gd name="connsiteX3" fmla="*/ 335009 w 1543227"/>
                <a:gd name="connsiteY3" fmla="*/ 309563 h 309563"/>
                <a:gd name="connsiteX4" fmla="*/ 0 w 1543227"/>
                <a:gd name="connsiteY4" fmla="*/ 0 h 309563"/>
                <a:gd name="connsiteX0" fmla="*/ 0 w 1543227"/>
                <a:gd name="connsiteY0" fmla="*/ 0 h 330994"/>
                <a:gd name="connsiteX1" fmla="*/ 1256543 w 1543227"/>
                <a:gd name="connsiteY1" fmla="*/ 2381 h 330994"/>
                <a:gd name="connsiteX2" fmla="*/ 1543227 w 1543227"/>
                <a:gd name="connsiteY2" fmla="*/ 247650 h 330994"/>
                <a:gd name="connsiteX3" fmla="*/ 375655 w 1543227"/>
                <a:gd name="connsiteY3" fmla="*/ 330994 h 330994"/>
                <a:gd name="connsiteX4" fmla="*/ 0 w 1543227"/>
                <a:gd name="connsiteY4" fmla="*/ 0 h 330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227" h="330994">
                  <a:moveTo>
                    <a:pt x="0" y="0"/>
                  </a:moveTo>
                  <a:lnTo>
                    <a:pt x="1256543" y="2381"/>
                  </a:lnTo>
                  <a:lnTo>
                    <a:pt x="1543227" y="247650"/>
                  </a:lnTo>
                  <a:lnTo>
                    <a:pt x="375655" y="330994"/>
                  </a:lnTo>
                  <a:lnTo>
                    <a:pt x="0" y="0"/>
                  </a:ln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401050" y="0"/>
              <a:ext cx="745331" cy="361950"/>
            </a:xfrm>
            <a:custGeom>
              <a:avLst/>
              <a:gdLst>
                <a:gd name="connsiteX0" fmla="*/ 0 w 742950"/>
                <a:gd name="connsiteY0" fmla="*/ 0 h 304800"/>
                <a:gd name="connsiteX1" fmla="*/ 742950 w 742950"/>
                <a:gd name="connsiteY1" fmla="*/ 0 h 304800"/>
                <a:gd name="connsiteX2" fmla="*/ 742950 w 742950"/>
                <a:gd name="connsiteY2" fmla="*/ 304800 h 304800"/>
                <a:gd name="connsiteX3" fmla="*/ 0 w 742950"/>
                <a:gd name="connsiteY3" fmla="*/ 304800 h 304800"/>
                <a:gd name="connsiteX4" fmla="*/ 0 w 742950"/>
                <a:gd name="connsiteY4" fmla="*/ 0 h 304800"/>
                <a:gd name="connsiteX0" fmla="*/ 0 w 742950"/>
                <a:gd name="connsiteY0" fmla="*/ 0 h 304800"/>
                <a:gd name="connsiteX1" fmla="*/ 742950 w 742950"/>
                <a:gd name="connsiteY1" fmla="*/ 0 h 304800"/>
                <a:gd name="connsiteX2" fmla="*/ 742950 w 742950"/>
                <a:gd name="connsiteY2" fmla="*/ 304800 h 304800"/>
                <a:gd name="connsiteX3" fmla="*/ 133350 w 742950"/>
                <a:gd name="connsiteY3" fmla="*/ 195262 h 304800"/>
                <a:gd name="connsiteX4" fmla="*/ 0 w 742950"/>
                <a:gd name="connsiteY4" fmla="*/ 0 h 304800"/>
                <a:gd name="connsiteX0" fmla="*/ 0 w 742950"/>
                <a:gd name="connsiteY0" fmla="*/ 0 h 304800"/>
                <a:gd name="connsiteX1" fmla="*/ 742950 w 742950"/>
                <a:gd name="connsiteY1" fmla="*/ 0 h 304800"/>
                <a:gd name="connsiteX2" fmla="*/ 742950 w 742950"/>
                <a:gd name="connsiteY2" fmla="*/ 304800 h 304800"/>
                <a:gd name="connsiteX3" fmla="*/ 71437 w 742950"/>
                <a:gd name="connsiteY3" fmla="*/ 247650 h 304800"/>
                <a:gd name="connsiteX4" fmla="*/ 0 w 742950"/>
                <a:gd name="connsiteY4" fmla="*/ 0 h 304800"/>
                <a:gd name="connsiteX0" fmla="*/ 0 w 742950"/>
                <a:gd name="connsiteY0" fmla="*/ 0 h 304800"/>
                <a:gd name="connsiteX1" fmla="*/ 742950 w 742950"/>
                <a:gd name="connsiteY1" fmla="*/ 0 h 304800"/>
                <a:gd name="connsiteX2" fmla="*/ 742950 w 742950"/>
                <a:gd name="connsiteY2" fmla="*/ 304800 h 304800"/>
                <a:gd name="connsiteX3" fmla="*/ 76199 w 742950"/>
                <a:gd name="connsiteY3" fmla="*/ 261938 h 304800"/>
                <a:gd name="connsiteX4" fmla="*/ 0 w 742950"/>
                <a:gd name="connsiteY4" fmla="*/ 0 h 304800"/>
                <a:gd name="connsiteX0" fmla="*/ 0 w 742950"/>
                <a:gd name="connsiteY0" fmla="*/ 0 h 304800"/>
                <a:gd name="connsiteX1" fmla="*/ 742950 w 742950"/>
                <a:gd name="connsiteY1" fmla="*/ 0 h 304800"/>
                <a:gd name="connsiteX2" fmla="*/ 742950 w 742950"/>
                <a:gd name="connsiteY2" fmla="*/ 304800 h 304800"/>
                <a:gd name="connsiteX3" fmla="*/ 71436 w 742950"/>
                <a:gd name="connsiteY3" fmla="*/ 245269 h 304800"/>
                <a:gd name="connsiteX4" fmla="*/ 0 w 742950"/>
                <a:gd name="connsiteY4" fmla="*/ 0 h 304800"/>
                <a:gd name="connsiteX0" fmla="*/ 0 w 745331"/>
                <a:gd name="connsiteY0" fmla="*/ 0 h 361950"/>
                <a:gd name="connsiteX1" fmla="*/ 742950 w 745331"/>
                <a:gd name="connsiteY1" fmla="*/ 0 h 361950"/>
                <a:gd name="connsiteX2" fmla="*/ 745331 w 745331"/>
                <a:gd name="connsiteY2" fmla="*/ 361950 h 361950"/>
                <a:gd name="connsiteX3" fmla="*/ 71436 w 745331"/>
                <a:gd name="connsiteY3" fmla="*/ 245269 h 361950"/>
                <a:gd name="connsiteX4" fmla="*/ 0 w 745331"/>
                <a:gd name="connsiteY4" fmla="*/ 0 h 361950"/>
                <a:gd name="connsiteX0" fmla="*/ 0 w 745331"/>
                <a:gd name="connsiteY0" fmla="*/ 0 h 361950"/>
                <a:gd name="connsiteX1" fmla="*/ 742950 w 745331"/>
                <a:gd name="connsiteY1" fmla="*/ 0 h 361950"/>
                <a:gd name="connsiteX2" fmla="*/ 745331 w 745331"/>
                <a:gd name="connsiteY2" fmla="*/ 361950 h 361950"/>
                <a:gd name="connsiteX3" fmla="*/ 73817 w 745331"/>
                <a:gd name="connsiteY3" fmla="*/ 247650 h 361950"/>
                <a:gd name="connsiteX4" fmla="*/ 0 w 745331"/>
                <a:gd name="connsiteY4" fmla="*/ 0 h 361950"/>
                <a:gd name="connsiteX0" fmla="*/ 0 w 745331"/>
                <a:gd name="connsiteY0" fmla="*/ 0 h 361950"/>
                <a:gd name="connsiteX1" fmla="*/ 742950 w 745331"/>
                <a:gd name="connsiteY1" fmla="*/ 0 h 361950"/>
                <a:gd name="connsiteX2" fmla="*/ 745331 w 745331"/>
                <a:gd name="connsiteY2" fmla="*/ 361950 h 361950"/>
                <a:gd name="connsiteX3" fmla="*/ 83342 w 745331"/>
                <a:gd name="connsiteY3" fmla="*/ 252413 h 361950"/>
                <a:gd name="connsiteX4" fmla="*/ 0 w 745331"/>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31" h="361950">
                  <a:moveTo>
                    <a:pt x="0" y="0"/>
                  </a:moveTo>
                  <a:lnTo>
                    <a:pt x="742950" y="0"/>
                  </a:lnTo>
                  <a:cubicBezTo>
                    <a:pt x="743744" y="120650"/>
                    <a:pt x="744537" y="241300"/>
                    <a:pt x="745331" y="361950"/>
                  </a:cubicBezTo>
                  <a:lnTo>
                    <a:pt x="83342" y="252413"/>
                  </a:lnTo>
                  <a:lnTo>
                    <a:pt x="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PA_图片 26"/>
          <p:cNvPicPr>
            <a:picLocks noChangeAspect="1"/>
          </p:cNvPicPr>
          <p:nvPr>
            <p:custDataLst>
              <p:tags r:id="rId9"/>
            </p:custDataLst>
          </p:nvPr>
        </p:nvPicPr>
        <p:blipFill>
          <a:blip r:embed="rId25"/>
          <a:stretch>
            <a:fillRect/>
          </a:stretch>
        </p:blipFill>
        <p:spPr>
          <a:xfrm rot="512462">
            <a:off x="3968369" y="1223760"/>
            <a:ext cx="1280271" cy="1566808"/>
          </a:xfrm>
          <a:prstGeom prst="rect">
            <a:avLst/>
          </a:prstGeom>
          <a:effectLst/>
        </p:spPr>
      </p:pic>
      <p:pic>
        <p:nvPicPr>
          <p:cNvPr id="28" name="PA_图片 27"/>
          <p:cNvPicPr>
            <a:picLocks noChangeAspect="1"/>
          </p:cNvPicPr>
          <p:nvPr>
            <p:custDataLst>
              <p:tags r:id="rId10"/>
            </p:custDataLst>
          </p:nvPr>
        </p:nvPicPr>
        <p:blipFill>
          <a:blip r:embed="rId26"/>
          <a:stretch>
            <a:fillRect/>
          </a:stretch>
        </p:blipFill>
        <p:spPr>
          <a:xfrm rot="21200045">
            <a:off x="2475882" y="1276333"/>
            <a:ext cx="1457070" cy="1609483"/>
          </a:xfrm>
          <a:prstGeom prst="rect">
            <a:avLst/>
          </a:prstGeom>
          <a:effectLst/>
        </p:spPr>
      </p:pic>
      <p:pic>
        <p:nvPicPr>
          <p:cNvPr id="29" name="PA_图片 28"/>
          <p:cNvPicPr>
            <a:picLocks noChangeAspect="1"/>
          </p:cNvPicPr>
          <p:nvPr>
            <p:custDataLst>
              <p:tags r:id="rId11"/>
            </p:custDataLst>
          </p:nvPr>
        </p:nvPicPr>
        <p:blipFill>
          <a:blip r:embed="rId27"/>
          <a:stretch>
            <a:fillRect/>
          </a:stretch>
        </p:blipFill>
        <p:spPr>
          <a:xfrm rot="21125508">
            <a:off x="5115263" y="1229828"/>
            <a:ext cx="1222423" cy="1590397"/>
          </a:xfrm>
          <a:prstGeom prst="rect">
            <a:avLst/>
          </a:prstGeom>
          <a:effectLst/>
        </p:spPr>
      </p:pic>
      <p:sp>
        <p:nvSpPr>
          <p:cNvPr id="8" name="矩形 7"/>
          <p:cNvSpPr/>
          <p:nvPr/>
        </p:nvSpPr>
        <p:spPr>
          <a:xfrm>
            <a:off x="2404461" y="3003651"/>
            <a:ext cx="4379725" cy="553998"/>
          </a:xfrm>
          <a:prstGeom prst="rect">
            <a:avLst/>
          </a:prstGeom>
          <a:noFill/>
        </p:spPr>
        <p:txBody>
          <a:bodyPr wrap="none" rtlCol="0">
            <a:spAutoFit/>
          </a:bodyPr>
          <a:lstStyle/>
          <a:p>
            <a:pPr algn="ctr"/>
            <a:r>
              <a:rPr lang="zh-CN" altLang="en-US" sz="3000" dirty="0">
                <a:ln w="38100">
                  <a:noFill/>
                </a:ln>
                <a:effectLst>
                  <a:outerShdw blurRad="75057" dist="12700" dir="5400000" sy="-20000" rotWithShape="0">
                    <a:prstClr val="black">
                      <a:alpha val="25000"/>
                    </a:prstClr>
                  </a:outerShdw>
                </a:effectLst>
                <a:latin typeface="汉仪菱心体简" panose="02010609000101010101" pitchFamily="49" charset="-122"/>
                <a:ea typeface="汉仪菱心体简" panose="02010609000101010101" pitchFamily="49" charset="-122"/>
              </a:rPr>
              <a:t>开学第一课家长</a:t>
            </a:r>
            <a:r>
              <a:rPr lang="en-US" altLang="zh-CN" sz="3000" dirty="0" err="1">
                <a:ln w="38100">
                  <a:noFill/>
                </a:ln>
                <a:effectLst>
                  <a:outerShdw blurRad="75057" dist="12700" dir="5400000" sy="-20000" rotWithShape="0">
                    <a:prstClr val="black">
                      <a:alpha val="25000"/>
                    </a:prstClr>
                  </a:outerShdw>
                </a:effectLst>
                <a:latin typeface="汉仪菱心体简" panose="02010609000101010101" pitchFamily="49" charset="-122"/>
                <a:ea typeface="汉仪菱心体简" panose="02010609000101010101" pitchFamily="49" charset="-122"/>
              </a:rPr>
              <a:t>ppt</a:t>
            </a:r>
            <a:r>
              <a:rPr lang="zh-CN" altLang="en-US" sz="3000" dirty="0">
                <a:ln w="38100">
                  <a:noFill/>
                </a:ln>
                <a:effectLst>
                  <a:outerShdw blurRad="75057" dist="12700" dir="5400000" sy="-20000" rotWithShape="0">
                    <a:prstClr val="black">
                      <a:alpha val="25000"/>
                    </a:prstClr>
                  </a:outerShdw>
                </a:effectLst>
                <a:latin typeface="汉仪菱心体简" panose="02010609000101010101" pitchFamily="49" charset="-122"/>
                <a:ea typeface="汉仪菱心体简" panose="02010609000101010101" pitchFamily="49" charset="-122"/>
              </a:rPr>
              <a:t>模板</a:t>
            </a:r>
            <a:endParaRPr lang="en-US" altLang="zh-CN" sz="3000" dirty="0">
              <a:ln w="38100">
                <a:noFill/>
              </a:ln>
              <a:effectLst>
                <a:outerShdw blurRad="75057" dist="12700" dir="5400000" sy="-20000" rotWithShape="0">
                  <a:prstClr val="black">
                    <a:alpha val="25000"/>
                  </a:prstClr>
                </a:outerShdw>
              </a:effectLst>
              <a:latin typeface="汉仪菱心体简" panose="02010609000101010101" pitchFamily="49" charset="-122"/>
              <a:ea typeface="汉仪菱心体简" panose="02010609000101010101" pitchFamily="49" charset="-122"/>
            </a:endParaRPr>
          </a:p>
        </p:txBody>
      </p:sp>
      <p:pic>
        <p:nvPicPr>
          <p:cNvPr id="108" name="Picture 5" descr="C:\Users\ABC\Desktop\58pic_526bf2bdbafad3.png"/>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306159" y="578199"/>
            <a:ext cx="1127329" cy="787463"/>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6" descr="C:\Users\ABC\Desktop\58pic_526bf2bdbafad.png"/>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987761" y="2846448"/>
            <a:ext cx="1133475" cy="2182812"/>
          </a:xfrm>
          <a:prstGeom prst="rect">
            <a:avLst/>
          </a:prstGeom>
          <a:noFill/>
          <a:extLst>
            <a:ext uri="{909E8E84-426E-40DD-AFC4-6F175D3DCCD1}">
              <a14:hiddenFill xmlns:a14="http://schemas.microsoft.com/office/drawing/2010/main">
                <a:solidFill>
                  <a:srgbClr val="FFFFFF"/>
                </a:solidFill>
              </a14:hiddenFill>
            </a:ext>
          </a:extLst>
        </p:spPr>
      </p:pic>
      <p:pic>
        <p:nvPicPr>
          <p:cNvPr id="152" name="PA_图片 151"/>
          <p:cNvPicPr>
            <a:picLocks noChangeAspect="1"/>
          </p:cNvPicPr>
          <p:nvPr>
            <p:custDataLst>
              <p:tags r:id="rId12"/>
            </p:custDataLst>
          </p:nvPr>
        </p:nvPicPr>
        <p:blipFill>
          <a:blip r:embed="rId30" cstate="print">
            <a:extLst>
              <a:ext uri="{28A0092B-C50C-407E-A947-70E740481C1C}">
                <a14:useLocalDpi xmlns:a14="http://schemas.microsoft.com/office/drawing/2010/main" val="0"/>
              </a:ext>
            </a:extLst>
          </a:blip>
          <a:stretch>
            <a:fillRect/>
          </a:stretch>
        </p:blipFill>
        <p:spPr>
          <a:xfrm>
            <a:off x="1881834" y="1973858"/>
            <a:ext cx="799852" cy="1017411"/>
          </a:xfrm>
          <a:prstGeom prst="rect">
            <a:avLst/>
          </a:prstGeom>
        </p:spPr>
      </p:pic>
      <p:pic>
        <p:nvPicPr>
          <p:cNvPr id="14" name="儿童歌曲 - 校园的早晨 - 纯音乐版3">
            <a:hlinkClick r:id="" action="ppaction://media"/>
          </p:cNvPr>
          <p:cNvPicPr>
            <a:picLocks noChangeAspect="1"/>
          </p:cNvPicPr>
          <p:nvPr>
            <a:audioFile r:link="rId14"/>
            <p:extLst>
              <p:ext uri="{DAA4B4D4-6D71-4841-9C94-3DE7FCFB9230}">
                <p14:media xmlns:p14="http://schemas.microsoft.com/office/powerpoint/2010/main" r:embed="rId13"/>
              </p:ext>
            </p:extLst>
          </p:nvPr>
        </p:nvPicPr>
        <p:blipFill>
          <a:blip r:embed="rId31" cstate="print"/>
          <a:stretch>
            <a:fillRect/>
          </a:stretch>
        </p:blipFill>
        <p:spPr>
          <a:xfrm>
            <a:off x="1119724" y="-723840"/>
            <a:ext cx="609600" cy="609600"/>
          </a:xfrm>
          <a:prstGeom prst="rect">
            <a:avLst/>
          </a:prstGeom>
        </p:spPr>
      </p:pic>
      <p:pic>
        <p:nvPicPr>
          <p:cNvPr id="50" name="PA_图片 148"/>
          <p:cNvPicPr>
            <a:picLocks noChangeAspect="1"/>
          </p:cNvPicPr>
          <p:nvPr>
            <p:custDataLst>
              <p:tags r:id="rId15"/>
            </p:custDataLst>
          </p:nvPr>
        </p:nvPicPr>
        <p:blipFill>
          <a:blip r:embed="rId32" cstate="print">
            <a:extLst>
              <a:ext uri="{28A0092B-C50C-407E-A947-70E740481C1C}">
                <a14:useLocalDpi xmlns:a14="http://schemas.microsoft.com/office/drawing/2010/main" val="0"/>
              </a:ext>
            </a:extLst>
          </a:blip>
          <a:stretch>
            <a:fillRect/>
          </a:stretch>
        </p:blipFill>
        <p:spPr>
          <a:xfrm>
            <a:off x="-2718269" y="-844829"/>
            <a:ext cx="2679499" cy="1673014"/>
          </a:xfrm>
          <a:prstGeom prst="rect">
            <a:avLst/>
          </a:prstGeom>
        </p:spPr>
      </p:pic>
      <p:pic>
        <p:nvPicPr>
          <p:cNvPr id="51" name="PA_图片 149"/>
          <p:cNvPicPr>
            <a:picLocks noChangeAspect="1"/>
          </p:cNvPicPr>
          <p:nvPr>
            <p:custDataLst>
              <p:tags r:id="rId16"/>
            </p:custDataLst>
          </p:nvPr>
        </p:nvPicPr>
        <p:blipFill>
          <a:blip r:embed="rId33" cstate="print">
            <a:extLst>
              <a:ext uri="{28A0092B-C50C-407E-A947-70E740481C1C}">
                <a14:useLocalDpi xmlns:a14="http://schemas.microsoft.com/office/drawing/2010/main" val="0"/>
              </a:ext>
            </a:extLst>
          </a:blip>
          <a:stretch>
            <a:fillRect/>
          </a:stretch>
        </p:blipFill>
        <p:spPr>
          <a:xfrm rot="837669">
            <a:off x="9216322" y="-802465"/>
            <a:ext cx="1939187" cy="1344057"/>
          </a:xfrm>
          <a:prstGeom prst="rect">
            <a:avLst/>
          </a:prstGeom>
        </p:spPr>
      </p:pic>
      <p:pic>
        <p:nvPicPr>
          <p:cNvPr id="52" name="PA_图片 150"/>
          <p:cNvPicPr>
            <a:picLocks noChangeAspect="1"/>
          </p:cNvPicPr>
          <p:nvPr>
            <p:custDataLst>
              <p:tags r:id="rId17"/>
            </p:custDataLst>
          </p:nvPr>
        </p:nvPicPr>
        <p:blipFill>
          <a:blip r:embed="rId34" cstate="print">
            <a:extLst>
              <a:ext uri="{28A0092B-C50C-407E-A947-70E740481C1C}">
                <a14:useLocalDpi xmlns:a14="http://schemas.microsoft.com/office/drawing/2010/main" val="0"/>
              </a:ext>
            </a:extLst>
          </a:blip>
          <a:stretch>
            <a:fillRect/>
          </a:stretch>
        </p:blipFill>
        <p:spPr>
          <a:xfrm>
            <a:off x="9399586" y="4394904"/>
            <a:ext cx="1253080" cy="749687"/>
          </a:xfrm>
          <a:prstGeom prst="rect">
            <a:avLst/>
          </a:prstGeom>
        </p:spPr>
      </p:pic>
      <p:sp>
        <p:nvSpPr>
          <p:cNvPr id="2" name="文本框 1"/>
          <p:cNvSpPr txBox="1"/>
          <p:nvPr/>
        </p:nvSpPr>
        <p:spPr>
          <a:xfrm>
            <a:off x="3094892" y="4903596"/>
            <a:ext cx="2558714" cy="300082"/>
          </a:xfrm>
          <a:prstGeom prst="rect">
            <a:avLst/>
          </a:prstGeom>
          <a:noFill/>
        </p:spPr>
        <p:txBody>
          <a:bodyPr wrap="none" rtlCol="0">
            <a:spAutoFit/>
          </a:bodyPr>
          <a:lstStyle/>
          <a:p>
            <a:r>
              <a:rPr lang="zh-CN" altLang="en-US" dirty="0">
                <a:solidFill>
                  <a:srgbClr val="FFD83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汇报人</a:t>
            </a:r>
            <a:r>
              <a:rPr lang="zh-CN" altLang="en-US" dirty="0" smtClean="0">
                <a:solidFill>
                  <a:srgbClr val="FFD83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dirty="0" smtClean="0">
                <a:solidFill>
                  <a:srgbClr val="FFD83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xxx  </a:t>
            </a:r>
            <a:r>
              <a:rPr lang="zh-CN" altLang="en-US" dirty="0" smtClean="0">
                <a:solidFill>
                  <a:srgbClr val="FFD83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时间</a:t>
            </a:r>
            <a:r>
              <a:rPr lang="zh-CN" altLang="en-US" dirty="0">
                <a:solidFill>
                  <a:srgbClr val="FFD83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dirty="0">
                <a:solidFill>
                  <a:srgbClr val="FFD83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XX</a:t>
            </a:r>
            <a:r>
              <a:rPr lang="zh-CN" altLang="en-US" dirty="0">
                <a:solidFill>
                  <a:srgbClr val="FFD83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r>
              <a:rPr lang="en-US" altLang="zh-CN" dirty="0">
                <a:solidFill>
                  <a:srgbClr val="FFD83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XX</a:t>
            </a:r>
            <a:r>
              <a:rPr lang="zh-CN" altLang="en-US" dirty="0">
                <a:solidFill>
                  <a:srgbClr val="FFD83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3661686089"/>
      </p:ext>
    </p:extLst>
  </p:cSld>
  <p:clrMapOvr>
    <a:masterClrMapping/>
  </p:clrMapOvr>
  <p:transition spd="slow" advClick="0" advTm="0">
    <p:randomBar dir="vert"/>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20"/>
                                            </p:tgtEl>
                                            <p:attrNameLst>
                                              <p:attrName>style.visibility</p:attrName>
                                            </p:attrNameLst>
                                          </p:cBhvr>
                                          <p:to>
                                            <p:strVal val="visible"/>
                                          </p:to>
                                        </p:set>
                                        <p:anim calcmode="lin" valueType="num">
                                          <p:cBhvr>
                                            <p:cTn id="11" dur="500" fill="hold"/>
                                            <p:tgtEl>
                                              <p:spTgt spid="120"/>
                                            </p:tgtEl>
                                            <p:attrNameLst>
                                              <p:attrName>ppt_w</p:attrName>
                                            </p:attrNameLst>
                                          </p:cBhvr>
                                          <p:tavLst>
                                            <p:tav tm="0">
                                              <p:val>
                                                <p:fltVal val="0"/>
                                              </p:val>
                                            </p:tav>
                                            <p:tav tm="100000">
                                              <p:val>
                                                <p:strVal val="#ppt_w"/>
                                              </p:val>
                                            </p:tav>
                                          </p:tavLst>
                                        </p:anim>
                                        <p:anim calcmode="lin" valueType="num">
                                          <p:cBhvr>
                                            <p:cTn id="12" dur="500" fill="hold"/>
                                            <p:tgtEl>
                                              <p:spTgt spid="120"/>
                                            </p:tgtEl>
                                            <p:attrNameLst>
                                              <p:attrName>ppt_h</p:attrName>
                                            </p:attrNameLst>
                                          </p:cBhvr>
                                          <p:tavLst>
                                            <p:tav tm="0">
                                              <p:val>
                                                <p:fltVal val="0"/>
                                              </p:val>
                                            </p:tav>
                                            <p:tav tm="100000">
                                              <p:val>
                                                <p:strVal val="#ppt_h"/>
                                              </p:val>
                                            </p:tav>
                                          </p:tavLst>
                                        </p:anim>
                                        <p:animEffect transition="in" filter="fade">
                                          <p:cBhvr>
                                            <p:cTn id="13" dur="500"/>
                                            <p:tgtEl>
                                              <p:spTgt spid="120"/>
                                            </p:tgtEl>
                                          </p:cBhvr>
                                        </p:animEffect>
                                      </p:childTnLst>
                                    </p:cTn>
                                  </p:par>
                                </p:childTnLst>
                              </p:cTn>
                            </p:par>
                            <p:par>
                              <p:cTn id="14" fill="hold">
                                <p:stCondLst>
                                  <p:cond delay="500"/>
                                </p:stCondLst>
                                <p:childTnLst>
                                  <p:par>
                                    <p:cTn id="15" presetID="26" presetClass="emph" presetSubtype="0" repeatCount="2000" fill="hold" grpId="1" nodeType="afterEffect">
                                      <p:stCondLst>
                                        <p:cond delay="0"/>
                                      </p:stCondLst>
                                      <p:childTnLst>
                                        <p:animEffect transition="out" filter="fade">
                                          <p:cBhvr>
                                            <p:cTn id="16" dur="500" tmFilter="0, 0; .2, .5; .8, .5; 1, 0"/>
                                            <p:tgtEl>
                                              <p:spTgt spid="120"/>
                                            </p:tgtEl>
                                          </p:cBhvr>
                                        </p:animEffect>
                                        <p:animScale>
                                          <p:cBhvr>
                                            <p:cTn id="17" dur="250" autoRev="1" fill="hold"/>
                                            <p:tgtEl>
                                              <p:spTgt spid="120"/>
                                            </p:tgtEl>
                                          </p:cBhvr>
                                          <p:by x="105000" y="105000"/>
                                        </p:animScale>
                                      </p:childTnLst>
                                    </p:cTn>
                                  </p:par>
                                  <p:par>
                                    <p:cTn id="18" presetID="8" presetClass="emph" presetSubtype="0" fill="hold" grpId="2" nodeType="withEffect">
                                      <p:stCondLst>
                                        <p:cond delay="0"/>
                                      </p:stCondLst>
                                      <p:childTnLst>
                                        <p:animRot by="21600000">
                                          <p:cBhvr>
                                            <p:cTn id="19" dur="2000" fill="hold"/>
                                            <p:tgtEl>
                                              <p:spTgt spid="120"/>
                                            </p:tgtEl>
                                            <p:attrNameLst>
                                              <p:attrName>r</p:attrName>
                                            </p:attrNameLst>
                                          </p:cBhvr>
                                        </p:animRot>
                                      </p:childTnLst>
                                    </p:cTn>
                                  </p:par>
                                  <p:par>
                                    <p:cTn id="20" presetID="53" presetClass="entr" presetSubtype="16" fill="hold" grpId="0" nodeType="withEffect">
                                      <p:stCondLst>
                                        <p:cond delay="0"/>
                                      </p:stCondLst>
                                      <p:childTnLst>
                                        <p:set>
                                          <p:cBhvr>
                                            <p:cTn id="21" dur="1" fill="hold">
                                              <p:stCondLst>
                                                <p:cond delay="0"/>
                                              </p:stCondLst>
                                            </p:cTn>
                                            <p:tgtEl>
                                              <p:spTgt spid="119"/>
                                            </p:tgtEl>
                                            <p:attrNameLst>
                                              <p:attrName>style.visibility</p:attrName>
                                            </p:attrNameLst>
                                          </p:cBhvr>
                                          <p:to>
                                            <p:strVal val="visible"/>
                                          </p:to>
                                        </p:set>
                                        <p:anim calcmode="lin" valueType="num">
                                          <p:cBhvr>
                                            <p:cTn id="22" dur="500" fill="hold"/>
                                            <p:tgtEl>
                                              <p:spTgt spid="119"/>
                                            </p:tgtEl>
                                            <p:attrNameLst>
                                              <p:attrName>ppt_w</p:attrName>
                                            </p:attrNameLst>
                                          </p:cBhvr>
                                          <p:tavLst>
                                            <p:tav tm="0">
                                              <p:val>
                                                <p:fltVal val="0"/>
                                              </p:val>
                                            </p:tav>
                                            <p:tav tm="100000">
                                              <p:val>
                                                <p:strVal val="#ppt_w"/>
                                              </p:val>
                                            </p:tav>
                                          </p:tavLst>
                                        </p:anim>
                                        <p:anim calcmode="lin" valueType="num">
                                          <p:cBhvr>
                                            <p:cTn id="23" dur="500" fill="hold"/>
                                            <p:tgtEl>
                                              <p:spTgt spid="119"/>
                                            </p:tgtEl>
                                            <p:attrNameLst>
                                              <p:attrName>ppt_h</p:attrName>
                                            </p:attrNameLst>
                                          </p:cBhvr>
                                          <p:tavLst>
                                            <p:tav tm="0">
                                              <p:val>
                                                <p:fltVal val="0"/>
                                              </p:val>
                                            </p:tav>
                                            <p:tav tm="100000">
                                              <p:val>
                                                <p:strVal val="#ppt_h"/>
                                              </p:val>
                                            </p:tav>
                                          </p:tavLst>
                                        </p:anim>
                                        <p:animEffect transition="in" filter="fade">
                                          <p:cBhvr>
                                            <p:cTn id="24" dur="500"/>
                                            <p:tgtEl>
                                              <p:spTgt spid="119"/>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nodeType="clickEffect" p14:presetBounceEnd="40000">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14:bounceEnd="40000">
                                          <p:cBhvr additive="base">
                                            <p:cTn id="29" dur="25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30" dur="250" fill="hold"/>
                                            <p:tgtEl>
                                              <p:spTgt spid="28"/>
                                            </p:tgtEl>
                                            <p:attrNameLst>
                                              <p:attrName>ppt_y</p:attrName>
                                            </p:attrNameLst>
                                          </p:cBhvr>
                                          <p:tavLst>
                                            <p:tav tm="0">
                                              <p:val>
                                                <p:strVal val="0-#ppt_h/2"/>
                                              </p:val>
                                            </p:tav>
                                            <p:tav tm="100000">
                                              <p:val>
                                                <p:strVal val="#ppt_y"/>
                                              </p:val>
                                            </p:tav>
                                          </p:tavLst>
                                        </p:anim>
                                      </p:childTnLst>
                                    </p:cTn>
                                  </p:par>
                                </p:childTnLst>
                              </p:cTn>
                            </p:par>
                            <p:par>
                              <p:cTn id="31" fill="hold">
                                <p:stCondLst>
                                  <p:cond delay="250"/>
                                </p:stCondLst>
                                <p:childTnLst>
                                  <p:par>
                                    <p:cTn id="32" presetID="8" presetClass="emph" presetSubtype="0" decel="40000" fill="hold" nodeType="afterEffect">
                                      <p:stCondLst>
                                        <p:cond delay="0"/>
                                      </p:stCondLst>
                                      <p:childTnLst>
                                        <p:animRot by="600000">
                                          <p:cBhvr>
                                            <p:cTn id="33" dur="150" fill="hold"/>
                                            <p:tgtEl>
                                              <p:spTgt spid="28"/>
                                            </p:tgtEl>
                                            <p:attrNameLst>
                                              <p:attrName>r</p:attrName>
                                            </p:attrNameLst>
                                          </p:cBhvr>
                                        </p:animRot>
                                      </p:childTnLst>
                                    </p:cTn>
                                  </p:par>
                                </p:childTnLst>
                              </p:cTn>
                            </p:par>
                            <p:par>
                              <p:cTn id="34" fill="hold">
                                <p:stCondLst>
                                  <p:cond delay="400"/>
                                </p:stCondLst>
                                <p:childTnLst>
                                  <p:par>
                                    <p:cTn id="35" presetID="2" presetClass="entr" presetSubtype="1" fill="hold" nodeType="afterEffect" p14:presetBounceEnd="40000">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14:bounceEnd="40000">
                                          <p:cBhvr additive="base">
                                            <p:cTn id="37" dur="25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38" dur="250" fill="hold"/>
                                            <p:tgtEl>
                                              <p:spTgt spid="27"/>
                                            </p:tgtEl>
                                            <p:attrNameLst>
                                              <p:attrName>ppt_y</p:attrName>
                                            </p:attrNameLst>
                                          </p:cBhvr>
                                          <p:tavLst>
                                            <p:tav tm="0">
                                              <p:val>
                                                <p:strVal val="0-#ppt_h/2"/>
                                              </p:val>
                                            </p:tav>
                                            <p:tav tm="100000">
                                              <p:val>
                                                <p:strVal val="#ppt_y"/>
                                              </p:val>
                                            </p:tav>
                                          </p:tavLst>
                                        </p:anim>
                                      </p:childTnLst>
                                    </p:cTn>
                                  </p:par>
                                </p:childTnLst>
                              </p:cTn>
                            </p:par>
                            <p:par>
                              <p:cTn id="39" fill="hold">
                                <p:stCondLst>
                                  <p:cond delay="650"/>
                                </p:stCondLst>
                                <p:childTnLst>
                                  <p:par>
                                    <p:cTn id="40" presetID="8" presetClass="emph" presetSubtype="0" decel="40000" fill="hold" nodeType="afterEffect">
                                      <p:stCondLst>
                                        <p:cond delay="0"/>
                                      </p:stCondLst>
                                      <p:childTnLst>
                                        <p:animRot by="-600000">
                                          <p:cBhvr>
                                            <p:cTn id="41" dur="150" fill="hold"/>
                                            <p:tgtEl>
                                              <p:spTgt spid="27"/>
                                            </p:tgtEl>
                                            <p:attrNameLst>
                                              <p:attrName>r</p:attrName>
                                            </p:attrNameLst>
                                          </p:cBhvr>
                                        </p:animRot>
                                      </p:childTnLst>
                                    </p:cTn>
                                  </p:par>
                                </p:childTnLst>
                              </p:cTn>
                            </p:par>
                            <p:par>
                              <p:cTn id="42" fill="hold">
                                <p:stCondLst>
                                  <p:cond delay="800"/>
                                </p:stCondLst>
                                <p:childTnLst>
                                  <p:par>
                                    <p:cTn id="43" presetID="2" presetClass="entr" presetSubtype="1" fill="hold" nodeType="afterEffect" p14:presetBounceEnd="40000">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14:bounceEnd="40000">
                                          <p:cBhvr additive="base">
                                            <p:cTn id="45" dur="25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46" dur="250" fill="hold"/>
                                            <p:tgtEl>
                                              <p:spTgt spid="29"/>
                                            </p:tgtEl>
                                            <p:attrNameLst>
                                              <p:attrName>ppt_y</p:attrName>
                                            </p:attrNameLst>
                                          </p:cBhvr>
                                          <p:tavLst>
                                            <p:tav tm="0">
                                              <p:val>
                                                <p:strVal val="0-#ppt_h/2"/>
                                              </p:val>
                                            </p:tav>
                                            <p:tav tm="100000">
                                              <p:val>
                                                <p:strVal val="#ppt_y"/>
                                              </p:val>
                                            </p:tav>
                                          </p:tavLst>
                                        </p:anim>
                                      </p:childTnLst>
                                    </p:cTn>
                                  </p:par>
                                </p:childTnLst>
                              </p:cTn>
                            </p:par>
                            <p:par>
                              <p:cTn id="47" fill="hold">
                                <p:stCondLst>
                                  <p:cond delay="1050"/>
                                </p:stCondLst>
                                <p:childTnLst>
                                  <p:par>
                                    <p:cTn id="48" presetID="8" presetClass="emph" presetSubtype="0" decel="40000" fill="hold" nodeType="afterEffect">
                                      <p:stCondLst>
                                        <p:cond delay="0"/>
                                      </p:stCondLst>
                                      <p:childTnLst>
                                        <p:animRot by="600000">
                                          <p:cBhvr>
                                            <p:cTn id="49" dur="150" fill="hold"/>
                                            <p:tgtEl>
                                              <p:spTgt spid="29"/>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26" presetClass="entr" presetSubtype="0" fill="hold" grpId="0" nodeType="clickEffect">
                                      <p:stCondLst>
                                        <p:cond delay="0"/>
                                      </p:stCondLst>
                                      <p:iterate type="lt">
                                        <p:tmPct val="30000"/>
                                      </p:iterate>
                                      <p:childTnLst>
                                        <p:set>
                                          <p:cBhvr>
                                            <p:cTn id="53" dur="1" fill="hold">
                                              <p:stCondLst>
                                                <p:cond delay="0"/>
                                              </p:stCondLst>
                                            </p:cTn>
                                            <p:tgtEl>
                                              <p:spTgt spid="8"/>
                                            </p:tgtEl>
                                            <p:attrNameLst>
                                              <p:attrName>style.visibility</p:attrName>
                                            </p:attrNameLst>
                                          </p:cBhvr>
                                          <p:to>
                                            <p:strVal val="visible"/>
                                          </p:to>
                                        </p:set>
                                        <p:animEffect transition="in" filter="wipe(down)">
                                          <p:cBhvr>
                                            <p:cTn id="54" dur="197">
                                              <p:stCondLst>
                                                <p:cond delay="0"/>
                                              </p:stCondLst>
                                            </p:cTn>
                                            <p:tgtEl>
                                              <p:spTgt spid="8"/>
                                            </p:tgtEl>
                                          </p:cBhvr>
                                        </p:animEffect>
                                        <p:anim calcmode="lin" valueType="num">
                                          <p:cBhvr>
                                            <p:cTn id="55" dur="619"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6" dur="22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7" dur="226" tmFilter="0, 0; 0.125,0.2665; 0.25,0.4; 0.375,0.465; 0.5,0.5;  0.625,0.535; 0.75,0.6; 0.875,0.7335; 1,1">
                                              <p:stCondLst>
                                                <p:cond delay="226"/>
                                              </p:stCondLst>
                                            </p:cTn>
                                            <p:tgtEl>
                                              <p:spTgt spid="8"/>
                                            </p:tgtEl>
                                            <p:attrNameLst>
                                              <p:attrName>ppt_y</p:attrName>
                                            </p:attrNameLst>
                                          </p:cBhvr>
                                          <p:tavLst>
                                            <p:tav tm="0" fmla="#ppt_y-sin(pi*$)/9">
                                              <p:val>
                                                <p:fltVal val="0"/>
                                              </p:val>
                                            </p:tav>
                                            <p:tav tm="100000">
                                              <p:val>
                                                <p:fltVal val="1"/>
                                              </p:val>
                                            </p:tav>
                                          </p:tavLst>
                                        </p:anim>
                                        <p:anim calcmode="lin" valueType="num">
                                          <p:cBhvr>
                                            <p:cTn id="58" dur="113" tmFilter="0, 0; 0.125,0.2665; 0.25,0.4; 0.375,0.465; 0.5,0.5;  0.625,0.535; 0.75,0.6; 0.875,0.7335; 1,1">
                                              <p:stCondLst>
                                                <p:cond delay="450"/>
                                              </p:stCondLst>
                                            </p:cTn>
                                            <p:tgtEl>
                                              <p:spTgt spid="8"/>
                                            </p:tgtEl>
                                            <p:attrNameLst>
                                              <p:attrName>ppt_y</p:attrName>
                                            </p:attrNameLst>
                                          </p:cBhvr>
                                          <p:tavLst>
                                            <p:tav tm="0" fmla="#ppt_y-sin(pi*$)/27">
                                              <p:val>
                                                <p:fltVal val="0"/>
                                              </p:val>
                                            </p:tav>
                                            <p:tav tm="100000">
                                              <p:val>
                                                <p:fltVal val="1"/>
                                              </p:val>
                                            </p:tav>
                                          </p:tavLst>
                                        </p:anim>
                                        <p:anim calcmode="lin" valueType="num">
                                          <p:cBhvr>
                                            <p:cTn id="59" dur="56" tmFilter="0, 0; 0.125,0.2665; 0.25,0.4; 0.375,0.465; 0.5,0.5;  0.625,0.535; 0.75,0.6; 0.875,0.7335; 1,1">
                                              <p:stCondLst>
                                                <p:cond delay="563"/>
                                              </p:stCondLst>
                                            </p:cTn>
                                            <p:tgtEl>
                                              <p:spTgt spid="8"/>
                                            </p:tgtEl>
                                            <p:attrNameLst>
                                              <p:attrName>ppt_y</p:attrName>
                                            </p:attrNameLst>
                                          </p:cBhvr>
                                          <p:tavLst>
                                            <p:tav tm="0" fmla="#ppt_y-sin(pi*$)/81">
                                              <p:val>
                                                <p:fltVal val="0"/>
                                              </p:val>
                                            </p:tav>
                                            <p:tav tm="100000">
                                              <p:val>
                                                <p:fltVal val="1"/>
                                              </p:val>
                                            </p:tav>
                                          </p:tavLst>
                                        </p:anim>
                                        <p:animScale>
                                          <p:cBhvr>
                                            <p:cTn id="60" dur="9">
                                              <p:stCondLst>
                                                <p:cond delay="221"/>
                                              </p:stCondLst>
                                            </p:cTn>
                                            <p:tgtEl>
                                              <p:spTgt spid="8"/>
                                            </p:tgtEl>
                                          </p:cBhvr>
                                          <p:to x="100000" y="60000"/>
                                        </p:animScale>
                                        <p:animScale>
                                          <p:cBhvr>
                                            <p:cTn id="61" dur="56" decel="50000">
                                              <p:stCondLst>
                                                <p:cond delay="230"/>
                                              </p:stCondLst>
                                            </p:cTn>
                                            <p:tgtEl>
                                              <p:spTgt spid="8"/>
                                            </p:tgtEl>
                                          </p:cBhvr>
                                          <p:to x="100000" y="100000"/>
                                        </p:animScale>
                                        <p:animScale>
                                          <p:cBhvr>
                                            <p:cTn id="62" dur="9">
                                              <p:stCondLst>
                                                <p:cond delay="446"/>
                                              </p:stCondLst>
                                            </p:cTn>
                                            <p:tgtEl>
                                              <p:spTgt spid="8"/>
                                            </p:tgtEl>
                                          </p:cBhvr>
                                          <p:to x="100000" y="80000"/>
                                        </p:animScale>
                                        <p:animScale>
                                          <p:cBhvr>
                                            <p:cTn id="63" dur="56" decel="50000">
                                              <p:stCondLst>
                                                <p:cond delay="455"/>
                                              </p:stCondLst>
                                            </p:cTn>
                                            <p:tgtEl>
                                              <p:spTgt spid="8"/>
                                            </p:tgtEl>
                                          </p:cBhvr>
                                          <p:to x="100000" y="100000"/>
                                        </p:animScale>
                                        <p:animScale>
                                          <p:cBhvr>
                                            <p:cTn id="64" dur="9">
                                              <p:stCondLst>
                                                <p:cond delay="558"/>
                                              </p:stCondLst>
                                            </p:cTn>
                                            <p:tgtEl>
                                              <p:spTgt spid="8"/>
                                            </p:tgtEl>
                                          </p:cBhvr>
                                          <p:to x="100000" y="90000"/>
                                        </p:animScale>
                                        <p:animScale>
                                          <p:cBhvr>
                                            <p:cTn id="65" dur="56" decel="50000">
                                              <p:stCondLst>
                                                <p:cond delay="567"/>
                                              </p:stCondLst>
                                            </p:cTn>
                                            <p:tgtEl>
                                              <p:spTgt spid="8"/>
                                            </p:tgtEl>
                                          </p:cBhvr>
                                          <p:to x="100000" y="100000"/>
                                        </p:animScale>
                                        <p:animScale>
                                          <p:cBhvr>
                                            <p:cTn id="66" dur="9">
                                              <p:stCondLst>
                                                <p:cond delay="615"/>
                                              </p:stCondLst>
                                            </p:cTn>
                                            <p:tgtEl>
                                              <p:spTgt spid="8"/>
                                            </p:tgtEl>
                                          </p:cBhvr>
                                          <p:to x="100000" y="95000"/>
                                        </p:animScale>
                                        <p:animScale>
                                          <p:cBhvr>
                                            <p:cTn id="67" dur="56" decel="50000">
                                              <p:stCondLst>
                                                <p:cond delay="624"/>
                                              </p:stCondLst>
                                            </p:cTn>
                                            <p:tgtEl>
                                              <p:spTgt spid="8"/>
                                            </p:tgtEl>
                                          </p:cBhvr>
                                          <p:to x="100000" y="100000"/>
                                        </p:animScale>
                                      </p:childTnLst>
                                    </p:cTn>
                                  </p:par>
                                </p:childTnLst>
                              </p:cTn>
                            </p:par>
                            <p:par>
                              <p:cTn id="68" fill="hold">
                                <p:stCondLst>
                                  <p:cond delay="2924"/>
                                </p:stCondLst>
                                <p:childTnLst>
                                  <p:par>
                                    <p:cTn id="69" presetID="42" presetClass="entr" presetSubtype="0" fill="hold" nodeType="after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1000"/>
                                            <p:tgtEl>
                                              <p:spTgt spid="144"/>
                                            </p:tgtEl>
                                          </p:cBhvr>
                                        </p:animEffect>
                                        <p:anim calcmode="lin" valueType="num">
                                          <p:cBhvr>
                                            <p:cTn id="72" dur="1000" fill="hold"/>
                                            <p:tgtEl>
                                              <p:spTgt spid="144"/>
                                            </p:tgtEl>
                                            <p:attrNameLst>
                                              <p:attrName>ppt_x</p:attrName>
                                            </p:attrNameLst>
                                          </p:cBhvr>
                                          <p:tavLst>
                                            <p:tav tm="0">
                                              <p:val>
                                                <p:strVal val="#ppt_x"/>
                                              </p:val>
                                            </p:tav>
                                            <p:tav tm="100000">
                                              <p:val>
                                                <p:strVal val="#ppt_x"/>
                                              </p:val>
                                            </p:tav>
                                          </p:tavLst>
                                        </p:anim>
                                        <p:anim calcmode="lin" valueType="num">
                                          <p:cBhvr>
                                            <p:cTn id="73" dur="1000" fill="hold"/>
                                            <p:tgtEl>
                                              <p:spTgt spid="144"/>
                                            </p:tgtEl>
                                            <p:attrNameLst>
                                              <p:attrName>ppt_y</p:attrName>
                                            </p:attrNameLst>
                                          </p:cBhvr>
                                          <p:tavLst>
                                            <p:tav tm="0">
                                              <p:val>
                                                <p:strVal val="#ppt_y+.1"/>
                                              </p:val>
                                            </p:tav>
                                            <p:tav tm="100000">
                                              <p:val>
                                                <p:strVal val="#ppt_y"/>
                                              </p:val>
                                            </p:tav>
                                          </p:tavLst>
                                        </p:anim>
                                      </p:childTnLst>
                                    </p:cTn>
                                  </p:par>
                                </p:childTnLst>
                              </p:cTn>
                            </p:par>
                            <p:par>
                              <p:cTn id="74" fill="hold">
                                <p:stCondLst>
                                  <p:cond delay="3924"/>
                                </p:stCondLst>
                                <p:childTnLst>
                                  <p:par>
                                    <p:cTn id="75" presetID="42" presetClass="entr" presetSubtype="0" fill="hold" nodeType="afterEffect">
                                      <p:stCondLst>
                                        <p:cond delay="0"/>
                                      </p:stCondLst>
                                      <p:childTnLst>
                                        <p:set>
                                          <p:cBhvr>
                                            <p:cTn id="76" dur="1" fill="hold">
                                              <p:stCondLst>
                                                <p:cond delay="0"/>
                                              </p:stCondLst>
                                            </p:cTn>
                                            <p:tgtEl>
                                              <p:spTgt spid="145"/>
                                            </p:tgtEl>
                                            <p:attrNameLst>
                                              <p:attrName>style.visibility</p:attrName>
                                            </p:attrNameLst>
                                          </p:cBhvr>
                                          <p:to>
                                            <p:strVal val="visible"/>
                                          </p:to>
                                        </p:set>
                                        <p:animEffect transition="in" filter="fade">
                                          <p:cBhvr>
                                            <p:cTn id="77" dur="1000"/>
                                            <p:tgtEl>
                                              <p:spTgt spid="145"/>
                                            </p:tgtEl>
                                          </p:cBhvr>
                                        </p:animEffect>
                                        <p:anim calcmode="lin" valueType="num">
                                          <p:cBhvr>
                                            <p:cTn id="78" dur="1000" fill="hold"/>
                                            <p:tgtEl>
                                              <p:spTgt spid="145"/>
                                            </p:tgtEl>
                                            <p:attrNameLst>
                                              <p:attrName>ppt_x</p:attrName>
                                            </p:attrNameLst>
                                          </p:cBhvr>
                                          <p:tavLst>
                                            <p:tav tm="0">
                                              <p:val>
                                                <p:strVal val="#ppt_x"/>
                                              </p:val>
                                            </p:tav>
                                            <p:tav tm="100000">
                                              <p:val>
                                                <p:strVal val="#ppt_x"/>
                                              </p:val>
                                            </p:tav>
                                          </p:tavLst>
                                        </p:anim>
                                        <p:anim calcmode="lin" valueType="num">
                                          <p:cBhvr>
                                            <p:cTn id="79" dur="1000" fill="hold"/>
                                            <p:tgtEl>
                                              <p:spTgt spid="145"/>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950"/>
                                      </p:stCondLst>
                                      <p:childTnLst>
                                        <p:set>
                                          <p:cBhvr>
                                            <p:cTn id="81" dur="1" fill="hold">
                                              <p:stCondLst>
                                                <p:cond delay="0"/>
                                              </p:stCondLst>
                                            </p:cTn>
                                            <p:tgtEl>
                                              <p:spTgt spid="146"/>
                                            </p:tgtEl>
                                            <p:attrNameLst>
                                              <p:attrName>style.visibility</p:attrName>
                                            </p:attrNameLst>
                                          </p:cBhvr>
                                          <p:to>
                                            <p:strVal val="visible"/>
                                          </p:to>
                                        </p:set>
                                        <p:animEffect transition="in" filter="fade">
                                          <p:cBhvr>
                                            <p:cTn id="82" dur="1000"/>
                                            <p:tgtEl>
                                              <p:spTgt spid="146"/>
                                            </p:tgtEl>
                                          </p:cBhvr>
                                        </p:animEffect>
                                        <p:anim calcmode="lin" valueType="num">
                                          <p:cBhvr>
                                            <p:cTn id="83" dur="1000" fill="hold"/>
                                            <p:tgtEl>
                                              <p:spTgt spid="146"/>
                                            </p:tgtEl>
                                            <p:attrNameLst>
                                              <p:attrName>ppt_x</p:attrName>
                                            </p:attrNameLst>
                                          </p:cBhvr>
                                          <p:tavLst>
                                            <p:tav tm="0">
                                              <p:val>
                                                <p:strVal val="#ppt_x"/>
                                              </p:val>
                                            </p:tav>
                                            <p:tav tm="100000">
                                              <p:val>
                                                <p:strVal val="#ppt_x"/>
                                              </p:val>
                                            </p:tav>
                                          </p:tavLst>
                                        </p:anim>
                                        <p:anim calcmode="lin" valueType="num">
                                          <p:cBhvr>
                                            <p:cTn id="84" dur="1000" fill="hold"/>
                                            <p:tgtEl>
                                              <p:spTgt spid="146"/>
                                            </p:tgtEl>
                                            <p:attrNameLst>
                                              <p:attrName>ppt_y</p:attrName>
                                            </p:attrNameLst>
                                          </p:cBhvr>
                                          <p:tavLst>
                                            <p:tav tm="0">
                                              <p:val>
                                                <p:strVal val="#ppt_y-.1"/>
                                              </p:val>
                                            </p:tav>
                                            <p:tav tm="100000">
                                              <p:val>
                                                <p:strVal val="#ppt_y"/>
                                              </p:val>
                                            </p:tav>
                                          </p:tavLst>
                                        </p:anim>
                                      </p:childTnLst>
                                    </p:cTn>
                                  </p:par>
                                  <p:par>
                                    <p:cTn id="85" presetID="32" presetClass="emph" presetSubtype="0" fill="hold" nodeType="withEffect">
                                      <p:stCondLst>
                                        <p:cond delay="1550"/>
                                      </p:stCondLst>
                                      <p:childTnLst>
                                        <p:animRot by="120000">
                                          <p:cBhvr>
                                            <p:cTn id="86" dur="100" fill="hold">
                                              <p:stCondLst>
                                                <p:cond delay="0"/>
                                              </p:stCondLst>
                                            </p:cTn>
                                            <p:tgtEl>
                                              <p:spTgt spid="146"/>
                                            </p:tgtEl>
                                            <p:attrNameLst>
                                              <p:attrName>r</p:attrName>
                                            </p:attrNameLst>
                                          </p:cBhvr>
                                        </p:animRot>
                                        <p:animRot by="-240000">
                                          <p:cBhvr>
                                            <p:cTn id="87" dur="200" fill="hold">
                                              <p:stCondLst>
                                                <p:cond delay="200"/>
                                              </p:stCondLst>
                                            </p:cTn>
                                            <p:tgtEl>
                                              <p:spTgt spid="146"/>
                                            </p:tgtEl>
                                            <p:attrNameLst>
                                              <p:attrName>r</p:attrName>
                                            </p:attrNameLst>
                                          </p:cBhvr>
                                        </p:animRot>
                                        <p:animRot by="240000">
                                          <p:cBhvr>
                                            <p:cTn id="88" dur="200" fill="hold">
                                              <p:stCondLst>
                                                <p:cond delay="400"/>
                                              </p:stCondLst>
                                            </p:cTn>
                                            <p:tgtEl>
                                              <p:spTgt spid="146"/>
                                            </p:tgtEl>
                                            <p:attrNameLst>
                                              <p:attrName>r</p:attrName>
                                            </p:attrNameLst>
                                          </p:cBhvr>
                                        </p:animRot>
                                        <p:animRot by="-240000">
                                          <p:cBhvr>
                                            <p:cTn id="89" dur="200" fill="hold">
                                              <p:stCondLst>
                                                <p:cond delay="600"/>
                                              </p:stCondLst>
                                            </p:cTn>
                                            <p:tgtEl>
                                              <p:spTgt spid="146"/>
                                            </p:tgtEl>
                                            <p:attrNameLst>
                                              <p:attrName>r</p:attrName>
                                            </p:attrNameLst>
                                          </p:cBhvr>
                                        </p:animRot>
                                        <p:animRot by="120000">
                                          <p:cBhvr>
                                            <p:cTn id="90" dur="200" fill="hold">
                                              <p:stCondLst>
                                                <p:cond delay="800"/>
                                              </p:stCondLst>
                                            </p:cTn>
                                            <p:tgtEl>
                                              <p:spTgt spid="146"/>
                                            </p:tgtEl>
                                            <p:attrNameLst>
                                              <p:attrName>r</p:attrName>
                                            </p:attrNameLst>
                                          </p:cBhvr>
                                        </p:animRot>
                                      </p:childTnLst>
                                    </p:cTn>
                                  </p:par>
                                  <p:par>
                                    <p:cTn id="91" presetID="42" presetClass="entr" presetSubtype="0" fill="hold" nodeType="withEffect">
                                      <p:stCondLst>
                                        <p:cond delay="2250"/>
                                      </p:stCondLst>
                                      <p:childTnLst>
                                        <p:set>
                                          <p:cBhvr>
                                            <p:cTn id="92" dur="1" fill="hold">
                                              <p:stCondLst>
                                                <p:cond delay="0"/>
                                              </p:stCondLst>
                                            </p:cTn>
                                            <p:tgtEl>
                                              <p:spTgt spid="152"/>
                                            </p:tgtEl>
                                            <p:attrNameLst>
                                              <p:attrName>style.visibility</p:attrName>
                                            </p:attrNameLst>
                                          </p:cBhvr>
                                          <p:to>
                                            <p:strVal val="visible"/>
                                          </p:to>
                                        </p:set>
                                        <p:animEffect transition="in" filter="fade">
                                          <p:cBhvr>
                                            <p:cTn id="93" dur="1000"/>
                                            <p:tgtEl>
                                              <p:spTgt spid="152"/>
                                            </p:tgtEl>
                                          </p:cBhvr>
                                        </p:animEffect>
                                        <p:anim calcmode="lin" valueType="num">
                                          <p:cBhvr>
                                            <p:cTn id="94" dur="1000" fill="hold"/>
                                            <p:tgtEl>
                                              <p:spTgt spid="152"/>
                                            </p:tgtEl>
                                            <p:attrNameLst>
                                              <p:attrName>ppt_x</p:attrName>
                                            </p:attrNameLst>
                                          </p:cBhvr>
                                          <p:tavLst>
                                            <p:tav tm="0">
                                              <p:val>
                                                <p:strVal val="#ppt_x"/>
                                              </p:val>
                                            </p:tav>
                                            <p:tav tm="100000">
                                              <p:val>
                                                <p:strVal val="#ppt_x"/>
                                              </p:val>
                                            </p:tav>
                                          </p:tavLst>
                                        </p:anim>
                                        <p:anim calcmode="lin" valueType="num">
                                          <p:cBhvr>
                                            <p:cTn id="95" dur="1000" fill="hold"/>
                                            <p:tgtEl>
                                              <p:spTgt spid="152"/>
                                            </p:tgtEl>
                                            <p:attrNameLst>
                                              <p:attrName>ppt_y</p:attrName>
                                            </p:attrNameLst>
                                          </p:cBhvr>
                                          <p:tavLst>
                                            <p:tav tm="0">
                                              <p:val>
                                                <p:strVal val="#ppt_y+.1"/>
                                              </p:val>
                                            </p:tav>
                                            <p:tav tm="100000">
                                              <p:val>
                                                <p:strVal val="#ppt_y"/>
                                              </p:val>
                                            </p:tav>
                                          </p:tavLst>
                                        </p:anim>
                                      </p:childTnLst>
                                    </p:cTn>
                                  </p:par>
                                  <p:par>
                                    <p:cTn id="96" presetID="22" presetClass="entr" presetSubtype="4" fill="hold" nodeType="withEffect">
                                      <p:stCondLst>
                                        <p:cond delay="1700"/>
                                      </p:stCondLst>
                                      <p:childTnLst>
                                        <p:set>
                                          <p:cBhvr>
                                            <p:cTn id="97" dur="1" fill="hold">
                                              <p:stCondLst>
                                                <p:cond delay="0"/>
                                              </p:stCondLst>
                                            </p:cTn>
                                            <p:tgtEl>
                                              <p:spTgt spid="109"/>
                                            </p:tgtEl>
                                            <p:attrNameLst>
                                              <p:attrName>style.visibility</p:attrName>
                                            </p:attrNameLst>
                                          </p:cBhvr>
                                          <p:to>
                                            <p:strVal val="visible"/>
                                          </p:to>
                                        </p:set>
                                        <p:animEffect transition="in" filter="wipe(down)">
                                          <p:cBhvr>
                                            <p:cTn id="98" dur="500"/>
                                            <p:tgtEl>
                                              <p:spTgt spid="109"/>
                                            </p:tgtEl>
                                          </p:cBhvr>
                                        </p:animEffect>
                                      </p:childTnLst>
                                    </p:cTn>
                                  </p:par>
                                  <p:par>
                                    <p:cTn id="99" presetID="2" presetClass="entr" presetSubtype="2" fill="hold" nodeType="withEffect" p14:presetBounceEnd="38000">
                                      <p:stCondLst>
                                        <p:cond delay="2100"/>
                                      </p:stCondLst>
                                      <p:childTnLst>
                                        <p:set>
                                          <p:cBhvr>
                                            <p:cTn id="100" dur="1" fill="hold">
                                              <p:stCondLst>
                                                <p:cond delay="0"/>
                                              </p:stCondLst>
                                            </p:cTn>
                                            <p:tgtEl>
                                              <p:spTgt spid="108"/>
                                            </p:tgtEl>
                                            <p:attrNameLst>
                                              <p:attrName>style.visibility</p:attrName>
                                            </p:attrNameLst>
                                          </p:cBhvr>
                                          <p:to>
                                            <p:strVal val="visible"/>
                                          </p:to>
                                        </p:set>
                                        <p:anim calcmode="lin" valueType="num" p14:bounceEnd="38000">
                                          <p:cBhvr additive="base">
                                            <p:cTn id="101" dur="500" fill="hold"/>
                                            <p:tgtEl>
                                              <p:spTgt spid="108"/>
                                            </p:tgtEl>
                                            <p:attrNameLst>
                                              <p:attrName>ppt_x</p:attrName>
                                            </p:attrNameLst>
                                          </p:cBhvr>
                                          <p:tavLst>
                                            <p:tav tm="0">
                                              <p:val>
                                                <p:strVal val="1+#ppt_w/2"/>
                                              </p:val>
                                            </p:tav>
                                            <p:tav tm="100000">
                                              <p:val>
                                                <p:strVal val="#ppt_x"/>
                                              </p:val>
                                            </p:tav>
                                          </p:tavLst>
                                        </p:anim>
                                        <p:anim calcmode="lin" valueType="num" p14:bounceEnd="38000">
                                          <p:cBhvr additive="base">
                                            <p:cTn id="102" dur="500" fill="hold"/>
                                            <p:tgtEl>
                                              <p:spTgt spid="108"/>
                                            </p:tgtEl>
                                            <p:attrNameLst>
                                              <p:attrName>ppt_y</p:attrName>
                                            </p:attrNameLst>
                                          </p:cBhvr>
                                          <p:tavLst>
                                            <p:tav tm="0">
                                              <p:val>
                                                <p:strVal val="#ppt_y"/>
                                              </p:val>
                                            </p:tav>
                                            <p:tav tm="100000">
                                              <p:val>
                                                <p:strVal val="#ppt_y"/>
                                              </p:val>
                                            </p:tav>
                                          </p:tavLst>
                                        </p:anim>
                                      </p:childTnLst>
                                    </p:cTn>
                                  </p:par>
                                  <p:par>
                                    <p:cTn id="103" presetID="26" presetClass="emph" presetSubtype="0" repeatCount="2000" fill="hold" nodeType="withEffect">
                                      <p:stCondLst>
                                        <p:cond delay="2600"/>
                                      </p:stCondLst>
                                      <p:childTnLst>
                                        <p:animEffect transition="out" filter="fade">
                                          <p:cBhvr>
                                            <p:cTn id="104" dur="500" tmFilter="0, 0; .2, .5; .8, .5; 1, 0"/>
                                            <p:tgtEl>
                                              <p:spTgt spid="109"/>
                                            </p:tgtEl>
                                          </p:cBhvr>
                                        </p:animEffect>
                                        <p:animScale>
                                          <p:cBhvr>
                                            <p:cTn id="105" dur="250" autoRev="1" fill="hold"/>
                                            <p:tgtEl>
                                              <p:spTgt spid="109"/>
                                            </p:tgtEl>
                                          </p:cBhvr>
                                          <p:by x="105000" y="105000"/>
                                        </p:animScale>
                                      </p:childTnLst>
                                    </p:cTn>
                                  </p:par>
                                  <p:par>
                                    <p:cTn id="106" presetID="2" presetClass="entr" presetSubtype="12" fill="hold" nodeType="withEffect">
                                      <p:stCondLst>
                                        <p:cond delay="0"/>
                                      </p:stCondLst>
                                      <p:childTnLst>
                                        <p:set>
                                          <p:cBhvr>
                                            <p:cTn id="107" dur="1" fill="hold">
                                              <p:stCondLst>
                                                <p:cond delay="0"/>
                                              </p:stCondLst>
                                            </p:cTn>
                                            <p:tgtEl>
                                              <p:spTgt spid="51"/>
                                            </p:tgtEl>
                                            <p:attrNameLst>
                                              <p:attrName>style.visibility</p:attrName>
                                            </p:attrNameLst>
                                          </p:cBhvr>
                                          <p:to>
                                            <p:strVal val="visible"/>
                                          </p:to>
                                        </p:set>
                                        <p:anim calcmode="lin" valueType="num">
                                          <p:cBhvr additive="base">
                                            <p:cTn id="108" dur="5000" fill="hold"/>
                                            <p:tgtEl>
                                              <p:spTgt spid="51"/>
                                            </p:tgtEl>
                                            <p:attrNameLst>
                                              <p:attrName>ppt_x</p:attrName>
                                            </p:attrNameLst>
                                          </p:cBhvr>
                                          <p:tavLst>
                                            <p:tav tm="0">
                                              <p:val>
                                                <p:strVal val="0-#ppt_w/2"/>
                                              </p:val>
                                            </p:tav>
                                            <p:tav tm="100000">
                                              <p:val>
                                                <p:strVal val="#ppt_x"/>
                                              </p:val>
                                            </p:tav>
                                          </p:tavLst>
                                        </p:anim>
                                        <p:anim calcmode="lin" valueType="num">
                                          <p:cBhvr additive="base">
                                            <p:cTn id="109" dur="5000" fill="hold"/>
                                            <p:tgtEl>
                                              <p:spTgt spid="51"/>
                                            </p:tgtEl>
                                            <p:attrNameLst>
                                              <p:attrName>ppt_y</p:attrName>
                                            </p:attrNameLst>
                                          </p:cBhvr>
                                          <p:tavLst>
                                            <p:tav tm="0">
                                              <p:val>
                                                <p:strVal val="1+#ppt_h/2"/>
                                              </p:val>
                                            </p:tav>
                                            <p:tav tm="100000">
                                              <p:val>
                                                <p:strVal val="#ppt_y"/>
                                              </p:val>
                                            </p:tav>
                                          </p:tavLst>
                                        </p:anim>
                                      </p:childTnLst>
                                    </p:cTn>
                                  </p:par>
                                  <p:par>
                                    <p:cTn id="110" presetID="2" presetClass="entr" presetSubtype="6" fill="hold" nodeType="withEffect">
                                      <p:stCondLst>
                                        <p:cond delay="850"/>
                                      </p:stCondLst>
                                      <p:childTnLst>
                                        <p:set>
                                          <p:cBhvr>
                                            <p:cTn id="111" dur="1" fill="hold">
                                              <p:stCondLst>
                                                <p:cond delay="0"/>
                                              </p:stCondLst>
                                            </p:cTn>
                                            <p:tgtEl>
                                              <p:spTgt spid="50"/>
                                            </p:tgtEl>
                                            <p:attrNameLst>
                                              <p:attrName>style.visibility</p:attrName>
                                            </p:attrNameLst>
                                          </p:cBhvr>
                                          <p:to>
                                            <p:strVal val="visible"/>
                                          </p:to>
                                        </p:set>
                                        <p:anim calcmode="lin" valueType="num">
                                          <p:cBhvr additive="base">
                                            <p:cTn id="112" dur="6000" fill="hold"/>
                                            <p:tgtEl>
                                              <p:spTgt spid="50"/>
                                            </p:tgtEl>
                                            <p:attrNameLst>
                                              <p:attrName>ppt_x</p:attrName>
                                            </p:attrNameLst>
                                          </p:cBhvr>
                                          <p:tavLst>
                                            <p:tav tm="0">
                                              <p:val>
                                                <p:strVal val="1+#ppt_w/2"/>
                                              </p:val>
                                            </p:tav>
                                            <p:tav tm="100000">
                                              <p:val>
                                                <p:strVal val="#ppt_x"/>
                                              </p:val>
                                            </p:tav>
                                          </p:tavLst>
                                        </p:anim>
                                        <p:anim calcmode="lin" valueType="num">
                                          <p:cBhvr additive="base">
                                            <p:cTn id="113" dur="6000" fill="hold"/>
                                            <p:tgtEl>
                                              <p:spTgt spid="50"/>
                                            </p:tgtEl>
                                            <p:attrNameLst>
                                              <p:attrName>ppt_y</p:attrName>
                                            </p:attrNameLst>
                                          </p:cBhvr>
                                          <p:tavLst>
                                            <p:tav tm="0">
                                              <p:val>
                                                <p:strVal val="1+#ppt_h/2"/>
                                              </p:val>
                                            </p:tav>
                                            <p:tav tm="100000">
                                              <p:val>
                                                <p:strVal val="#ppt_y"/>
                                              </p:val>
                                            </p:tav>
                                          </p:tavLst>
                                        </p:anim>
                                      </p:childTnLst>
                                    </p:cTn>
                                  </p:par>
                                  <p:par>
                                    <p:cTn id="114" presetID="2" presetClass="entr" presetSubtype="9" fill="hold" nodeType="withEffect">
                                      <p:stCondLst>
                                        <p:cond delay="1650"/>
                                      </p:stCondLst>
                                      <p:childTnLst>
                                        <p:set>
                                          <p:cBhvr>
                                            <p:cTn id="115" dur="1" fill="hold">
                                              <p:stCondLst>
                                                <p:cond delay="0"/>
                                              </p:stCondLst>
                                            </p:cTn>
                                            <p:tgtEl>
                                              <p:spTgt spid="52"/>
                                            </p:tgtEl>
                                            <p:attrNameLst>
                                              <p:attrName>style.visibility</p:attrName>
                                            </p:attrNameLst>
                                          </p:cBhvr>
                                          <p:to>
                                            <p:strVal val="visible"/>
                                          </p:to>
                                        </p:set>
                                        <p:anim calcmode="lin" valueType="num">
                                          <p:cBhvr additive="base">
                                            <p:cTn id="116" dur="4000" fill="hold"/>
                                            <p:tgtEl>
                                              <p:spTgt spid="52"/>
                                            </p:tgtEl>
                                            <p:attrNameLst>
                                              <p:attrName>ppt_x</p:attrName>
                                            </p:attrNameLst>
                                          </p:cBhvr>
                                          <p:tavLst>
                                            <p:tav tm="0">
                                              <p:val>
                                                <p:strVal val="0-#ppt_w/2"/>
                                              </p:val>
                                            </p:tav>
                                            <p:tav tm="100000">
                                              <p:val>
                                                <p:strVal val="#ppt_x"/>
                                              </p:val>
                                            </p:tav>
                                          </p:tavLst>
                                        </p:anim>
                                        <p:anim calcmode="lin" valueType="num">
                                          <p:cBhvr additive="base">
                                            <p:cTn id="117" dur="4000" fill="hold"/>
                                            <p:tgtEl>
                                              <p:spTgt spid="52"/>
                                            </p:tgtEl>
                                            <p:attrNameLst>
                                              <p:attrName>ppt_y</p:attrName>
                                            </p:attrNameLst>
                                          </p:cBhvr>
                                          <p:tavLst>
                                            <p:tav tm="0">
                                              <p:val>
                                                <p:strVal val="0-#ppt_h/2"/>
                                              </p:val>
                                            </p:tav>
                                            <p:tav tm="100000">
                                              <p:val>
                                                <p:strVal val="#ppt_y"/>
                                              </p:val>
                                            </p:tav>
                                          </p:tavLst>
                                        </p:anim>
                                      </p:childTnLst>
                                    </p:cTn>
                                  </p:par>
                                </p:childTnLst>
                              </p:cTn>
                            </p:par>
                            <p:par>
                              <p:cTn id="118" fill="hold">
                                <p:stCondLst>
                                  <p:cond delay="10774"/>
                                </p:stCondLst>
                                <p:childTnLst>
                                  <p:par>
                                    <p:cTn id="119" presetID="10" presetClass="entr" presetSubtype="0" fill="hold" nodeType="afterEffect">
                                      <p:stCondLst>
                                        <p:cond delay="0"/>
                                      </p:stCondLst>
                                      <p:childTnLst>
                                        <p:set>
                                          <p:cBhvr>
                                            <p:cTn id="120" dur="1" fill="hold">
                                              <p:stCondLst>
                                                <p:cond delay="0"/>
                                              </p:stCondLst>
                                            </p:cTn>
                                            <p:tgtEl>
                                              <p:spTgt spid="2">
                                                <p:txEl>
                                                  <p:pRg st="0" end="0"/>
                                                </p:txEl>
                                              </p:spTgt>
                                            </p:tgtEl>
                                            <p:attrNameLst>
                                              <p:attrName>style.visibility</p:attrName>
                                            </p:attrNameLst>
                                          </p:cBhvr>
                                          <p:to>
                                            <p:strVal val="visible"/>
                                          </p:to>
                                        </p:set>
                                        <p:animEffect transition="in" filter="fade">
                                          <p:cBhvr>
                                            <p:cTn id="121"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22" repeatCount="indefinite" fill="hold" display="0">
                      <p:stCondLst>
                        <p:cond delay="indefinite"/>
                      </p:stCondLst>
                      <p:endCondLst>
                        <p:cond evt="onStopAudio" delay="0">
                          <p:tgtEl>
                            <p:sldTgt/>
                          </p:tgtEl>
                        </p:cond>
                      </p:endCondLst>
                    </p:cTn>
                    <p:tgtEl>
                      <p:spTgt spid="14"/>
                    </p:tgtEl>
                  </p:cMediaNode>
                </p:audio>
              </p:childTnLst>
            </p:cTn>
          </p:par>
        </p:tnLst>
        <p:bldLst>
          <p:bldP spid="120" grpId="0" animBg="1"/>
          <p:bldP spid="120" grpId="1" animBg="1"/>
          <p:bldP spid="120" grpId="2" animBg="1"/>
          <p:bldP spid="119" grpId="0" animBg="1"/>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20"/>
                                            </p:tgtEl>
                                            <p:attrNameLst>
                                              <p:attrName>style.visibility</p:attrName>
                                            </p:attrNameLst>
                                          </p:cBhvr>
                                          <p:to>
                                            <p:strVal val="visible"/>
                                          </p:to>
                                        </p:set>
                                        <p:anim calcmode="lin" valueType="num">
                                          <p:cBhvr>
                                            <p:cTn id="11" dur="500" fill="hold"/>
                                            <p:tgtEl>
                                              <p:spTgt spid="120"/>
                                            </p:tgtEl>
                                            <p:attrNameLst>
                                              <p:attrName>ppt_w</p:attrName>
                                            </p:attrNameLst>
                                          </p:cBhvr>
                                          <p:tavLst>
                                            <p:tav tm="0">
                                              <p:val>
                                                <p:fltVal val="0"/>
                                              </p:val>
                                            </p:tav>
                                            <p:tav tm="100000">
                                              <p:val>
                                                <p:strVal val="#ppt_w"/>
                                              </p:val>
                                            </p:tav>
                                          </p:tavLst>
                                        </p:anim>
                                        <p:anim calcmode="lin" valueType="num">
                                          <p:cBhvr>
                                            <p:cTn id="12" dur="500" fill="hold"/>
                                            <p:tgtEl>
                                              <p:spTgt spid="120"/>
                                            </p:tgtEl>
                                            <p:attrNameLst>
                                              <p:attrName>ppt_h</p:attrName>
                                            </p:attrNameLst>
                                          </p:cBhvr>
                                          <p:tavLst>
                                            <p:tav tm="0">
                                              <p:val>
                                                <p:fltVal val="0"/>
                                              </p:val>
                                            </p:tav>
                                            <p:tav tm="100000">
                                              <p:val>
                                                <p:strVal val="#ppt_h"/>
                                              </p:val>
                                            </p:tav>
                                          </p:tavLst>
                                        </p:anim>
                                        <p:animEffect transition="in" filter="fade">
                                          <p:cBhvr>
                                            <p:cTn id="13" dur="500"/>
                                            <p:tgtEl>
                                              <p:spTgt spid="120"/>
                                            </p:tgtEl>
                                          </p:cBhvr>
                                        </p:animEffect>
                                      </p:childTnLst>
                                    </p:cTn>
                                  </p:par>
                                </p:childTnLst>
                              </p:cTn>
                            </p:par>
                            <p:par>
                              <p:cTn id="14" fill="hold">
                                <p:stCondLst>
                                  <p:cond delay="500"/>
                                </p:stCondLst>
                                <p:childTnLst>
                                  <p:par>
                                    <p:cTn id="15" presetID="26" presetClass="emph" presetSubtype="0" repeatCount="2000" fill="hold" grpId="1" nodeType="afterEffect">
                                      <p:stCondLst>
                                        <p:cond delay="0"/>
                                      </p:stCondLst>
                                      <p:childTnLst>
                                        <p:animEffect transition="out" filter="fade">
                                          <p:cBhvr>
                                            <p:cTn id="16" dur="500" tmFilter="0, 0; .2, .5; .8, .5; 1, 0"/>
                                            <p:tgtEl>
                                              <p:spTgt spid="120"/>
                                            </p:tgtEl>
                                          </p:cBhvr>
                                        </p:animEffect>
                                        <p:animScale>
                                          <p:cBhvr>
                                            <p:cTn id="17" dur="250" autoRev="1" fill="hold"/>
                                            <p:tgtEl>
                                              <p:spTgt spid="120"/>
                                            </p:tgtEl>
                                          </p:cBhvr>
                                          <p:by x="105000" y="105000"/>
                                        </p:animScale>
                                      </p:childTnLst>
                                    </p:cTn>
                                  </p:par>
                                  <p:par>
                                    <p:cTn id="18" presetID="8" presetClass="emph" presetSubtype="0" fill="hold" grpId="2" nodeType="withEffect">
                                      <p:stCondLst>
                                        <p:cond delay="0"/>
                                      </p:stCondLst>
                                      <p:childTnLst>
                                        <p:animRot by="21600000">
                                          <p:cBhvr>
                                            <p:cTn id="19" dur="2000" fill="hold"/>
                                            <p:tgtEl>
                                              <p:spTgt spid="120"/>
                                            </p:tgtEl>
                                            <p:attrNameLst>
                                              <p:attrName>r</p:attrName>
                                            </p:attrNameLst>
                                          </p:cBhvr>
                                        </p:animRot>
                                      </p:childTnLst>
                                    </p:cTn>
                                  </p:par>
                                  <p:par>
                                    <p:cTn id="20" presetID="53" presetClass="entr" presetSubtype="16" fill="hold" grpId="0" nodeType="withEffect">
                                      <p:stCondLst>
                                        <p:cond delay="0"/>
                                      </p:stCondLst>
                                      <p:childTnLst>
                                        <p:set>
                                          <p:cBhvr>
                                            <p:cTn id="21" dur="1" fill="hold">
                                              <p:stCondLst>
                                                <p:cond delay="0"/>
                                              </p:stCondLst>
                                            </p:cTn>
                                            <p:tgtEl>
                                              <p:spTgt spid="119"/>
                                            </p:tgtEl>
                                            <p:attrNameLst>
                                              <p:attrName>style.visibility</p:attrName>
                                            </p:attrNameLst>
                                          </p:cBhvr>
                                          <p:to>
                                            <p:strVal val="visible"/>
                                          </p:to>
                                        </p:set>
                                        <p:anim calcmode="lin" valueType="num">
                                          <p:cBhvr>
                                            <p:cTn id="22" dur="500" fill="hold"/>
                                            <p:tgtEl>
                                              <p:spTgt spid="119"/>
                                            </p:tgtEl>
                                            <p:attrNameLst>
                                              <p:attrName>ppt_w</p:attrName>
                                            </p:attrNameLst>
                                          </p:cBhvr>
                                          <p:tavLst>
                                            <p:tav tm="0">
                                              <p:val>
                                                <p:fltVal val="0"/>
                                              </p:val>
                                            </p:tav>
                                            <p:tav tm="100000">
                                              <p:val>
                                                <p:strVal val="#ppt_w"/>
                                              </p:val>
                                            </p:tav>
                                          </p:tavLst>
                                        </p:anim>
                                        <p:anim calcmode="lin" valueType="num">
                                          <p:cBhvr>
                                            <p:cTn id="23" dur="500" fill="hold"/>
                                            <p:tgtEl>
                                              <p:spTgt spid="119"/>
                                            </p:tgtEl>
                                            <p:attrNameLst>
                                              <p:attrName>ppt_h</p:attrName>
                                            </p:attrNameLst>
                                          </p:cBhvr>
                                          <p:tavLst>
                                            <p:tav tm="0">
                                              <p:val>
                                                <p:fltVal val="0"/>
                                              </p:val>
                                            </p:tav>
                                            <p:tav tm="100000">
                                              <p:val>
                                                <p:strVal val="#ppt_h"/>
                                              </p:val>
                                            </p:tav>
                                          </p:tavLst>
                                        </p:anim>
                                        <p:animEffect transition="in" filter="fade">
                                          <p:cBhvr>
                                            <p:cTn id="24" dur="500"/>
                                            <p:tgtEl>
                                              <p:spTgt spid="119"/>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250" fill="hold"/>
                                            <p:tgtEl>
                                              <p:spTgt spid="28"/>
                                            </p:tgtEl>
                                            <p:attrNameLst>
                                              <p:attrName>ppt_x</p:attrName>
                                            </p:attrNameLst>
                                          </p:cBhvr>
                                          <p:tavLst>
                                            <p:tav tm="0">
                                              <p:val>
                                                <p:strVal val="#ppt_x"/>
                                              </p:val>
                                            </p:tav>
                                            <p:tav tm="100000">
                                              <p:val>
                                                <p:strVal val="#ppt_x"/>
                                              </p:val>
                                            </p:tav>
                                          </p:tavLst>
                                        </p:anim>
                                        <p:anim calcmode="lin" valueType="num">
                                          <p:cBhvr additive="base">
                                            <p:cTn id="30" dur="250" fill="hold"/>
                                            <p:tgtEl>
                                              <p:spTgt spid="28"/>
                                            </p:tgtEl>
                                            <p:attrNameLst>
                                              <p:attrName>ppt_y</p:attrName>
                                            </p:attrNameLst>
                                          </p:cBhvr>
                                          <p:tavLst>
                                            <p:tav tm="0">
                                              <p:val>
                                                <p:strVal val="0-#ppt_h/2"/>
                                              </p:val>
                                            </p:tav>
                                            <p:tav tm="100000">
                                              <p:val>
                                                <p:strVal val="#ppt_y"/>
                                              </p:val>
                                            </p:tav>
                                          </p:tavLst>
                                        </p:anim>
                                      </p:childTnLst>
                                    </p:cTn>
                                  </p:par>
                                </p:childTnLst>
                              </p:cTn>
                            </p:par>
                            <p:par>
                              <p:cTn id="31" fill="hold">
                                <p:stCondLst>
                                  <p:cond delay="250"/>
                                </p:stCondLst>
                                <p:childTnLst>
                                  <p:par>
                                    <p:cTn id="32" presetID="8" presetClass="emph" presetSubtype="0" decel="40000" fill="hold" nodeType="afterEffect">
                                      <p:stCondLst>
                                        <p:cond delay="0"/>
                                      </p:stCondLst>
                                      <p:childTnLst>
                                        <p:animRot by="600000">
                                          <p:cBhvr>
                                            <p:cTn id="33" dur="150" fill="hold"/>
                                            <p:tgtEl>
                                              <p:spTgt spid="28"/>
                                            </p:tgtEl>
                                            <p:attrNameLst>
                                              <p:attrName>r</p:attrName>
                                            </p:attrNameLst>
                                          </p:cBhvr>
                                        </p:animRot>
                                      </p:childTnLst>
                                    </p:cTn>
                                  </p:par>
                                </p:childTnLst>
                              </p:cTn>
                            </p:par>
                            <p:par>
                              <p:cTn id="34" fill="hold">
                                <p:stCondLst>
                                  <p:cond delay="400"/>
                                </p:stCondLst>
                                <p:childTnLst>
                                  <p:par>
                                    <p:cTn id="35" presetID="2" presetClass="entr" presetSubtype="1"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250" fill="hold"/>
                                            <p:tgtEl>
                                              <p:spTgt spid="27"/>
                                            </p:tgtEl>
                                            <p:attrNameLst>
                                              <p:attrName>ppt_x</p:attrName>
                                            </p:attrNameLst>
                                          </p:cBhvr>
                                          <p:tavLst>
                                            <p:tav tm="0">
                                              <p:val>
                                                <p:strVal val="#ppt_x"/>
                                              </p:val>
                                            </p:tav>
                                            <p:tav tm="100000">
                                              <p:val>
                                                <p:strVal val="#ppt_x"/>
                                              </p:val>
                                            </p:tav>
                                          </p:tavLst>
                                        </p:anim>
                                        <p:anim calcmode="lin" valueType="num">
                                          <p:cBhvr additive="base">
                                            <p:cTn id="38" dur="250" fill="hold"/>
                                            <p:tgtEl>
                                              <p:spTgt spid="27"/>
                                            </p:tgtEl>
                                            <p:attrNameLst>
                                              <p:attrName>ppt_y</p:attrName>
                                            </p:attrNameLst>
                                          </p:cBhvr>
                                          <p:tavLst>
                                            <p:tav tm="0">
                                              <p:val>
                                                <p:strVal val="0-#ppt_h/2"/>
                                              </p:val>
                                            </p:tav>
                                            <p:tav tm="100000">
                                              <p:val>
                                                <p:strVal val="#ppt_y"/>
                                              </p:val>
                                            </p:tav>
                                          </p:tavLst>
                                        </p:anim>
                                      </p:childTnLst>
                                    </p:cTn>
                                  </p:par>
                                </p:childTnLst>
                              </p:cTn>
                            </p:par>
                            <p:par>
                              <p:cTn id="39" fill="hold">
                                <p:stCondLst>
                                  <p:cond delay="650"/>
                                </p:stCondLst>
                                <p:childTnLst>
                                  <p:par>
                                    <p:cTn id="40" presetID="8" presetClass="emph" presetSubtype="0" decel="40000" fill="hold" nodeType="afterEffect">
                                      <p:stCondLst>
                                        <p:cond delay="0"/>
                                      </p:stCondLst>
                                      <p:childTnLst>
                                        <p:animRot by="-600000">
                                          <p:cBhvr>
                                            <p:cTn id="41" dur="150" fill="hold"/>
                                            <p:tgtEl>
                                              <p:spTgt spid="27"/>
                                            </p:tgtEl>
                                            <p:attrNameLst>
                                              <p:attrName>r</p:attrName>
                                            </p:attrNameLst>
                                          </p:cBhvr>
                                        </p:animRot>
                                      </p:childTnLst>
                                    </p:cTn>
                                  </p:par>
                                </p:childTnLst>
                              </p:cTn>
                            </p:par>
                            <p:par>
                              <p:cTn id="42" fill="hold">
                                <p:stCondLst>
                                  <p:cond delay="800"/>
                                </p:stCondLst>
                                <p:childTnLst>
                                  <p:par>
                                    <p:cTn id="43" presetID="2" presetClass="entr" presetSubtype="1"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250" fill="hold"/>
                                            <p:tgtEl>
                                              <p:spTgt spid="29"/>
                                            </p:tgtEl>
                                            <p:attrNameLst>
                                              <p:attrName>ppt_x</p:attrName>
                                            </p:attrNameLst>
                                          </p:cBhvr>
                                          <p:tavLst>
                                            <p:tav tm="0">
                                              <p:val>
                                                <p:strVal val="#ppt_x"/>
                                              </p:val>
                                            </p:tav>
                                            <p:tav tm="100000">
                                              <p:val>
                                                <p:strVal val="#ppt_x"/>
                                              </p:val>
                                            </p:tav>
                                          </p:tavLst>
                                        </p:anim>
                                        <p:anim calcmode="lin" valueType="num">
                                          <p:cBhvr additive="base">
                                            <p:cTn id="46" dur="250" fill="hold"/>
                                            <p:tgtEl>
                                              <p:spTgt spid="29"/>
                                            </p:tgtEl>
                                            <p:attrNameLst>
                                              <p:attrName>ppt_y</p:attrName>
                                            </p:attrNameLst>
                                          </p:cBhvr>
                                          <p:tavLst>
                                            <p:tav tm="0">
                                              <p:val>
                                                <p:strVal val="0-#ppt_h/2"/>
                                              </p:val>
                                            </p:tav>
                                            <p:tav tm="100000">
                                              <p:val>
                                                <p:strVal val="#ppt_y"/>
                                              </p:val>
                                            </p:tav>
                                          </p:tavLst>
                                        </p:anim>
                                      </p:childTnLst>
                                    </p:cTn>
                                  </p:par>
                                </p:childTnLst>
                              </p:cTn>
                            </p:par>
                            <p:par>
                              <p:cTn id="47" fill="hold">
                                <p:stCondLst>
                                  <p:cond delay="1050"/>
                                </p:stCondLst>
                                <p:childTnLst>
                                  <p:par>
                                    <p:cTn id="48" presetID="8" presetClass="emph" presetSubtype="0" decel="40000" fill="hold" nodeType="afterEffect">
                                      <p:stCondLst>
                                        <p:cond delay="0"/>
                                      </p:stCondLst>
                                      <p:childTnLst>
                                        <p:animRot by="600000">
                                          <p:cBhvr>
                                            <p:cTn id="49" dur="150" fill="hold"/>
                                            <p:tgtEl>
                                              <p:spTgt spid="29"/>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26" presetClass="entr" presetSubtype="0" fill="hold" grpId="0" nodeType="clickEffect">
                                      <p:stCondLst>
                                        <p:cond delay="0"/>
                                      </p:stCondLst>
                                      <p:iterate type="lt">
                                        <p:tmPct val="30000"/>
                                      </p:iterate>
                                      <p:childTnLst>
                                        <p:set>
                                          <p:cBhvr>
                                            <p:cTn id="53" dur="1" fill="hold">
                                              <p:stCondLst>
                                                <p:cond delay="0"/>
                                              </p:stCondLst>
                                            </p:cTn>
                                            <p:tgtEl>
                                              <p:spTgt spid="8"/>
                                            </p:tgtEl>
                                            <p:attrNameLst>
                                              <p:attrName>style.visibility</p:attrName>
                                            </p:attrNameLst>
                                          </p:cBhvr>
                                          <p:to>
                                            <p:strVal val="visible"/>
                                          </p:to>
                                        </p:set>
                                        <p:animEffect transition="in" filter="wipe(down)">
                                          <p:cBhvr>
                                            <p:cTn id="54" dur="197">
                                              <p:stCondLst>
                                                <p:cond delay="0"/>
                                              </p:stCondLst>
                                            </p:cTn>
                                            <p:tgtEl>
                                              <p:spTgt spid="8"/>
                                            </p:tgtEl>
                                          </p:cBhvr>
                                        </p:animEffect>
                                        <p:anim calcmode="lin" valueType="num">
                                          <p:cBhvr>
                                            <p:cTn id="55" dur="619"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6" dur="22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7" dur="226" tmFilter="0, 0; 0.125,0.2665; 0.25,0.4; 0.375,0.465; 0.5,0.5;  0.625,0.535; 0.75,0.6; 0.875,0.7335; 1,1">
                                              <p:stCondLst>
                                                <p:cond delay="226"/>
                                              </p:stCondLst>
                                            </p:cTn>
                                            <p:tgtEl>
                                              <p:spTgt spid="8"/>
                                            </p:tgtEl>
                                            <p:attrNameLst>
                                              <p:attrName>ppt_y</p:attrName>
                                            </p:attrNameLst>
                                          </p:cBhvr>
                                          <p:tavLst>
                                            <p:tav tm="0" fmla="#ppt_y-sin(pi*$)/9">
                                              <p:val>
                                                <p:fltVal val="0"/>
                                              </p:val>
                                            </p:tav>
                                            <p:tav tm="100000">
                                              <p:val>
                                                <p:fltVal val="1"/>
                                              </p:val>
                                            </p:tav>
                                          </p:tavLst>
                                        </p:anim>
                                        <p:anim calcmode="lin" valueType="num">
                                          <p:cBhvr>
                                            <p:cTn id="58" dur="113" tmFilter="0, 0; 0.125,0.2665; 0.25,0.4; 0.375,0.465; 0.5,0.5;  0.625,0.535; 0.75,0.6; 0.875,0.7335; 1,1">
                                              <p:stCondLst>
                                                <p:cond delay="450"/>
                                              </p:stCondLst>
                                            </p:cTn>
                                            <p:tgtEl>
                                              <p:spTgt spid="8"/>
                                            </p:tgtEl>
                                            <p:attrNameLst>
                                              <p:attrName>ppt_y</p:attrName>
                                            </p:attrNameLst>
                                          </p:cBhvr>
                                          <p:tavLst>
                                            <p:tav tm="0" fmla="#ppt_y-sin(pi*$)/27">
                                              <p:val>
                                                <p:fltVal val="0"/>
                                              </p:val>
                                            </p:tav>
                                            <p:tav tm="100000">
                                              <p:val>
                                                <p:fltVal val="1"/>
                                              </p:val>
                                            </p:tav>
                                          </p:tavLst>
                                        </p:anim>
                                        <p:anim calcmode="lin" valueType="num">
                                          <p:cBhvr>
                                            <p:cTn id="59" dur="56" tmFilter="0, 0; 0.125,0.2665; 0.25,0.4; 0.375,0.465; 0.5,0.5;  0.625,0.535; 0.75,0.6; 0.875,0.7335; 1,1">
                                              <p:stCondLst>
                                                <p:cond delay="563"/>
                                              </p:stCondLst>
                                            </p:cTn>
                                            <p:tgtEl>
                                              <p:spTgt spid="8"/>
                                            </p:tgtEl>
                                            <p:attrNameLst>
                                              <p:attrName>ppt_y</p:attrName>
                                            </p:attrNameLst>
                                          </p:cBhvr>
                                          <p:tavLst>
                                            <p:tav tm="0" fmla="#ppt_y-sin(pi*$)/81">
                                              <p:val>
                                                <p:fltVal val="0"/>
                                              </p:val>
                                            </p:tav>
                                            <p:tav tm="100000">
                                              <p:val>
                                                <p:fltVal val="1"/>
                                              </p:val>
                                            </p:tav>
                                          </p:tavLst>
                                        </p:anim>
                                        <p:animScale>
                                          <p:cBhvr>
                                            <p:cTn id="60" dur="9">
                                              <p:stCondLst>
                                                <p:cond delay="221"/>
                                              </p:stCondLst>
                                            </p:cTn>
                                            <p:tgtEl>
                                              <p:spTgt spid="8"/>
                                            </p:tgtEl>
                                          </p:cBhvr>
                                          <p:to x="100000" y="60000"/>
                                        </p:animScale>
                                        <p:animScale>
                                          <p:cBhvr>
                                            <p:cTn id="61" dur="56" decel="50000">
                                              <p:stCondLst>
                                                <p:cond delay="230"/>
                                              </p:stCondLst>
                                            </p:cTn>
                                            <p:tgtEl>
                                              <p:spTgt spid="8"/>
                                            </p:tgtEl>
                                          </p:cBhvr>
                                          <p:to x="100000" y="100000"/>
                                        </p:animScale>
                                        <p:animScale>
                                          <p:cBhvr>
                                            <p:cTn id="62" dur="9">
                                              <p:stCondLst>
                                                <p:cond delay="446"/>
                                              </p:stCondLst>
                                            </p:cTn>
                                            <p:tgtEl>
                                              <p:spTgt spid="8"/>
                                            </p:tgtEl>
                                          </p:cBhvr>
                                          <p:to x="100000" y="80000"/>
                                        </p:animScale>
                                        <p:animScale>
                                          <p:cBhvr>
                                            <p:cTn id="63" dur="56" decel="50000">
                                              <p:stCondLst>
                                                <p:cond delay="455"/>
                                              </p:stCondLst>
                                            </p:cTn>
                                            <p:tgtEl>
                                              <p:spTgt spid="8"/>
                                            </p:tgtEl>
                                          </p:cBhvr>
                                          <p:to x="100000" y="100000"/>
                                        </p:animScale>
                                        <p:animScale>
                                          <p:cBhvr>
                                            <p:cTn id="64" dur="9">
                                              <p:stCondLst>
                                                <p:cond delay="558"/>
                                              </p:stCondLst>
                                            </p:cTn>
                                            <p:tgtEl>
                                              <p:spTgt spid="8"/>
                                            </p:tgtEl>
                                          </p:cBhvr>
                                          <p:to x="100000" y="90000"/>
                                        </p:animScale>
                                        <p:animScale>
                                          <p:cBhvr>
                                            <p:cTn id="65" dur="56" decel="50000">
                                              <p:stCondLst>
                                                <p:cond delay="567"/>
                                              </p:stCondLst>
                                            </p:cTn>
                                            <p:tgtEl>
                                              <p:spTgt spid="8"/>
                                            </p:tgtEl>
                                          </p:cBhvr>
                                          <p:to x="100000" y="100000"/>
                                        </p:animScale>
                                        <p:animScale>
                                          <p:cBhvr>
                                            <p:cTn id="66" dur="9">
                                              <p:stCondLst>
                                                <p:cond delay="615"/>
                                              </p:stCondLst>
                                            </p:cTn>
                                            <p:tgtEl>
                                              <p:spTgt spid="8"/>
                                            </p:tgtEl>
                                          </p:cBhvr>
                                          <p:to x="100000" y="95000"/>
                                        </p:animScale>
                                        <p:animScale>
                                          <p:cBhvr>
                                            <p:cTn id="67" dur="56" decel="50000">
                                              <p:stCondLst>
                                                <p:cond delay="624"/>
                                              </p:stCondLst>
                                            </p:cTn>
                                            <p:tgtEl>
                                              <p:spTgt spid="8"/>
                                            </p:tgtEl>
                                          </p:cBhvr>
                                          <p:to x="100000" y="100000"/>
                                        </p:animScale>
                                      </p:childTnLst>
                                    </p:cTn>
                                  </p:par>
                                </p:childTnLst>
                              </p:cTn>
                            </p:par>
                            <p:par>
                              <p:cTn id="68" fill="hold">
                                <p:stCondLst>
                                  <p:cond delay="2924"/>
                                </p:stCondLst>
                                <p:childTnLst>
                                  <p:par>
                                    <p:cTn id="69" presetID="42" presetClass="entr" presetSubtype="0" fill="hold" nodeType="after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1000"/>
                                            <p:tgtEl>
                                              <p:spTgt spid="144"/>
                                            </p:tgtEl>
                                          </p:cBhvr>
                                        </p:animEffect>
                                        <p:anim calcmode="lin" valueType="num">
                                          <p:cBhvr>
                                            <p:cTn id="72" dur="1000" fill="hold"/>
                                            <p:tgtEl>
                                              <p:spTgt spid="144"/>
                                            </p:tgtEl>
                                            <p:attrNameLst>
                                              <p:attrName>ppt_x</p:attrName>
                                            </p:attrNameLst>
                                          </p:cBhvr>
                                          <p:tavLst>
                                            <p:tav tm="0">
                                              <p:val>
                                                <p:strVal val="#ppt_x"/>
                                              </p:val>
                                            </p:tav>
                                            <p:tav tm="100000">
                                              <p:val>
                                                <p:strVal val="#ppt_x"/>
                                              </p:val>
                                            </p:tav>
                                          </p:tavLst>
                                        </p:anim>
                                        <p:anim calcmode="lin" valueType="num">
                                          <p:cBhvr>
                                            <p:cTn id="73" dur="1000" fill="hold"/>
                                            <p:tgtEl>
                                              <p:spTgt spid="144"/>
                                            </p:tgtEl>
                                            <p:attrNameLst>
                                              <p:attrName>ppt_y</p:attrName>
                                            </p:attrNameLst>
                                          </p:cBhvr>
                                          <p:tavLst>
                                            <p:tav tm="0">
                                              <p:val>
                                                <p:strVal val="#ppt_y+.1"/>
                                              </p:val>
                                            </p:tav>
                                            <p:tav tm="100000">
                                              <p:val>
                                                <p:strVal val="#ppt_y"/>
                                              </p:val>
                                            </p:tav>
                                          </p:tavLst>
                                        </p:anim>
                                      </p:childTnLst>
                                    </p:cTn>
                                  </p:par>
                                </p:childTnLst>
                              </p:cTn>
                            </p:par>
                            <p:par>
                              <p:cTn id="74" fill="hold">
                                <p:stCondLst>
                                  <p:cond delay="3924"/>
                                </p:stCondLst>
                                <p:childTnLst>
                                  <p:par>
                                    <p:cTn id="75" presetID="42" presetClass="entr" presetSubtype="0" fill="hold" nodeType="afterEffect">
                                      <p:stCondLst>
                                        <p:cond delay="0"/>
                                      </p:stCondLst>
                                      <p:childTnLst>
                                        <p:set>
                                          <p:cBhvr>
                                            <p:cTn id="76" dur="1" fill="hold">
                                              <p:stCondLst>
                                                <p:cond delay="0"/>
                                              </p:stCondLst>
                                            </p:cTn>
                                            <p:tgtEl>
                                              <p:spTgt spid="145"/>
                                            </p:tgtEl>
                                            <p:attrNameLst>
                                              <p:attrName>style.visibility</p:attrName>
                                            </p:attrNameLst>
                                          </p:cBhvr>
                                          <p:to>
                                            <p:strVal val="visible"/>
                                          </p:to>
                                        </p:set>
                                        <p:animEffect transition="in" filter="fade">
                                          <p:cBhvr>
                                            <p:cTn id="77" dur="1000"/>
                                            <p:tgtEl>
                                              <p:spTgt spid="145"/>
                                            </p:tgtEl>
                                          </p:cBhvr>
                                        </p:animEffect>
                                        <p:anim calcmode="lin" valueType="num">
                                          <p:cBhvr>
                                            <p:cTn id="78" dur="1000" fill="hold"/>
                                            <p:tgtEl>
                                              <p:spTgt spid="145"/>
                                            </p:tgtEl>
                                            <p:attrNameLst>
                                              <p:attrName>ppt_x</p:attrName>
                                            </p:attrNameLst>
                                          </p:cBhvr>
                                          <p:tavLst>
                                            <p:tav tm="0">
                                              <p:val>
                                                <p:strVal val="#ppt_x"/>
                                              </p:val>
                                            </p:tav>
                                            <p:tav tm="100000">
                                              <p:val>
                                                <p:strVal val="#ppt_x"/>
                                              </p:val>
                                            </p:tav>
                                          </p:tavLst>
                                        </p:anim>
                                        <p:anim calcmode="lin" valueType="num">
                                          <p:cBhvr>
                                            <p:cTn id="79" dur="1000" fill="hold"/>
                                            <p:tgtEl>
                                              <p:spTgt spid="145"/>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950"/>
                                      </p:stCondLst>
                                      <p:childTnLst>
                                        <p:set>
                                          <p:cBhvr>
                                            <p:cTn id="81" dur="1" fill="hold">
                                              <p:stCondLst>
                                                <p:cond delay="0"/>
                                              </p:stCondLst>
                                            </p:cTn>
                                            <p:tgtEl>
                                              <p:spTgt spid="146"/>
                                            </p:tgtEl>
                                            <p:attrNameLst>
                                              <p:attrName>style.visibility</p:attrName>
                                            </p:attrNameLst>
                                          </p:cBhvr>
                                          <p:to>
                                            <p:strVal val="visible"/>
                                          </p:to>
                                        </p:set>
                                        <p:animEffect transition="in" filter="fade">
                                          <p:cBhvr>
                                            <p:cTn id="82" dur="1000"/>
                                            <p:tgtEl>
                                              <p:spTgt spid="146"/>
                                            </p:tgtEl>
                                          </p:cBhvr>
                                        </p:animEffect>
                                        <p:anim calcmode="lin" valueType="num">
                                          <p:cBhvr>
                                            <p:cTn id="83" dur="1000" fill="hold"/>
                                            <p:tgtEl>
                                              <p:spTgt spid="146"/>
                                            </p:tgtEl>
                                            <p:attrNameLst>
                                              <p:attrName>ppt_x</p:attrName>
                                            </p:attrNameLst>
                                          </p:cBhvr>
                                          <p:tavLst>
                                            <p:tav tm="0">
                                              <p:val>
                                                <p:strVal val="#ppt_x"/>
                                              </p:val>
                                            </p:tav>
                                            <p:tav tm="100000">
                                              <p:val>
                                                <p:strVal val="#ppt_x"/>
                                              </p:val>
                                            </p:tav>
                                          </p:tavLst>
                                        </p:anim>
                                        <p:anim calcmode="lin" valueType="num">
                                          <p:cBhvr>
                                            <p:cTn id="84" dur="1000" fill="hold"/>
                                            <p:tgtEl>
                                              <p:spTgt spid="146"/>
                                            </p:tgtEl>
                                            <p:attrNameLst>
                                              <p:attrName>ppt_y</p:attrName>
                                            </p:attrNameLst>
                                          </p:cBhvr>
                                          <p:tavLst>
                                            <p:tav tm="0">
                                              <p:val>
                                                <p:strVal val="#ppt_y-.1"/>
                                              </p:val>
                                            </p:tav>
                                            <p:tav tm="100000">
                                              <p:val>
                                                <p:strVal val="#ppt_y"/>
                                              </p:val>
                                            </p:tav>
                                          </p:tavLst>
                                        </p:anim>
                                      </p:childTnLst>
                                    </p:cTn>
                                  </p:par>
                                  <p:par>
                                    <p:cTn id="85" presetID="32" presetClass="emph" presetSubtype="0" fill="hold" nodeType="withEffect">
                                      <p:stCondLst>
                                        <p:cond delay="1550"/>
                                      </p:stCondLst>
                                      <p:childTnLst>
                                        <p:animRot by="120000">
                                          <p:cBhvr>
                                            <p:cTn id="86" dur="100" fill="hold">
                                              <p:stCondLst>
                                                <p:cond delay="0"/>
                                              </p:stCondLst>
                                            </p:cTn>
                                            <p:tgtEl>
                                              <p:spTgt spid="146"/>
                                            </p:tgtEl>
                                            <p:attrNameLst>
                                              <p:attrName>r</p:attrName>
                                            </p:attrNameLst>
                                          </p:cBhvr>
                                        </p:animRot>
                                        <p:animRot by="-240000">
                                          <p:cBhvr>
                                            <p:cTn id="87" dur="200" fill="hold">
                                              <p:stCondLst>
                                                <p:cond delay="200"/>
                                              </p:stCondLst>
                                            </p:cTn>
                                            <p:tgtEl>
                                              <p:spTgt spid="146"/>
                                            </p:tgtEl>
                                            <p:attrNameLst>
                                              <p:attrName>r</p:attrName>
                                            </p:attrNameLst>
                                          </p:cBhvr>
                                        </p:animRot>
                                        <p:animRot by="240000">
                                          <p:cBhvr>
                                            <p:cTn id="88" dur="200" fill="hold">
                                              <p:stCondLst>
                                                <p:cond delay="400"/>
                                              </p:stCondLst>
                                            </p:cTn>
                                            <p:tgtEl>
                                              <p:spTgt spid="146"/>
                                            </p:tgtEl>
                                            <p:attrNameLst>
                                              <p:attrName>r</p:attrName>
                                            </p:attrNameLst>
                                          </p:cBhvr>
                                        </p:animRot>
                                        <p:animRot by="-240000">
                                          <p:cBhvr>
                                            <p:cTn id="89" dur="200" fill="hold">
                                              <p:stCondLst>
                                                <p:cond delay="600"/>
                                              </p:stCondLst>
                                            </p:cTn>
                                            <p:tgtEl>
                                              <p:spTgt spid="146"/>
                                            </p:tgtEl>
                                            <p:attrNameLst>
                                              <p:attrName>r</p:attrName>
                                            </p:attrNameLst>
                                          </p:cBhvr>
                                        </p:animRot>
                                        <p:animRot by="120000">
                                          <p:cBhvr>
                                            <p:cTn id="90" dur="200" fill="hold">
                                              <p:stCondLst>
                                                <p:cond delay="800"/>
                                              </p:stCondLst>
                                            </p:cTn>
                                            <p:tgtEl>
                                              <p:spTgt spid="146"/>
                                            </p:tgtEl>
                                            <p:attrNameLst>
                                              <p:attrName>r</p:attrName>
                                            </p:attrNameLst>
                                          </p:cBhvr>
                                        </p:animRot>
                                      </p:childTnLst>
                                    </p:cTn>
                                  </p:par>
                                  <p:par>
                                    <p:cTn id="91" presetID="42" presetClass="entr" presetSubtype="0" fill="hold" nodeType="withEffect">
                                      <p:stCondLst>
                                        <p:cond delay="2250"/>
                                      </p:stCondLst>
                                      <p:childTnLst>
                                        <p:set>
                                          <p:cBhvr>
                                            <p:cTn id="92" dur="1" fill="hold">
                                              <p:stCondLst>
                                                <p:cond delay="0"/>
                                              </p:stCondLst>
                                            </p:cTn>
                                            <p:tgtEl>
                                              <p:spTgt spid="152"/>
                                            </p:tgtEl>
                                            <p:attrNameLst>
                                              <p:attrName>style.visibility</p:attrName>
                                            </p:attrNameLst>
                                          </p:cBhvr>
                                          <p:to>
                                            <p:strVal val="visible"/>
                                          </p:to>
                                        </p:set>
                                        <p:animEffect transition="in" filter="fade">
                                          <p:cBhvr>
                                            <p:cTn id="93" dur="1000"/>
                                            <p:tgtEl>
                                              <p:spTgt spid="152"/>
                                            </p:tgtEl>
                                          </p:cBhvr>
                                        </p:animEffect>
                                        <p:anim calcmode="lin" valueType="num">
                                          <p:cBhvr>
                                            <p:cTn id="94" dur="1000" fill="hold"/>
                                            <p:tgtEl>
                                              <p:spTgt spid="152"/>
                                            </p:tgtEl>
                                            <p:attrNameLst>
                                              <p:attrName>ppt_x</p:attrName>
                                            </p:attrNameLst>
                                          </p:cBhvr>
                                          <p:tavLst>
                                            <p:tav tm="0">
                                              <p:val>
                                                <p:strVal val="#ppt_x"/>
                                              </p:val>
                                            </p:tav>
                                            <p:tav tm="100000">
                                              <p:val>
                                                <p:strVal val="#ppt_x"/>
                                              </p:val>
                                            </p:tav>
                                          </p:tavLst>
                                        </p:anim>
                                        <p:anim calcmode="lin" valueType="num">
                                          <p:cBhvr>
                                            <p:cTn id="95" dur="1000" fill="hold"/>
                                            <p:tgtEl>
                                              <p:spTgt spid="152"/>
                                            </p:tgtEl>
                                            <p:attrNameLst>
                                              <p:attrName>ppt_y</p:attrName>
                                            </p:attrNameLst>
                                          </p:cBhvr>
                                          <p:tavLst>
                                            <p:tav tm="0">
                                              <p:val>
                                                <p:strVal val="#ppt_y+.1"/>
                                              </p:val>
                                            </p:tav>
                                            <p:tav tm="100000">
                                              <p:val>
                                                <p:strVal val="#ppt_y"/>
                                              </p:val>
                                            </p:tav>
                                          </p:tavLst>
                                        </p:anim>
                                      </p:childTnLst>
                                    </p:cTn>
                                  </p:par>
                                  <p:par>
                                    <p:cTn id="96" presetID="22" presetClass="entr" presetSubtype="4" fill="hold" nodeType="withEffect">
                                      <p:stCondLst>
                                        <p:cond delay="1700"/>
                                      </p:stCondLst>
                                      <p:childTnLst>
                                        <p:set>
                                          <p:cBhvr>
                                            <p:cTn id="97" dur="1" fill="hold">
                                              <p:stCondLst>
                                                <p:cond delay="0"/>
                                              </p:stCondLst>
                                            </p:cTn>
                                            <p:tgtEl>
                                              <p:spTgt spid="109"/>
                                            </p:tgtEl>
                                            <p:attrNameLst>
                                              <p:attrName>style.visibility</p:attrName>
                                            </p:attrNameLst>
                                          </p:cBhvr>
                                          <p:to>
                                            <p:strVal val="visible"/>
                                          </p:to>
                                        </p:set>
                                        <p:animEffect transition="in" filter="wipe(down)">
                                          <p:cBhvr>
                                            <p:cTn id="98" dur="500"/>
                                            <p:tgtEl>
                                              <p:spTgt spid="109"/>
                                            </p:tgtEl>
                                          </p:cBhvr>
                                        </p:animEffect>
                                      </p:childTnLst>
                                    </p:cTn>
                                  </p:par>
                                  <p:par>
                                    <p:cTn id="99" presetID="2" presetClass="entr" presetSubtype="2" fill="hold" nodeType="withEffect">
                                      <p:stCondLst>
                                        <p:cond delay="2100"/>
                                      </p:stCondLst>
                                      <p:childTnLst>
                                        <p:set>
                                          <p:cBhvr>
                                            <p:cTn id="100" dur="1" fill="hold">
                                              <p:stCondLst>
                                                <p:cond delay="0"/>
                                              </p:stCondLst>
                                            </p:cTn>
                                            <p:tgtEl>
                                              <p:spTgt spid="108"/>
                                            </p:tgtEl>
                                            <p:attrNameLst>
                                              <p:attrName>style.visibility</p:attrName>
                                            </p:attrNameLst>
                                          </p:cBhvr>
                                          <p:to>
                                            <p:strVal val="visible"/>
                                          </p:to>
                                        </p:set>
                                        <p:anim calcmode="lin" valueType="num">
                                          <p:cBhvr additive="base">
                                            <p:cTn id="101" dur="500" fill="hold"/>
                                            <p:tgtEl>
                                              <p:spTgt spid="108"/>
                                            </p:tgtEl>
                                            <p:attrNameLst>
                                              <p:attrName>ppt_x</p:attrName>
                                            </p:attrNameLst>
                                          </p:cBhvr>
                                          <p:tavLst>
                                            <p:tav tm="0">
                                              <p:val>
                                                <p:strVal val="1+#ppt_w/2"/>
                                              </p:val>
                                            </p:tav>
                                            <p:tav tm="100000">
                                              <p:val>
                                                <p:strVal val="#ppt_x"/>
                                              </p:val>
                                            </p:tav>
                                          </p:tavLst>
                                        </p:anim>
                                        <p:anim calcmode="lin" valueType="num">
                                          <p:cBhvr additive="base">
                                            <p:cTn id="102" dur="500" fill="hold"/>
                                            <p:tgtEl>
                                              <p:spTgt spid="108"/>
                                            </p:tgtEl>
                                            <p:attrNameLst>
                                              <p:attrName>ppt_y</p:attrName>
                                            </p:attrNameLst>
                                          </p:cBhvr>
                                          <p:tavLst>
                                            <p:tav tm="0">
                                              <p:val>
                                                <p:strVal val="#ppt_y"/>
                                              </p:val>
                                            </p:tav>
                                            <p:tav tm="100000">
                                              <p:val>
                                                <p:strVal val="#ppt_y"/>
                                              </p:val>
                                            </p:tav>
                                          </p:tavLst>
                                        </p:anim>
                                      </p:childTnLst>
                                    </p:cTn>
                                  </p:par>
                                  <p:par>
                                    <p:cTn id="103" presetID="26" presetClass="emph" presetSubtype="0" repeatCount="2000" fill="hold" nodeType="withEffect">
                                      <p:stCondLst>
                                        <p:cond delay="2600"/>
                                      </p:stCondLst>
                                      <p:childTnLst>
                                        <p:animEffect transition="out" filter="fade">
                                          <p:cBhvr>
                                            <p:cTn id="104" dur="500" tmFilter="0, 0; .2, .5; .8, .5; 1, 0"/>
                                            <p:tgtEl>
                                              <p:spTgt spid="109"/>
                                            </p:tgtEl>
                                          </p:cBhvr>
                                        </p:animEffect>
                                        <p:animScale>
                                          <p:cBhvr>
                                            <p:cTn id="105" dur="250" autoRev="1" fill="hold"/>
                                            <p:tgtEl>
                                              <p:spTgt spid="109"/>
                                            </p:tgtEl>
                                          </p:cBhvr>
                                          <p:by x="105000" y="105000"/>
                                        </p:animScale>
                                      </p:childTnLst>
                                    </p:cTn>
                                  </p:par>
                                  <p:par>
                                    <p:cTn id="106" presetID="2" presetClass="entr" presetSubtype="12" fill="hold" nodeType="withEffect">
                                      <p:stCondLst>
                                        <p:cond delay="0"/>
                                      </p:stCondLst>
                                      <p:childTnLst>
                                        <p:set>
                                          <p:cBhvr>
                                            <p:cTn id="107" dur="1" fill="hold">
                                              <p:stCondLst>
                                                <p:cond delay="0"/>
                                              </p:stCondLst>
                                            </p:cTn>
                                            <p:tgtEl>
                                              <p:spTgt spid="51"/>
                                            </p:tgtEl>
                                            <p:attrNameLst>
                                              <p:attrName>style.visibility</p:attrName>
                                            </p:attrNameLst>
                                          </p:cBhvr>
                                          <p:to>
                                            <p:strVal val="visible"/>
                                          </p:to>
                                        </p:set>
                                        <p:anim calcmode="lin" valueType="num">
                                          <p:cBhvr additive="base">
                                            <p:cTn id="108" dur="5000" fill="hold"/>
                                            <p:tgtEl>
                                              <p:spTgt spid="51"/>
                                            </p:tgtEl>
                                            <p:attrNameLst>
                                              <p:attrName>ppt_x</p:attrName>
                                            </p:attrNameLst>
                                          </p:cBhvr>
                                          <p:tavLst>
                                            <p:tav tm="0">
                                              <p:val>
                                                <p:strVal val="0-#ppt_w/2"/>
                                              </p:val>
                                            </p:tav>
                                            <p:tav tm="100000">
                                              <p:val>
                                                <p:strVal val="#ppt_x"/>
                                              </p:val>
                                            </p:tav>
                                          </p:tavLst>
                                        </p:anim>
                                        <p:anim calcmode="lin" valueType="num">
                                          <p:cBhvr additive="base">
                                            <p:cTn id="109" dur="5000" fill="hold"/>
                                            <p:tgtEl>
                                              <p:spTgt spid="51"/>
                                            </p:tgtEl>
                                            <p:attrNameLst>
                                              <p:attrName>ppt_y</p:attrName>
                                            </p:attrNameLst>
                                          </p:cBhvr>
                                          <p:tavLst>
                                            <p:tav tm="0">
                                              <p:val>
                                                <p:strVal val="1+#ppt_h/2"/>
                                              </p:val>
                                            </p:tav>
                                            <p:tav tm="100000">
                                              <p:val>
                                                <p:strVal val="#ppt_y"/>
                                              </p:val>
                                            </p:tav>
                                          </p:tavLst>
                                        </p:anim>
                                      </p:childTnLst>
                                    </p:cTn>
                                  </p:par>
                                  <p:par>
                                    <p:cTn id="110" presetID="2" presetClass="entr" presetSubtype="6" fill="hold" nodeType="withEffect">
                                      <p:stCondLst>
                                        <p:cond delay="850"/>
                                      </p:stCondLst>
                                      <p:childTnLst>
                                        <p:set>
                                          <p:cBhvr>
                                            <p:cTn id="111" dur="1" fill="hold">
                                              <p:stCondLst>
                                                <p:cond delay="0"/>
                                              </p:stCondLst>
                                            </p:cTn>
                                            <p:tgtEl>
                                              <p:spTgt spid="50"/>
                                            </p:tgtEl>
                                            <p:attrNameLst>
                                              <p:attrName>style.visibility</p:attrName>
                                            </p:attrNameLst>
                                          </p:cBhvr>
                                          <p:to>
                                            <p:strVal val="visible"/>
                                          </p:to>
                                        </p:set>
                                        <p:anim calcmode="lin" valueType="num">
                                          <p:cBhvr additive="base">
                                            <p:cTn id="112" dur="6000" fill="hold"/>
                                            <p:tgtEl>
                                              <p:spTgt spid="50"/>
                                            </p:tgtEl>
                                            <p:attrNameLst>
                                              <p:attrName>ppt_x</p:attrName>
                                            </p:attrNameLst>
                                          </p:cBhvr>
                                          <p:tavLst>
                                            <p:tav tm="0">
                                              <p:val>
                                                <p:strVal val="1+#ppt_w/2"/>
                                              </p:val>
                                            </p:tav>
                                            <p:tav tm="100000">
                                              <p:val>
                                                <p:strVal val="#ppt_x"/>
                                              </p:val>
                                            </p:tav>
                                          </p:tavLst>
                                        </p:anim>
                                        <p:anim calcmode="lin" valueType="num">
                                          <p:cBhvr additive="base">
                                            <p:cTn id="113" dur="6000" fill="hold"/>
                                            <p:tgtEl>
                                              <p:spTgt spid="50"/>
                                            </p:tgtEl>
                                            <p:attrNameLst>
                                              <p:attrName>ppt_y</p:attrName>
                                            </p:attrNameLst>
                                          </p:cBhvr>
                                          <p:tavLst>
                                            <p:tav tm="0">
                                              <p:val>
                                                <p:strVal val="1+#ppt_h/2"/>
                                              </p:val>
                                            </p:tav>
                                            <p:tav tm="100000">
                                              <p:val>
                                                <p:strVal val="#ppt_y"/>
                                              </p:val>
                                            </p:tav>
                                          </p:tavLst>
                                        </p:anim>
                                      </p:childTnLst>
                                    </p:cTn>
                                  </p:par>
                                  <p:par>
                                    <p:cTn id="114" presetID="2" presetClass="entr" presetSubtype="9" fill="hold" nodeType="withEffect">
                                      <p:stCondLst>
                                        <p:cond delay="1650"/>
                                      </p:stCondLst>
                                      <p:childTnLst>
                                        <p:set>
                                          <p:cBhvr>
                                            <p:cTn id="115" dur="1" fill="hold">
                                              <p:stCondLst>
                                                <p:cond delay="0"/>
                                              </p:stCondLst>
                                            </p:cTn>
                                            <p:tgtEl>
                                              <p:spTgt spid="52"/>
                                            </p:tgtEl>
                                            <p:attrNameLst>
                                              <p:attrName>style.visibility</p:attrName>
                                            </p:attrNameLst>
                                          </p:cBhvr>
                                          <p:to>
                                            <p:strVal val="visible"/>
                                          </p:to>
                                        </p:set>
                                        <p:anim calcmode="lin" valueType="num">
                                          <p:cBhvr additive="base">
                                            <p:cTn id="116" dur="4000" fill="hold"/>
                                            <p:tgtEl>
                                              <p:spTgt spid="52"/>
                                            </p:tgtEl>
                                            <p:attrNameLst>
                                              <p:attrName>ppt_x</p:attrName>
                                            </p:attrNameLst>
                                          </p:cBhvr>
                                          <p:tavLst>
                                            <p:tav tm="0">
                                              <p:val>
                                                <p:strVal val="0-#ppt_w/2"/>
                                              </p:val>
                                            </p:tav>
                                            <p:tav tm="100000">
                                              <p:val>
                                                <p:strVal val="#ppt_x"/>
                                              </p:val>
                                            </p:tav>
                                          </p:tavLst>
                                        </p:anim>
                                        <p:anim calcmode="lin" valueType="num">
                                          <p:cBhvr additive="base">
                                            <p:cTn id="117" dur="4000" fill="hold"/>
                                            <p:tgtEl>
                                              <p:spTgt spid="52"/>
                                            </p:tgtEl>
                                            <p:attrNameLst>
                                              <p:attrName>ppt_y</p:attrName>
                                            </p:attrNameLst>
                                          </p:cBhvr>
                                          <p:tavLst>
                                            <p:tav tm="0">
                                              <p:val>
                                                <p:strVal val="0-#ppt_h/2"/>
                                              </p:val>
                                            </p:tav>
                                            <p:tav tm="100000">
                                              <p:val>
                                                <p:strVal val="#ppt_y"/>
                                              </p:val>
                                            </p:tav>
                                          </p:tavLst>
                                        </p:anim>
                                      </p:childTnLst>
                                    </p:cTn>
                                  </p:par>
                                </p:childTnLst>
                              </p:cTn>
                            </p:par>
                            <p:par>
                              <p:cTn id="118" fill="hold">
                                <p:stCondLst>
                                  <p:cond delay="10774"/>
                                </p:stCondLst>
                                <p:childTnLst>
                                  <p:par>
                                    <p:cTn id="119" presetID="10" presetClass="entr" presetSubtype="0" fill="hold" nodeType="afterEffect">
                                      <p:stCondLst>
                                        <p:cond delay="0"/>
                                      </p:stCondLst>
                                      <p:childTnLst>
                                        <p:set>
                                          <p:cBhvr>
                                            <p:cTn id="120" dur="1" fill="hold">
                                              <p:stCondLst>
                                                <p:cond delay="0"/>
                                              </p:stCondLst>
                                            </p:cTn>
                                            <p:tgtEl>
                                              <p:spTgt spid="2">
                                                <p:txEl>
                                                  <p:pRg st="0" end="0"/>
                                                </p:txEl>
                                              </p:spTgt>
                                            </p:tgtEl>
                                            <p:attrNameLst>
                                              <p:attrName>style.visibility</p:attrName>
                                            </p:attrNameLst>
                                          </p:cBhvr>
                                          <p:to>
                                            <p:strVal val="visible"/>
                                          </p:to>
                                        </p:set>
                                        <p:animEffect transition="in" filter="fade">
                                          <p:cBhvr>
                                            <p:cTn id="121"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22" repeatCount="indefinite" fill="hold" display="0">
                      <p:stCondLst>
                        <p:cond delay="indefinite"/>
                      </p:stCondLst>
                      <p:endCondLst>
                        <p:cond evt="onStopAudio" delay="0">
                          <p:tgtEl>
                            <p:sldTgt/>
                          </p:tgtEl>
                        </p:cond>
                      </p:endCondLst>
                    </p:cTn>
                    <p:tgtEl>
                      <p:spTgt spid="14"/>
                    </p:tgtEl>
                  </p:cMediaNode>
                </p:audio>
              </p:childTnLst>
            </p:cTn>
          </p:par>
        </p:tnLst>
        <p:bldLst>
          <p:bldP spid="120" grpId="0" animBg="1"/>
          <p:bldP spid="120" grpId="1" animBg="1"/>
          <p:bldP spid="120" grpId="2" animBg="1"/>
          <p:bldP spid="119" grpId="0" animBg="1"/>
          <p:bldP spid="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183" y="377469"/>
            <a:ext cx="3954563" cy="4131784"/>
          </a:xfrm>
          <a:prstGeom prst="rect">
            <a:avLst/>
          </a:prstGeom>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552" y="2427734"/>
            <a:ext cx="4788015" cy="2560435"/>
          </a:xfrm>
          <a:prstGeom prst="rect">
            <a:avLst/>
          </a:prstGeom>
        </p:spPr>
      </p:pic>
      <p:sp>
        <p:nvSpPr>
          <p:cNvPr id="23" name="矩形 22"/>
          <p:cNvSpPr/>
          <p:nvPr/>
        </p:nvSpPr>
        <p:spPr>
          <a:xfrm>
            <a:off x="5320121" y="1684594"/>
            <a:ext cx="3106548" cy="2308324"/>
          </a:xfrm>
          <a:prstGeom prst="rect">
            <a:avLst/>
          </a:prstGeom>
        </p:spPr>
        <p:txBody>
          <a:bodyPr wrap="square">
            <a:spAutoFit/>
          </a:bodyPr>
          <a:lstStyle/>
          <a:p>
            <a:pPr marL="171450" lvl="1" indent="-171450">
              <a:lnSpc>
                <a:spcPct val="120000"/>
              </a:lnSpc>
              <a:buFont typeface="Wingdings" pitchFamily="2" charset="2"/>
              <a:buChar char="l"/>
            </a:pPr>
            <a:r>
              <a:rPr lang="zh-CN" altLang="en-US" sz="2400" dirty="0" smtClean="0">
                <a:solidFill>
                  <a:schemeClr val="tx1">
                    <a:lumMod val="85000"/>
                    <a:lumOff val="15000"/>
                  </a:schemeClr>
                </a:solidFill>
                <a:latin typeface="微软雅黑" pitchFamily="34" charset="-122"/>
                <a:ea typeface="微软雅黑" pitchFamily="34" charset="-122"/>
              </a:rPr>
              <a:t>我们学校介绍</a:t>
            </a:r>
            <a:endParaRPr lang="en-US" altLang="zh-CN" sz="2400" dirty="0" smtClean="0">
              <a:solidFill>
                <a:schemeClr val="tx1">
                  <a:lumMod val="85000"/>
                  <a:lumOff val="15000"/>
                </a:schemeClr>
              </a:solidFill>
              <a:latin typeface="微软雅黑" pitchFamily="34" charset="-122"/>
              <a:ea typeface="微软雅黑" pitchFamily="34" charset="-122"/>
            </a:endParaRPr>
          </a:p>
          <a:p>
            <a:pPr marL="171450" lvl="1" indent="-171450">
              <a:lnSpc>
                <a:spcPct val="120000"/>
              </a:lnSpc>
              <a:buFont typeface="Wingdings" pitchFamily="2" charset="2"/>
              <a:buChar char="l"/>
            </a:pPr>
            <a:r>
              <a:rPr lang="zh-CN" altLang="en-US" sz="2400" dirty="0" smtClean="0">
                <a:solidFill>
                  <a:schemeClr val="tx1">
                    <a:lumMod val="85000"/>
                    <a:lumOff val="15000"/>
                  </a:schemeClr>
                </a:solidFill>
                <a:latin typeface="微软雅黑" pitchFamily="34" charset="-122"/>
                <a:ea typeface="微软雅黑" pitchFamily="34" charset="-122"/>
              </a:rPr>
              <a:t>学校主要工作</a:t>
            </a:r>
            <a:endParaRPr lang="en-US" altLang="zh-CN" sz="2400" dirty="0" smtClean="0">
              <a:solidFill>
                <a:schemeClr val="tx1">
                  <a:lumMod val="85000"/>
                  <a:lumOff val="15000"/>
                </a:schemeClr>
              </a:solidFill>
              <a:latin typeface="微软雅黑" pitchFamily="34" charset="-122"/>
              <a:ea typeface="微软雅黑" pitchFamily="34" charset="-122"/>
            </a:endParaRPr>
          </a:p>
          <a:p>
            <a:pPr marL="171450" lvl="1" indent="-171450">
              <a:lnSpc>
                <a:spcPct val="120000"/>
              </a:lnSpc>
              <a:buFont typeface="Wingdings" pitchFamily="2" charset="2"/>
              <a:buChar char="l"/>
            </a:pPr>
            <a:r>
              <a:rPr lang="zh-CN" altLang="en-US" sz="2400" dirty="0" smtClean="0">
                <a:solidFill>
                  <a:schemeClr val="tx1">
                    <a:lumMod val="85000"/>
                    <a:lumOff val="15000"/>
                  </a:schemeClr>
                </a:solidFill>
                <a:latin typeface="微软雅黑" pitchFamily="34" charset="-122"/>
                <a:ea typeface="微软雅黑" pitchFamily="34" charset="-122"/>
              </a:rPr>
              <a:t>怎样提高教学质量</a:t>
            </a:r>
            <a:endParaRPr lang="en-US" altLang="zh-CN" sz="2400" dirty="0" smtClean="0">
              <a:solidFill>
                <a:schemeClr val="tx1">
                  <a:lumMod val="85000"/>
                  <a:lumOff val="15000"/>
                </a:schemeClr>
              </a:solidFill>
              <a:latin typeface="微软雅黑" pitchFamily="34" charset="-122"/>
              <a:ea typeface="微软雅黑" pitchFamily="34" charset="-122"/>
            </a:endParaRPr>
          </a:p>
          <a:p>
            <a:pPr marL="171450" lvl="1" indent="-171450">
              <a:lnSpc>
                <a:spcPct val="120000"/>
              </a:lnSpc>
              <a:buFont typeface="Wingdings" pitchFamily="2" charset="2"/>
              <a:buChar char="l"/>
            </a:pPr>
            <a:r>
              <a:rPr lang="zh-CN" altLang="en-US" sz="2400" dirty="0" smtClean="0">
                <a:solidFill>
                  <a:schemeClr val="tx1">
                    <a:lumMod val="85000"/>
                    <a:lumOff val="15000"/>
                  </a:schemeClr>
                </a:solidFill>
                <a:latin typeface="微软雅黑" pitchFamily="34" charset="-122"/>
                <a:ea typeface="微软雅黑" pitchFamily="34" charset="-122"/>
              </a:rPr>
              <a:t>学校发展与规划</a:t>
            </a:r>
            <a:endParaRPr lang="en-US" altLang="zh-CN" sz="2400" dirty="0" smtClean="0">
              <a:solidFill>
                <a:schemeClr val="tx1">
                  <a:lumMod val="85000"/>
                  <a:lumOff val="15000"/>
                </a:schemeClr>
              </a:solidFill>
              <a:latin typeface="微软雅黑" pitchFamily="34" charset="-122"/>
              <a:ea typeface="微软雅黑" pitchFamily="34" charset="-122"/>
            </a:endParaRPr>
          </a:p>
          <a:p>
            <a:pPr marL="171450" lvl="1" indent="-171450">
              <a:lnSpc>
                <a:spcPct val="120000"/>
              </a:lnSpc>
              <a:buFont typeface="Wingdings" pitchFamily="2" charset="2"/>
              <a:buChar char="l"/>
            </a:pPr>
            <a:endParaRPr lang="en-US" altLang="zh-CN" sz="2400" dirty="0">
              <a:solidFill>
                <a:schemeClr val="tx1">
                  <a:lumMod val="85000"/>
                  <a:lumOff val="15000"/>
                </a:schemeClr>
              </a:solidFill>
              <a:latin typeface="微软雅黑" pitchFamily="34" charset="-122"/>
              <a:ea typeface="微软雅黑" pitchFamily="34" charset="-122"/>
            </a:endParaRPr>
          </a:p>
        </p:txBody>
      </p:sp>
      <p:sp>
        <p:nvSpPr>
          <p:cNvPr id="14" name="矩形 13"/>
          <p:cNvSpPr/>
          <p:nvPr/>
        </p:nvSpPr>
        <p:spPr>
          <a:xfrm rot="20806500">
            <a:off x="2170989" y="1287213"/>
            <a:ext cx="1569660" cy="1005019"/>
          </a:xfrm>
          <a:prstGeom prst="rect">
            <a:avLst/>
          </a:prstGeom>
        </p:spPr>
        <p:txBody>
          <a:bodyPr wrap="none">
            <a:spAutoFit/>
          </a:bodyPr>
          <a:lstStyle/>
          <a:p>
            <a:pPr marL="0" lvl="1">
              <a:lnSpc>
                <a:spcPct val="120000"/>
              </a:lnSpc>
            </a:pPr>
            <a:r>
              <a:rPr lang="zh-CN" altLang="en-US" sz="5400" b="1" dirty="0" smtClean="0">
                <a:ln w="12700">
                  <a:solidFill>
                    <a:schemeClr val="tx1"/>
                  </a:solidFill>
                </a:ln>
                <a:solidFill>
                  <a:schemeClr val="bg1"/>
                </a:solidFill>
                <a:latin typeface="微软雅黑" pitchFamily="34" charset="-122"/>
                <a:ea typeface="微软雅黑" pitchFamily="34" charset="-122"/>
              </a:rPr>
              <a:t>目录</a:t>
            </a:r>
            <a:endParaRPr lang="zh-CN" altLang="en-US" sz="5400" b="1" dirty="0">
              <a:ln w="12700">
                <a:solidFill>
                  <a:schemeClr val="tx1"/>
                </a:solidFill>
              </a:ln>
              <a:solidFill>
                <a:schemeClr val="bg1"/>
              </a:solidFill>
              <a:latin typeface="微软雅黑" pitchFamily="34" charset="-122"/>
              <a:ea typeface="微软雅黑" pitchFamily="34" charset="-122"/>
            </a:endParaRPr>
          </a:p>
        </p:txBody>
      </p:sp>
      <p:sp>
        <p:nvSpPr>
          <p:cNvPr id="15" name="矩形 14"/>
          <p:cNvSpPr/>
          <p:nvPr/>
        </p:nvSpPr>
        <p:spPr>
          <a:xfrm rot="20806500">
            <a:off x="1649755" y="2249952"/>
            <a:ext cx="2892138" cy="584775"/>
          </a:xfrm>
          <a:prstGeom prst="rect">
            <a:avLst/>
          </a:prstGeom>
        </p:spPr>
        <p:txBody>
          <a:bodyPr wrap="none">
            <a:spAutoFit/>
          </a:bodyPr>
          <a:lstStyle/>
          <a:p>
            <a:pPr algn="ctr"/>
            <a:r>
              <a:rPr lang="en-US" altLang="zh-CN" sz="3200" dirty="0">
                <a:ln w="12700">
                  <a:solidFill>
                    <a:schemeClr val="tx1"/>
                  </a:solidFill>
                </a:ln>
                <a:solidFill>
                  <a:schemeClr val="bg1"/>
                </a:solidFill>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rPr>
              <a:t>CONTENTS</a:t>
            </a:r>
            <a:endParaRPr lang="zh-CN" altLang="en-US" sz="3200" dirty="0">
              <a:ln w="12700">
                <a:solidFill>
                  <a:schemeClr val="tx1"/>
                </a:solidFill>
              </a:ln>
              <a:solidFill>
                <a:schemeClr val="bg1"/>
              </a:solidFill>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endParaRPr>
          </a:p>
        </p:txBody>
      </p:sp>
      <p:pic>
        <p:nvPicPr>
          <p:cNvPr id="24" name="Picture 6" descr="C:\Users\ABC\Desktop\58pic_526bf2bdbafad.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8059" y="2838756"/>
            <a:ext cx="1133475" cy="2182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623887"/>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14:presetBounceEnd="6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62000">
                                          <p:cBhvr additive="base">
                                            <p:cTn id="7" dur="1000" fill="hold"/>
                                            <p:tgtEl>
                                              <p:spTgt spid="20"/>
                                            </p:tgtEl>
                                            <p:attrNameLst>
                                              <p:attrName>ppt_x</p:attrName>
                                            </p:attrNameLst>
                                          </p:cBhvr>
                                          <p:tavLst>
                                            <p:tav tm="0">
                                              <p:val>
                                                <p:strVal val="0-#ppt_w/2"/>
                                              </p:val>
                                            </p:tav>
                                            <p:tav tm="100000">
                                              <p:val>
                                                <p:strVal val="#ppt_x"/>
                                              </p:val>
                                            </p:tav>
                                          </p:tavLst>
                                        </p:anim>
                                        <p:anim calcmode="lin" valueType="num" p14:bounceEnd="62000">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800"/>
                                      </p:stCondLst>
                                      <p:childTnLst>
                                        <p:animRot by="21600000">
                                          <p:cBhvr>
                                            <p:cTn id="10" dur="3000" fill="hold"/>
                                            <p:tgtEl>
                                              <p:spTgt spid="2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14:bounceEnd="72000">
                                          <p:cBhvr additive="base">
                                            <p:cTn id="15" dur="1000" fill="hold"/>
                                            <p:tgtEl>
                                              <p:spTgt spid="1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1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14:bounceEnd="72000">
                                          <p:cBhvr additive="base">
                                            <p:cTn id="20" dur="1000" fill="hold"/>
                                            <p:tgtEl>
                                              <p:spTgt spid="15"/>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2" fill="hold" nodeType="clickEffect" p14:presetBounceEnd="54000">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14:bounceEnd="54000">
                                          <p:cBhvr additive="base">
                                            <p:cTn id="26" dur="500" fill="hold"/>
                                            <p:tgtEl>
                                              <p:spTgt spid="21"/>
                                            </p:tgtEl>
                                            <p:attrNameLst>
                                              <p:attrName>ppt_x</p:attrName>
                                            </p:attrNameLst>
                                          </p:cBhvr>
                                          <p:tavLst>
                                            <p:tav tm="0">
                                              <p:val>
                                                <p:strVal val="0-#ppt_w/2"/>
                                              </p:val>
                                            </p:tav>
                                            <p:tav tm="100000">
                                              <p:val>
                                                <p:strVal val="#ppt_x"/>
                                              </p:val>
                                            </p:tav>
                                          </p:tavLst>
                                        </p:anim>
                                        <p:anim calcmode="lin" valueType="num" p14:bounceEnd="54000">
                                          <p:cBhvr additive="base">
                                            <p:cTn id="2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grpId="0" nodeType="clickEffect">
                                      <p:stCondLst>
                                        <p:cond delay="0"/>
                                      </p:stCondLst>
                                      <p:iterate type="lt">
                                        <p:tmPct val="50000"/>
                                      </p:iterate>
                                      <p:childTnLst>
                                        <p:set>
                                          <p:cBhvr>
                                            <p:cTn id="31" dur="1" fill="hold">
                                              <p:stCondLst>
                                                <p:cond delay="0"/>
                                              </p:stCondLst>
                                            </p:cTn>
                                            <p:tgtEl>
                                              <p:spTgt spid="23"/>
                                            </p:tgtEl>
                                            <p:attrNameLst>
                                              <p:attrName>style.visibility</p:attrName>
                                            </p:attrNameLst>
                                          </p:cBhvr>
                                          <p:to>
                                            <p:strVal val="visible"/>
                                          </p:to>
                                        </p:set>
                                        <p:set>
                                          <p:cBhvr>
                                            <p:cTn id="32" dur="114" fill="hold">
                                              <p:stCondLst>
                                                <p:cond delay="0"/>
                                              </p:stCondLst>
                                            </p:cTn>
                                            <p:tgtEl>
                                              <p:spTgt spid="23"/>
                                            </p:tgtEl>
                                            <p:attrNameLst>
                                              <p:attrName>style.rotation</p:attrName>
                                            </p:attrNameLst>
                                          </p:cBhvr>
                                          <p:to>
                                            <p:strVal val="-45.0"/>
                                          </p:to>
                                        </p:set>
                                        <p:anim calcmode="lin" valueType="num">
                                          <p:cBhvr>
                                            <p:cTn id="33" dur="114" fill="hold">
                                              <p:stCondLst>
                                                <p:cond delay="114"/>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34" dur="114"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35" dur="39" decel="50000" autoRev="1" fill="hold">
                                              <p:stCondLst>
                                                <p:cond delay="114"/>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36" dur="34" fill="hold">
                                              <p:stCondLst>
                                                <p:cond delay="216"/>
                                              </p:stCondLst>
                                            </p:cTn>
                                            <p:tgtEl>
                                              <p:spTgt spid="23"/>
                                            </p:tgtEl>
                                            <p:attrNameLst>
                                              <p:attrName>ppt_y</p:attrName>
                                            </p:attrNameLst>
                                          </p:cBhvr>
                                          <p:tavLst>
                                            <p:tav tm="0">
                                              <p:val>
                                                <p:strVal val="#ppt_y-(0.354*#ppt_w-0.172*#ppt_h)"/>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down)">
                                          <p:cBhvr>
                                            <p:cTn id="41" dur="500"/>
                                            <p:tgtEl>
                                              <p:spTgt spid="24"/>
                                            </p:tgtEl>
                                          </p:cBhvr>
                                        </p:animEffect>
                                      </p:childTnLst>
                                    </p:cTn>
                                  </p:par>
                                </p:childTnLst>
                              </p:cTn>
                            </p:par>
                            <p:par>
                              <p:cTn id="42" fill="hold">
                                <p:stCondLst>
                                  <p:cond delay="500"/>
                                </p:stCondLst>
                                <p:childTnLst>
                                  <p:par>
                                    <p:cTn id="43" presetID="26" presetClass="emph" presetSubtype="0" repeatCount="2000" fill="hold" nodeType="afterEffect">
                                      <p:stCondLst>
                                        <p:cond delay="0"/>
                                      </p:stCondLst>
                                      <p:childTnLst>
                                        <p:animEffect transition="out" filter="fade">
                                          <p:cBhvr>
                                            <p:cTn id="44" dur="500" tmFilter="0, 0; .2, .5; .8, .5; 1, 0"/>
                                            <p:tgtEl>
                                              <p:spTgt spid="24"/>
                                            </p:tgtEl>
                                          </p:cBhvr>
                                        </p:animEffect>
                                        <p:animScale>
                                          <p:cBhvr>
                                            <p:cTn id="45" dur="250" autoRev="1" fill="hold"/>
                                            <p:tgtEl>
                                              <p:spTgt spid="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4"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0-#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800"/>
                                      </p:stCondLst>
                                      <p:childTnLst>
                                        <p:animRot by="21600000">
                                          <p:cBhvr>
                                            <p:cTn id="10" dur="3000" fill="hold"/>
                                            <p:tgtEl>
                                              <p:spTgt spid="2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ppt_x"/>
                                              </p:val>
                                            </p:tav>
                                            <p:tav tm="100000">
                                              <p:val>
                                                <p:strVal val="#ppt_x"/>
                                              </p:val>
                                            </p:tav>
                                          </p:tavLst>
                                        </p:anim>
                                        <p:anim calcmode="lin" valueType="num">
                                          <p:cBhvr additive="base">
                                            <p:cTn id="16" dur="1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1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000" fill="hold"/>
                                            <p:tgtEl>
                                              <p:spTgt spid="15"/>
                                            </p:tgtEl>
                                            <p:attrNameLst>
                                              <p:attrName>ppt_x</p:attrName>
                                            </p:attrNameLst>
                                          </p:cBhvr>
                                          <p:tavLst>
                                            <p:tav tm="0">
                                              <p:val>
                                                <p:strVal val="1+#ppt_w/2"/>
                                              </p:val>
                                            </p:tav>
                                            <p:tav tm="100000">
                                              <p:val>
                                                <p:strVal val="#ppt_x"/>
                                              </p:val>
                                            </p:tav>
                                          </p:tavLst>
                                        </p:anim>
                                        <p:anim calcmode="lin" valueType="num">
                                          <p:cBhvr additive="base">
                                            <p:cTn id="2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2"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8" presetClass="entr" presetSubtype="0" accel="50000" fill="hold" grpId="0" nodeType="clickEffect">
                                      <p:stCondLst>
                                        <p:cond delay="0"/>
                                      </p:stCondLst>
                                      <p:iterate type="lt">
                                        <p:tmPct val="50000"/>
                                      </p:iterate>
                                      <p:childTnLst>
                                        <p:set>
                                          <p:cBhvr>
                                            <p:cTn id="31" dur="1" fill="hold">
                                              <p:stCondLst>
                                                <p:cond delay="0"/>
                                              </p:stCondLst>
                                            </p:cTn>
                                            <p:tgtEl>
                                              <p:spTgt spid="23"/>
                                            </p:tgtEl>
                                            <p:attrNameLst>
                                              <p:attrName>style.visibility</p:attrName>
                                            </p:attrNameLst>
                                          </p:cBhvr>
                                          <p:to>
                                            <p:strVal val="visible"/>
                                          </p:to>
                                        </p:set>
                                        <p:set>
                                          <p:cBhvr>
                                            <p:cTn id="32" dur="114" fill="hold">
                                              <p:stCondLst>
                                                <p:cond delay="0"/>
                                              </p:stCondLst>
                                            </p:cTn>
                                            <p:tgtEl>
                                              <p:spTgt spid="23"/>
                                            </p:tgtEl>
                                            <p:attrNameLst>
                                              <p:attrName>style.rotation</p:attrName>
                                            </p:attrNameLst>
                                          </p:cBhvr>
                                          <p:to>
                                            <p:strVal val="-45.0"/>
                                          </p:to>
                                        </p:set>
                                        <p:anim calcmode="lin" valueType="num">
                                          <p:cBhvr>
                                            <p:cTn id="33" dur="114" fill="hold">
                                              <p:stCondLst>
                                                <p:cond delay="114"/>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34" dur="114"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35" dur="39" decel="50000" autoRev="1" fill="hold">
                                              <p:stCondLst>
                                                <p:cond delay="114"/>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36" dur="34" fill="hold">
                                              <p:stCondLst>
                                                <p:cond delay="216"/>
                                              </p:stCondLst>
                                            </p:cTn>
                                            <p:tgtEl>
                                              <p:spTgt spid="23"/>
                                            </p:tgtEl>
                                            <p:attrNameLst>
                                              <p:attrName>ppt_y</p:attrName>
                                            </p:attrNameLst>
                                          </p:cBhvr>
                                          <p:tavLst>
                                            <p:tav tm="0">
                                              <p:val>
                                                <p:strVal val="#ppt_y-(0.354*#ppt_w-0.172*#ppt_h)"/>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down)">
                                          <p:cBhvr>
                                            <p:cTn id="41" dur="500"/>
                                            <p:tgtEl>
                                              <p:spTgt spid="24"/>
                                            </p:tgtEl>
                                          </p:cBhvr>
                                        </p:animEffect>
                                      </p:childTnLst>
                                    </p:cTn>
                                  </p:par>
                                </p:childTnLst>
                              </p:cTn>
                            </p:par>
                            <p:par>
                              <p:cTn id="42" fill="hold">
                                <p:stCondLst>
                                  <p:cond delay="500"/>
                                </p:stCondLst>
                                <p:childTnLst>
                                  <p:par>
                                    <p:cTn id="43" presetID="26" presetClass="emph" presetSubtype="0" repeatCount="2000" fill="hold" nodeType="afterEffect">
                                      <p:stCondLst>
                                        <p:cond delay="0"/>
                                      </p:stCondLst>
                                      <p:childTnLst>
                                        <p:animEffect transition="out" filter="fade">
                                          <p:cBhvr>
                                            <p:cTn id="44" dur="500" tmFilter="0, 0; .2, .5; .8, .5; 1, 0"/>
                                            <p:tgtEl>
                                              <p:spTgt spid="24"/>
                                            </p:tgtEl>
                                          </p:cBhvr>
                                        </p:animEffect>
                                        <p:animScale>
                                          <p:cBhvr>
                                            <p:cTn id="45" dur="250" autoRev="1" fill="hold"/>
                                            <p:tgtEl>
                                              <p:spTgt spid="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4" grpId="0"/>
          <p:bldP spid="1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4869517" y="408189"/>
            <a:ext cx="427448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0" y="408189"/>
            <a:ext cx="4295775"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274482" y="104239"/>
            <a:ext cx="595035" cy="362792"/>
          </a:xfrm>
          <a:prstGeom prst="rect">
            <a:avLst/>
          </a:prstGeom>
        </p:spPr>
        <p:txBody>
          <a:bodyPr wrap="none">
            <a:spAutoFit/>
          </a:bodyPr>
          <a:lstStyle/>
          <a:p>
            <a:pPr marL="0" lvl="1">
              <a:lnSpc>
                <a:spcPct val="120000"/>
              </a:lnSpc>
            </a:pPr>
            <a:r>
              <a:rPr lang="zh-CN" altLang="en-US" sz="1600" b="1" dirty="0" smtClean="0">
                <a:solidFill>
                  <a:schemeClr val="tx1">
                    <a:lumMod val="85000"/>
                    <a:lumOff val="15000"/>
                  </a:schemeClr>
                </a:solidFill>
                <a:latin typeface="微软雅黑" pitchFamily="34" charset="-122"/>
                <a:ea typeface="微软雅黑" pitchFamily="34" charset="-122"/>
              </a:rPr>
              <a:t>目录</a:t>
            </a:r>
            <a:endParaRPr lang="zh-CN" altLang="en-US" sz="1600" b="1" dirty="0">
              <a:solidFill>
                <a:schemeClr val="tx1">
                  <a:lumMod val="85000"/>
                  <a:lumOff val="15000"/>
                </a:schemeClr>
              </a:solidFill>
              <a:latin typeface="微软雅黑" pitchFamily="34" charset="-122"/>
              <a:ea typeface="微软雅黑" pitchFamily="34" charset="-122"/>
            </a:endParaRPr>
          </a:p>
        </p:txBody>
      </p:sp>
      <p:sp>
        <p:nvSpPr>
          <p:cNvPr id="15" name="矩形 14"/>
          <p:cNvSpPr/>
          <p:nvPr/>
        </p:nvSpPr>
        <p:spPr>
          <a:xfrm>
            <a:off x="3888159" y="391765"/>
            <a:ext cx="1367682" cy="307777"/>
          </a:xfrm>
          <a:prstGeom prst="rect">
            <a:avLst/>
          </a:prstGeom>
        </p:spPr>
        <p:txBody>
          <a:bodyPr wrap="none">
            <a:spAutoFit/>
          </a:bodyPr>
          <a:lstStyle/>
          <a:p>
            <a:pPr algn="ctr"/>
            <a:r>
              <a:rPr lang="en-US" altLang="zh-CN"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rPr>
              <a:t>CONTENTS</a:t>
            </a:r>
            <a:endParaRPr lang="zh-CN" altLang="en-US"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endParaRPr>
          </a:p>
        </p:txBody>
      </p: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pic>
        <p:nvPicPr>
          <p:cNvPr id="6" name="Picture 9" descr="C:\Users\Administrator\Desktop\备用小报\待做模板区\读书小报\1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924" y="1008196"/>
            <a:ext cx="7437712" cy="375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五角星 50"/>
          <p:cNvSpPr/>
          <p:nvPr/>
        </p:nvSpPr>
        <p:spPr>
          <a:xfrm rot="20009784" flipV="1">
            <a:off x="3048450" y="909875"/>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BDD704"/>
          </a:solidFill>
          <a:ln w="101600">
            <a:solidFill>
              <a:srgbClr val="FFC000">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角星 50"/>
          <p:cNvSpPr/>
          <p:nvPr/>
        </p:nvSpPr>
        <p:spPr>
          <a:xfrm rot="853210" flipV="1">
            <a:off x="4075297" y="1025250"/>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ED6C72"/>
          </a:solidFill>
          <a:ln w="101600">
            <a:solidFill>
              <a:srgbClr val="FF8901">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角星 50"/>
          <p:cNvSpPr/>
          <p:nvPr/>
        </p:nvSpPr>
        <p:spPr>
          <a:xfrm rot="12957389" flipV="1">
            <a:off x="5239272" y="954624"/>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FFC000"/>
          </a:solidFill>
          <a:ln w="101600">
            <a:solidFill>
              <a:srgbClr val="ED6C72">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5"/>
          <a:srcRect b="39547"/>
          <a:stretch/>
        </p:blipFill>
        <p:spPr>
          <a:xfrm>
            <a:off x="7115211" y="1008197"/>
            <a:ext cx="1213209" cy="3604444"/>
          </a:xfrm>
          <a:prstGeom prst="rect">
            <a:avLst/>
          </a:prstGeom>
          <a:effectLst>
            <a:outerShdw blurRad="50800" dist="38100" algn="l" rotWithShape="0">
              <a:schemeClr val="bg1">
                <a:alpha val="40000"/>
              </a:schemeClr>
            </a:outerShdw>
          </a:effectLst>
        </p:spPr>
      </p:pic>
      <p:pic>
        <p:nvPicPr>
          <p:cNvPr id="11" name="图片 10"/>
          <p:cNvPicPr>
            <a:picLocks noChangeAspect="1"/>
          </p:cNvPicPr>
          <p:nvPr/>
        </p:nvPicPr>
        <p:blipFill rotWithShape="1">
          <a:blip r:embed="rId5"/>
          <a:srcRect b="39547"/>
          <a:stretch/>
        </p:blipFill>
        <p:spPr>
          <a:xfrm flipH="1">
            <a:off x="650631" y="952333"/>
            <a:ext cx="1213209" cy="3604444"/>
          </a:xfrm>
          <a:prstGeom prst="rect">
            <a:avLst/>
          </a:prstGeom>
          <a:effectLst>
            <a:outerShdw blurRad="50800" dist="38100" algn="l" rotWithShape="0">
              <a:schemeClr val="bg1">
                <a:alpha val="40000"/>
              </a:schemeClr>
            </a:outerShdw>
          </a:effectLst>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6256" y="4209421"/>
            <a:ext cx="2439311" cy="812147"/>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8912" y="4248920"/>
            <a:ext cx="2160583" cy="719347"/>
          </a:xfrm>
          <a:prstGeom prst="rect">
            <a:avLst/>
          </a:prstGeom>
        </p:spPr>
      </p:pic>
      <p:sp>
        <p:nvSpPr>
          <p:cNvPr id="16" name="矩形 15"/>
          <p:cNvSpPr/>
          <p:nvPr/>
        </p:nvSpPr>
        <p:spPr>
          <a:xfrm rot="20740597">
            <a:off x="1640328" y="2024667"/>
            <a:ext cx="2646878" cy="584775"/>
          </a:xfrm>
          <a:prstGeom prst="rect">
            <a:avLst/>
          </a:prstGeom>
        </p:spPr>
        <p:txBody>
          <a:bodyPr wrap="none">
            <a:spAutoFit/>
            <a:scene3d>
              <a:camera prst="orthographicFront"/>
              <a:lightRig rig="threePt" dir="t"/>
            </a:scene3d>
            <a:sp3d extrusionH="57150">
              <a:bevelT w="12700" h="38100" prst="slope"/>
              <a:bevelB w="69850" h="38100" prst="cross"/>
            </a:sp3d>
          </a:bodyPr>
          <a:lstStyle/>
          <a:p>
            <a:pPr algn="ctr"/>
            <a:r>
              <a:rPr lang="zh-CN" altLang="en-US" sz="3200" dirty="0" smtClean="0">
                <a:solidFill>
                  <a:srgbClr val="92D050"/>
                </a:solidFill>
                <a:latin typeface="汉仪菱心体简" panose="02010609000101010101" pitchFamily="49" charset="-122"/>
                <a:ea typeface="汉仪菱心体简" panose="02010609000101010101" pitchFamily="49" charset="-122"/>
              </a:rPr>
              <a:t>我们学校介绍</a:t>
            </a:r>
            <a:endParaRPr lang="zh-CN" altLang="en-US" sz="3200" dirty="0">
              <a:solidFill>
                <a:srgbClr val="92D050"/>
              </a:solidFill>
              <a:latin typeface="汉仪菱心体简" panose="02010609000101010101" pitchFamily="49" charset="-122"/>
              <a:ea typeface="汉仪菱心体简" panose="02010609000101010101" pitchFamily="49" charset="-122"/>
            </a:endParaRPr>
          </a:p>
        </p:txBody>
      </p:sp>
      <p:sp>
        <p:nvSpPr>
          <p:cNvPr id="17" name="矩形 16"/>
          <p:cNvSpPr/>
          <p:nvPr/>
        </p:nvSpPr>
        <p:spPr>
          <a:xfrm>
            <a:off x="4899832" y="2185809"/>
            <a:ext cx="2784781" cy="1384353"/>
          </a:xfrm>
          <a:prstGeom prst="rect">
            <a:avLst/>
          </a:prstGeom>
        </p:spPr>
        <p:txBody>
          <a:bodyPr wrap="square">
            <a:spAutoFit/>
          </a:bodyPr>
          <a:lstStyle/>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学校简介</a:t>
            </a:r>
            <a:endParaRPr lang="en-US" altLang="zh-CN" sz="2400" dirty="0">
              <a:solidFill>
                <a:schemeClr val="tx1">
                  <a:lumMod val="85000"/>
                  <a:lumOff val="15000"/>
                </a:schemeClr>
              </a:solidFill>
              <a:latin typeface="微软雅黑" pitchFamily="34" charset="-122"/>
              <a:ea typeface="微软雅黑" pitchFamily="34" charset="-122"/>
            </a:endParaRPr>
          </a:p>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教师团队</a:t>
            </a:r>
            <a:endParaRPr lang="en-US" altLang="zh-CN" sz="2400" dirty="0">
              <a:solidFill>
                <a:schemeClr val="tx1">
                  <a:lumMod val="85000"/>
                  <a:lumOff val="15000"/>
                </a:schemeClr>
              </a:solidFill>
              <a:latin typeface="微软雅黑" pitchFamily="34" charset="-122"/>
              <a:ea typeface="微软雅黑" pitchFamily="34" charset="-122"/>
            </a:endParaRPr>
          </a:p>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校园文化</a:t>
            </a:r>
            <a:endParaRPr lang="en-US" altLang="zh-CN" sz="2400" dirty="0">
              <a:solidFill>
                <a:schemeClr val="tx1">
                  <a:lumMod val="85000"/>
                  <a:lumOff val="15000"/>
                </a:schemeClr>
              </a:solidFill>
              <a:latin typeface="微软雅黑" pitchFamily="34" charset="-122"/>
              <a:ea typeface="微软雅黑" pitchFamily="34" charset="-122"/>
            </a:endParaRPr>
          </a:p>
        </p:txBody>
      </p:sp>
      <p:pic>
        <p:nvPicPr>
          <p:cNvPr id="18" name="Picture 5" descr="C:\Users\ABC\Desktop\58pic_526bf2bdbafad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8856" y="1282769"/>
            <a:ext cx="1127329" cy="7874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C:\Users\ABC\Desktop\58pic_526bf2bdbafad.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1424" y="2838756"/>
            <a:ext cx="1133475" cy="2182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816087"/>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14:bounceEnd="72000">
                                          <p:cBhvr additive="base">
                                            <p:cTn id="15" dur="1000" fill="hold"/>
                                            <p:tgtEl>
                                              <p:spTgt spid="1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1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14:bounceEnd="72000">
                                          <p:cBhvr additive="base">
                                            <p:cTn id="20" dur="1000" fill="hold"/>
                                            <p:tgtEl>
                                              <p:spTgt spid="15"/>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80">
                                              <p:stCondLst>
                                                <p:cond delay="0"/>
                                              </p:stCondLst>
                                            </p:cTn>
                                            <p:tgtEl>
                                              <p:spTgt spid="6"/>
                                            </p:tgtEl>
                                          </p:cBhvr>
                                        </p:animEffect>
                                        <p:anim calcmode="lin" valueType="num">
                                          <p:cBhvr>
                                            <p:cTn id="2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2" dur="26">
                                              <p:stCondLst>
                                                <p:cond delay="650"/>
                                              </p:stCondLst>
                                            </p:cTn>
                                            <p:tgtEl>
                                              <p:spTgt spid="6"/>
                                            </p:tgtEl>
                                          </p:cBhvr>
                                          <p:to x="100000" y="60000"/>
                                        </p:animScale>
                                        <p:animScale>
                                          <p:cBhvr>
                                            <p:cTn id="33" dur="166" decel="50000">
                                              <p:stCondLst>
                                                <p:cond delay="676"/>
                                              </p:stCondLst>
                                            </p:cTn>
                                            <p:tgtEl>
                                              <p:spTgt spid="6"/>
                                            </p:tgtEl>
                                          </p:cBhvr>
                                          <p:to x="100000" y="100000"/>
                                        </p:animScale>
                                        <p:animScale>
                                          <p:cBhvr>
                                            <p:cTn id="34" dur="26">
                                              <p:stCondLst>
                                                <p:cond delay="1312"/>
                                              </p:stCondLst>
                                            </p:cTn>
                                            <p:tgtEl>
                                              <p:spTgt spid="6"/>
                                            </p:tgtEl>
                                          </p:cBhvr>
                                          <p:to x="100000" y="80000"/>
                                        </p:animScale>
                                        <p:animScale>
                                          <p:cBhvr>
                                            <p:cTn id="35" dur="166" decel="50000">
                                              <p:stCondLst>
                                                <p:cond delay="1338"/>
                                              </p:stCondLst>
                                            </p:cTn>
                                            <p:tgtEl>
                                              <p:spTgt spid="6"/>
                                            </p:tgtEl>
                                          </p:cBhvr>
                                          <p:to x="100000" y="100000"/>
                                        </p:animScale>
                                        <p:animScale>
                                          <p:cBhvr>
                                            <p:cTn id="36" dur="26">
                                              <p:stCondLst>
                                                <p:cond delay="1642"/>
                                              </p:stCondLst>
                                            </p:cTn>
                                            <p:tgtEl>
                                              <p:spTgt spid="6"/>
                                            </p:tgtEl>
                                          </p:cBhvr>
                                          <p:to x="100000" y="90000"/>
                                        </p:animScale>
                                        <p:animScale>
                                          <p:cBhvr>
                                            <p:cTn id="37" dur="166" decel="50000">
                                              <p:stCondLst>
                                                <p:cond delay="1668"/>
                                              </p:stCondLst>
                                            </p:cTn>
                                            <p:tgtEl>
                                              <p:spTgt spid="6"/>
                                            </p:tgtEl>
                                          </p:cBhvr>
                                          <p:to x="100000" y="100000"/>
                                        </p:animScale>
                                        <p:animScale>
                                          <p:cBhvr>
                                            <p:cTn id="38" dur="26">
                                              <p:stCondLst>
                                                <p:cond delay="1808"/>
                                              </p:stCondLst>
                                            </p:cTn>
                                            <p:tgtEl>
                                              <p:spTgt spid="6"/>
                                            </p:tgtEl>
                                          </p:cBhvr>
                                          <p:to x="100000" y="95000"/>
                                        </p:animScale>
                                        <p:animScale>
                                          <p:cBhvr>
                                            <p:cTn id="39" dur="166" decel="50000">
                                              <p:stCondLst>
                                                <p:cond delay="1834"/>
                                              </p:stCondLst>
                                            </p:cTn>
                                            <p:tgtEl>
                                              <p:spTgt spid="6"/>
                                            </p:tgtEl>
                                          </p:cBhvr>
                                          <p:to x="100000" y="100000"/>
                                        </p:animScale>
                                      </p:childTnLst>
                                    </p:cTn>
                                  </p:par>
                                  <p:par>
                                    <p:cTn id="40" presetID="53" presetClass="entr" presetSubtype="16" fill="hold" grpId="0" nodeType="withEffect">
                                      <p:stCondLst>
                                        <p:cond delay="25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grpId="0" nodeType="withEffect">
                                      <p:stCondLst>
                                        <p:cond delay="300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2000"/>
                                            <p:tgtEl>
                                              <p:spTgt spid="10"/>
                                            </p:tgtEl>
                                          </p:cBhvr>
                                        </p:animEffect>
                                      </p:childTnLst>
                                    </p:cTn>
                                  </p:par>
                                  <p:par>
                                    <p:cTn id="60" presetID="22" presetClass="entr" presetSubtype="4" fill="hold"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20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6" presetClass="entr" presetSubtype="0" fill="hold" grpId="0" nodeType="clickEffect">
                                      <p:stCondLst>
                                        <p:cond delay="0"/>
                                      </p:stCondLst>
                                      <p:iterate type="lt">
                                        <p:tmPct val="10000"/>
                                      </p:iterate>
                                      <p:childTnLst>
                                        <p:set>
                                          <p:cBhvr>
                                            <p:cTn id="78" dur="1" fill="hold">
                                              <p:stCondLst>
                                                <p:cond delay="0"/>
                                              </p:stCondLst>
                                            </p:cTn>
                                            <p:tgtEl>
                                              <p:spTgt spid="16"/>
                                            </p:tgtEl>
                                            <p:attrNameLst>
                                              <p:attrName>style.visibility</p:attrName>
                                            </p:attrNameLst>
                                          </p:cBhvr>
                                          <p:to>
                                            <p:strVal val="visible"/>
                                          </p:to>
                                        </p:set>
                                        <p:anim by="(-#ppt_w*2)" calcmode="lin" valueType="num">
                                          <p:cBhvr rctx="PPT">
                                            <p:cTn id="79" dur="500" autoRev="1" fill="hold">
                                              <p:stCondLst>
                                                <p:cond delay="0"/>
                                              </p:stCondLst>
                                            </p:cTn>
                                            <p:tgtEl>
                                              <p:spTgt spid="16"/>
                                            </p:tgtEl>
                                            <p:attrNameLst>
                                              <p:attrName>ppt_w</p:attrName>
                                            </p:attrNameLst>
                                          </p:cBhvr>
                                        </p:anim>
                                        <p:anim by="(#ppt_w*0.50)" calcmode="lin" valueType="num">
                                          <p:cBhvr>
                                            <p:cTn id="80" dur="500" decel="50000" autoRev="1" fill="hold">
                                              <p:stCondLst>
                                                <p:cond delay="0"/>
                                              </p:stCondLst>
                                            </p:cTn>
                                            <p:tgtEl>
                                              <p:spTgt spid="16"/>
                                            </p:tgtEl>
                                            <p:attrNameLst>
                                              <p:attrName>ppt_x</p:attrName>
                                            </p:attrNameLst>
                                          </p:cBhvr>
                                        </p:anim>
                                        <p:anim from="(-#ppt_h/2)" to="(#ppt_y)" calcmode="lin" valueType="num">
                                          <p:cBhvr>
                                            <p:cTn id="81" dur="1000" fill="hold">
                                              <p:stCondLst>
                                                <p:cond delay="0"/>
                                              </p:stCondLst>
                                            </p:cTn>
                                            <p:tgtEl>
                                              <p:spTgt spid="16"/>
                                            </p:tgtEl>
                                            <p:attrNameLst>
                                              <p:attrName>ppt_y</p:attrName>
                                            </p:attrNameLst>
                                          </p:cBhvr>
                                        </p:anim>
                                        <p:animRot by="21600000">
                                          <p:cBhvr>
                                            <p:cTn id="82" dur="1000" fill="hold">
                                              <p:stCondLst>
                                                <p:cond delay="0"/>
                                              </p:stCondLst>
                                            </p:cTn>
                                            <p:tgtEl>
                                              <p:spTgt spid="16"/>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38" presetClass="entr" presetSubtype="0" accel="50000" fill="hold" grpId="0" nodeType="clickEffect">
                                      <p:stCondLst>
                                        <p:cond delay="0"/>
                                      </p:stCondLst>
                                      <p:iterate type="lt">
                                        <p:tmPct val="50000"/>
                                      </p:iterate>
                                      <p:childTnLst>
                                        <p:set>
                                          <p:cBhvr>
                                            <p:cTn id="86" dur="1" fill="hold">
                                              <p:stCondLst>
                                                <p:cond delay="0"/>
                                              </p:stCondLst>
                                            </p:cTn>
                                            <p:tgtEl>
                                              <p:spTgt spid="17"/>
                                            </p:tgtEl>
                                            <p:attrNameLst>
                                              <p:attrName>style.visibility</p:attrName>
                                            </p:attrNameLst>
                                          </p:cBhvr>
                                          <p:to>
                                            <p:strVal val="visible"/>
                                          </p:to>
                                        </p:set>
                                        <p:set>
                                          <p:cBhvr>
                                            <p:cTn id="87" dur="114" fill="hold">
                                              <p:stCondLst>
                                                <p:cond delay="0"/>
                                              </p:stCondLst>
                                            </p:cTn>
                                            <p:tgtEl>
                                              <p:spTgt spid="17"/>
                                            </p:tgtEl>
                                            <p:attrNameLst>
                                              <p:attrName>style.rotation</p:attrName>
                                            </p:attrNameLst>
                                          </p:cBhvr>
                                          <p:to>
                                            <p:strVal val="-45.0"/>
                                          </p:to>
                                        </p:set>
                                        <p:anim calcmode="lin" valueType="num">
                                          <p:cBhvr>
                                            <p:cTn id="88" dur="114" fill="hold">
                                              <p:stCondLst>
                                                <p:cond delay="114"/>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89" dur="114"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90" dur="39" decel="50000" autoRev="1" fill="hold">
                                              <p:stCondLst>
                                                <p:cond delay="114"/>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91" dur="34" fill="hold">
                                              <p:stCondLst>
                                                <p:cond delay="216"/>
                                              </p:stCondLst>
                                            </p:cTn>
                                            <p:tgtEl>
                                              <p:spTgt spid="17"/>
                                            </p:tgtEl>
                                            <p:attrNameLst>
                                              <p:attrName>ppt_y</p:attrName>
                                            </p:attrNameLst>
                                          </p:cBhvr>
                                          <p:tavLst>
                                            <p:tav tm="0">
                                              <p:val>
                                                <p:strVal val="#ppt_y-(0.354*#ppt_w-0.172*#ppt_h)"/>
                                              </p:val>
                                            </p:tav>
                                            <p:tav tm="100000">
                                              <p:val>
                                                <p:strVal val="#ppt_y"/>
                                              </p:val>
                                            </p:tav>
                                          </p:tavLst>
                                        </p:anim>
                                      </p:childTnLst>
                                    </p:cTn>
                                  </p:par>
                                  <p:par>
                                    <p:cTn id="92" presetID="22" presetClass="entr" presetSubtype="4" fill="hold" nodeType="withEffect">
                                      <p:stCondLst>
                                        <p:cond delay="170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par>
                                    <p:cTn id="95" presetID="2" presetClass="entr" presetSubtype="2" fill="hold" nodeType="withEffect" p14:presetBounceEnd="38000">
                                      <p:stCondLst>
                                        <p:cond delay="2100"/>
                                      </p:stCondLst>
                                      <p:childTnLst>
                                        <p:set>
                                          <p:cBhvr>
                                            <p:cTn id="96" dur="1" fill="hold">
                                              <p:stCondLst>
                                                <p:cond delay="0"/>
                                              </p:stCondLst>
                                            </p:cTn>
                                            <p:tgtEl>
                                              <p:spTgt spid="18"/>
                                            </p:tgtEl>
                                            <p:attrNameLst>
                                              <p:attrName>style.visibility</p:attrName>
                                            </p:attrNameLst>
                                          </p:cBhvr>
                                          <p:to>
                                            <p:strVal val="visible"/>
                                          </p:to>
                                        </p:set>
                                        <p:anim calcmode="lin" valueType="num" p14:bounceEnd="38000">
                                          <p:cBhvr additive="base">
                                            <p:cTn id="97" dur="500" fill="hold"/>
                                            <p:tgtEl>
                                              <p:spTgt spid="18"/>
                                            </p:tgtEl>
                                            <p:attrNameLst>
                                              <p:attrName>ppt_x</p:attrName>
                                            </p:attrNameLst>
                                          </p:cBhvr>
                                          <p:tavLst>
                                            <p:tav tm="0">
                                              <p:val>
                                                <p:strVal val="1+#ppt_w/2"/>
                                              </p:val>
                                            </p:tav>
                                            <p:tav tm="100000">
                                              <p:val>
                                                <p:strVal val="#ppt_x"/>
                                              </p:val>
                                            </p:tav>
                                          </p:tavLst>
                                        </p:anim>
                                        <p:anim calcmode="lin" valueType="num" p14:bounceEnd="38000">
                                          <p:cBhvr additive="base">
                                            <p:cTn id="98" dur="500" fill="hold"/>
                                            <p:tgtEl>
                                              <p:spTgt spid="18"/>
                                            </p:tgtEl>
                                            <p:attrNameLst>
                                              <p:attrName>ppt_y</p:attrName>
                                            </p:attrNameLst>
                                          </p:cBhvr>
                                          <p:tavLst>
                                            <p:tav tm="0">
                                              <p:val>
                                                <p:strVal val="#ppt_y"/>
                                              </p:val>
                                            </p:tav>
                                            <p:tav tm="100000">
                                              <p:val>
                                                <p:strVal val="#ppt_y"/>
                                              </p:val>
                                            </p:tav>
                                          </p:tavLst>
                                        </p:anim>
                                      </p:childTnLst>
                                    </p:cTn>
                                  </p:par>
                                  <p:par>
                                    <p:cTn id="99" presetID="26" presetClass="emph" presetSubtype="0" repeatCount="2000" fill="hold" nodeType="withEffect">
                                      <p:stCondLst>
                                        <p:cond delay="2600"/>
                                      </p:stCondLst>
                                      <p:childTnLst>
                                        <p:animEffect transition="out" filter="fade">
                                          <p:cBhvr>
                                            <p:cTn id="100" dur="500" tmFilter="0, 0; .2, .5; .8, .5; 1, 0"/>
                                            <p:tgtEl>
                                              <p:spTgt spid="19"/>
                                            </p:tgtEl>
                                          </p:cBhvr>
                                        </p:animEffect>
                                        <p:animScale>
                                          <p:cBhvr>
                                            <p:cTn id="101"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7" grpId="0" animBg="1"/>
          <p:bldP spid="8" grpId="0" animBg="1"/>
          <p:bldP spid="9" grpId="0" animBg="1"/>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ppt_x"/>
                                              </p:val>
                                            </p:tav>
                                            <p:tav tm="100000">
                                              <p:val>
                                                <p:strVal val="#ppt_x"/>
                                              </p:val>
                                            </p:tav>
                                          </p:tavLst>
                                        </p:anim>
                                        <p:anim calcmode="lin" valueType="num">
                                          <p:cBhvr additive="base">
                                            <p:cTn id="16" dur="1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1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000" fill="hold"/>
                                            <p:tgtEl>
                                              <p:spTgt spid="15"/>
                                            </p:tgtEl>
                                            <p:attrNameLst>
                                              <p:attrName>ppt_x</p:attrName>
                                            </p:attrNameLst>
                                          </p:cBhvr>
                                          <p:tavLst>
                                            <p:tav tm="0">
                                              <p:val>
                                                <p:strVal val="1+#ppt_w/2"/>
                                              </p:val>
                                            </p:tav>
                                            <p:tav tm="100000">
                                              <p:val>
                                                <p:strVal val="#ppt_x"/>
                                              </p:val>
                                            </p:tav>
                                          </p:tavLst>
                                        </p:anim>
                                        <p:anim calcmode="lin" valueType="num">
                                          <p:cBhvr additive="base">
                                            <p:cTn id="2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80">
                                              <p:stCondLst>
                                                <p:cond delay="0"/>
                                              </p:stCondLst>
                                            </p:cTn>
                                            <p:tgtEl>
                                              <p:spTgt spid="6"/>
                                            </p:tgtEl>
                                          </p:cBhvr>
                                        </p:animEffect>
                                        <p:anim calcmode="lin" valueType="num">
                                          <p:cBhvr>
                                            <p:cTn id="2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2" dur="26">
                                              <p:stCondLst>
                                                <p:cond delay="650"/>
                                              </p:stCondLst>
                                            </p:cTn>
                                            <p:tgtEl>
                                              <p:spTgt spid="6"/>
                                            </p:tgtEl>
                                          </p:cBhvr>
                                          <p:to x="100000" y="60000"/>
                                        </p:animScale>
                                        <p:animScale>
                                          <p:cBhvr>
                                            <p:cTn id="33" dur="166" decel="50000">
                                              <p:stCondLst>
                                                <p:cond delay="676"/>
                                              </p:stCondLst>
                                            </p:cTn>
                                            <p:tgtEl>
                                              <p:spTgt spid="6"/>
                                            </p:tgtEl>
                                          </p:cBhvr>
                                          <p:to x="100000" y="100000"/>
                                        </p:animScale>
                                        <p:animScale>
                                          <p:cBhvr>
                                            <p:cTn id="34" dur="26">
                                              <p:stCondLst>
                                                <p:cond delay="1312"/>
                                              </p:stCondLst>
                                            </p:cTn>
                                            <p:tgtEl>
                                              <p:spTgt spid="6"/>
                                            </p:tgtEl>
                                          </p:cBhvr>
                                          <p:to x="100000" y="80000"/>
                                        </p:animScale>
                                        <p:animScale>
                                          <p:cBhvr>
                                            <p:cTn id="35" dur="166" decel="50000">
                                              <p:stCondLst>
                                                <p:cond delay="1338"/>
                                              </p:stCondLst>
                                            </p:cTn>
                                            <p:tgtEl>
                                              <p:spTgt spid="6"/>
                                            </p:tgtEl>
                                          </p:cBhvr>
                                          <p:to x="100000" y="100000"/>
                                        </p:animScale>
                                        <p:animScale>
                                          <p:cBhvr>
                                            <p:cTn id="36" dur="26">
                                              <p:stCondLst>
                                                <p:cond delay="1642"/>
                                              </p:stCondLst>
                                            </p:cTn>
                                            <p:tgtEl>
                                              <p:spTgt spid="6"/>
                                            </p:tgtEl>
                                          </p:cBhvr>
                                          <p:to x="100000" y="90000"/>
                                        </p:animScale>
                                        <p:animScale>
                                          <p:cBhvr>
                                            <p:cTn id="37" dur="166" decel="50000">
                                              <p:stCondLst>
                                                <p:cond delay="1668"/>
                                              </p:stCondLst>
                                            </p:cTn>
                                            <p:tgtEl>
                                              <p:spTgt spid="6"/>
                                            </p:tgtEl>
                                          </p:cBhvr>
                                          <p:to x="100000" y="100000"/>
                                        </p:animScale>
                                        <p:animScale>
                                          <p:cBhvr>
                                            <p:cTn id="38" dur="26">
                                              <p:stCondLst>
                                                <p:cond delay="1808"/>
                                              </p:stCondLst>
                                            </p:cTn>
                                            <p:tgtEl>
                                              <p:spTgt spid="6"/>
                                            </p:tgtEl>
                                          </p:cBhvr>
                                          <p:to x="100000" y="95000"/>
                                        </p:animScale>
                                        <p:animScale>
                                          <p:cBhvr>
                                            <p:cTn id="39" dur="166" decel="50000">
                                              <p:stCondLst>
                                                <p:cond delay="1834"/>
                                              </p:stCondLst>
                                            </p:cTn>
                                            <p:tgtEl>
                                              <p:spTgt spid="6"/>
                                            </p:tgtEl>
                                          </p:cBhvr>
                                          <p:to x="100000" y="100000"/>
                                        </p:animScale>
                                      </p:childTnLst>
                                    </p:cTn>
                                  </p:par>
                                  <p:par>
                                    <p:cTn id="40" presetID="53" presetClass="entr" presetSubtype="16" fill="hold" grpId="0" nodeType="withEffect">
                                      <p:stCondLst>
                                        <p:cond delay="25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grpId="0" nodeType="withEffect">
                                      <p:stCondLst>
                                        <p:cond delay="300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2000"/>
                                            <p:tgtEl>
                                              <p:spTgt spid="10"/>
                                            </p:tgtEl>
                                          </p:cBhvr>
                                        </p:animEffect>
                                      </p:childTnLst>
                                    </p:cTn>
                                  </p:par>
                                  <p:par>
                                    <p:cTn id="60" presetID="22" presetClass="entr" presetSubtype="4" fill="hold"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20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6" presetClass="entr" presetSubtype="0" fill="hold" grpId="0" nodeType="clickEffect">
                                      <p:stCondLst>
                                        <p:cond delay="0"/>
                                      </p:stCondLst>
                                      <p:iterate type="lt">
                                        <p:tmPct val="10000"/>
                                      </p:iterate>
                                      <p:childTnLst>
                                        <p:set>
                                          <p:cBhvr>
                                            <p:cTn id="78" dur="1" fill="hold">
                                              <p:stCondLst>
                                                <p:cond delay="0"/>
                                              </p:stCondLst>
                                            </p:cTn>
                                            <p:tgtEl>
                                              <p:spTgt spid="16"/>
                                            </p:tgtEl>
                                            <p:attrNameLst>
                                              <p:attrName>style.visibility</p:attrName>
                                            </p:attrNameLst>
                                          </p:cBhvr>
                                          <p:to>
                                            <p:strVal val="visible"/>
                                          </p:to>
                                        </p:set>
                                        <p:anim by="(-#ppt_w*2)" calcmode="lin" valueType="num">
                                          <p:cBhvr rctx="PPT">
                                            <p:cTn id="79" dur="500" autoRev="1" fill="hold">
                                              <p:stCondLst>
                                                <p:cond delay="0"/>
                                              </p:stCondLst>
                                            </p:cTn>
                                            <p:tgtEl>
                                              <p:spTgt spid="16"/>
                                            </p:tgtEl>
                                            <p:attrNameLst>
                                              <p:attrName>ppt_w</p:attrName>
                                            </p:attrNameLst>
                                          </p:cBhvr>
                                        </p:anim>
                                        <p:anim by="(#ppt_w*0.50)" calcmode="lin" valueType="num">
                                          <p:cBhvr>
                                            <p:cTn id="80" dur="500" decel="50000" autoRev="1" fill="hold">
                                              <p:stCondLst>
                                                <p:cond delay="0"/>
                                              </p:stCondLst>
                                            </p:cTn>
                                            <p:tgtEl>
                                              <p:spTgt spid="16"/>
                                            </p:tgtEl>
                                            <p:attrNameLst>
                                              <p:attrName>ppt_x</p:attrName>
                                            </p:attrNameLst>
                                          </p:cBhvr>
                                        </p:anim>
                                        <p:anim from="(-#ppt_h/2)" to="(#ppt_y)" calcmode="lin" valueType="num">
                                          <p:cBhvr>
                                            <p:cTn id="81" dur="1000" fill="hold">
                                              <p:stCondLst>
                                                <p:cond delay="0"/>
                                              </p:stCondLst>
                                            </p:cTn>
                                            <p:tgtEl>
                                              <p:spTgt spid="16"/>
                                            </p:tgtEl>
                                            <p:attrNameLst>
                                              <p:attrName>ppt_y</p:attrName>
                                            </p:attrNameLst>
                                          </p:cBhvr>
                                        </p:anim>
                                        <p:animRot by="21600000">
                                          <p:cBhvr>
                                            <p:cTn id="82" dur="1000" fill="hold">
                                              <p:stCondLst>
                                                <p:cond delay="0"/>
                                              </p:stCondLst>
                                            </p:cTn>
                                            <p:tgtEl>
                                              <p:spTgt spid="16"/>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38" presetClass="entr" presetSubtype="0" accel="50000" fill="hold" grpId="0" nodeType="clickEffect">
                                      <p:stCondLst>
                                        <p:cond delay="0"/>
                                      </p:stCondLst>
                                      <p:iterate type="lt">
                                        <p:tmPct val="50000"/>
                                      </p:iterate>
                                      <p:childTnLst>
                                        <p:set>
                                          <p:cBhvr>
                                            <p:cTn id="86" dur="1" fill="hold">
                                              <p:stCondLst>
                                                <p:cond delay="0"/>
                                              </p:stCondLst>
                                            </p:cTn>
                                            <p:tgtEl>
                                              <p:spTgt spid="17"/>
                                            </p:tgtEl>
                                            <p:attrNameLst>
                                              <p:attrName>style.visibility</p:attrName>
                                            </p:attrNameLst>
                                          </p:cBhvr>
                                          <p:to>
                                            <p:strVal val="visible"/>
                                          </p:to>
                                        </p:set>
                                        <p:set>
                                          <p:cBhvr>
                                            <p:cTn id="87" dur="114" fill="hold">
                                              <p:stCondLst>
                                                <p:cond delay="0"/>
                                              </p:stCondLst>
                                            </p:cTn>
                                            <p:tgtEl>
                                              <p:spTgt spid="17"/>
                                            </p:tgtEl>
                                            <p:attrNameLst>
                                              <p:attrName>style.rotation</p:attrName>
                                            </p:attrNameLst>
                                          </p:cBhvr>
                                          <p:to>
                                            <p:strVal val="-45.0"/>
                                          </p:to>
                                        </p:set>
                                        <p:anim calcmode="lin" valueType="num">
                                          <p:cBhvr>
                                            <p:cTn id="88" dur="114" fill="hold">
                                              <p:stCondLst>
                                                <p:cond delay="114"/>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89" dur="114"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90" dur="39" decel="50000" autoRev="1" fill="hold">
                                              <p:stCondLst>
                                                <p:cond delay="114"/>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91" dur="34" fill="hold">
                                              <p:stCondLst>
                                                <p:cond delay="216"/>
                                              </p:stCondLst>
                                            </p:cTn>
                                            <p:tgtEl>
                                              <p:spTgt spid="17"/>
                                            </p:tgtEl>
                                            <p:attrNameLst>
                                              <p:attrName>ppt_y</p:attrName>
                                            </p:attrNameLst>
                                          </p:cBhvr>
                                          <p:tavLst>
                                            <p:tav tm="0">
                                              <p:val>
                                                <p:strVal val="#ppt_y-(0.354*#ppt_w-0.172*#ppt_h)"/>
                                              </p:val>
                                            </p:tav>
                                            <p:tav tm="100000">
                                              <p:val>
                                                <p:strVal val="#ppt_y"/>
                                              </p:val>
                                            </p:tav>
                                          </p:tavLst>
                                        </p:anim>
                                      </p:childTnLst>
                                    </p:cTn>
                                  </p:par>
                                  <p:par>
                                    <p:cTn id="92" presetID="22" presetClass="entr" presetSubtype="4" fill="hold" nodeType="withEffect">
                                      <p:stCondLst>
                                        <p:cond delay="170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par>
                                    <p:cTn id="95" presetID="2" presetClass="entr" presetSubtype="2" fill="hold" nodeType="withEffect">
                                      <p:stCondLst>
                                        <p:cond delay="210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00" fill="hold"/>
                                            <p:tgtEl>
                                              <p:spTgt spid="18"/>
                                            </p:tgtEl>
                                            <p:attrNameLst>
                                              <p:attrName>ppt_x</p:attrName>
                                            </p:attrNameLst>
                                          </p:cBhvr>
                                          <p:tavLst>
                                            <p:tav tm="0">
                                              <p:val>
                                                <p:strVal val="1+#ppt_w/2"/>
                                              </p:val>
                                            </p:tav>
                                            <p:tav tm="100000">
                                              <p:val>
                                                <p:strVal val="#ppt_x"/>
                                              </p:val>
                                            </p:tav>
                                          </p:tavLst>
                                        </p:anim>
                                        <p:anim calcmode="lin" valueType="num">
                                          <p:cBhvr additive="base">
                                            <p:cTn id="98" dur="500" fill="hold"/>
                                            <p:tgtEl>
                                              <p:spTgt spid="18"/>
                                            </p:tgtEl>
                                            <p:attrNameLst>
                                              <p:attrName>ppt_y</p:attrName>
                                            </p:attrNameLst>
                                          </p:cBhvr>
                                          <p:tavLst>
                                            <p:tav tm="0">
                                              <p:val>
                                                <p:strVal val="#ppt_y"/>
                                              </p:val>
                                            </p:tav>
                                            <p:tav tm="100000">
                                              <p:val>
                                                <p:strVal val="#ppt_y"/>
                                              </p:val>
                                            </p:tav>
                                          </p:tavLst>
                                        </p:anim>
                                      </p:childTnLst>
                                    </p:cTn>
                                  </p:par>
                                  <p:par>
                                    <p:cTn id="99" presetID="26" presetClass="emph" presetSubtype="0" repeatCount="2000" fill="hold" nodeType="withEffect">
                                      <p:stCondLst>
                                        <p:cond delay="2600"/>
                                      </p:stCondLst>
                                      <p:childTnLst>
                                        <p:animEffect transition="out" filter="fade">
                                          <p:cBhvr>
                                            <p:cTn id="100" dur="500" tmFilter="0, 0; .2, .5; .8, .5; 1, 0"/>
                                            <p:tgtEl>
                                              <p:spTgt spid="19"/>
                                            </p:tgtEl>
                                          </p:cBhvr>
                                        </p:animEffect>
                                        <p:animScale>
                                          <p:cBhvr>
                                            <p:cTn id="101"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7" grpId="0" animBg="1"/>
          <p:bldP spid="8" grpId="0" animBg="1"/>
          <p:bldP spid="9" grpId="0" animBg="1"/>
          <p:bldP spid="16" grpId="0"/>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学校介绍</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25" name="矩形 24"/>
          <p:cNvSpPr/>
          <p:nvPr/>
        </p:nvSpPr>
        <p:spPr>
          <a:xfrm>
            <a:off x="3506927" y="391765"/>
            <a:ext cx="2159566" cy="307777"/>
          </a:xfrm>
          <a:prstGeom prst="rect">
            <a:avLst/>
          </a:prstGeom>
        </p:spPr>
        <p:txBody>
          <a:bodyPr wrap="none">
            <a:spAutoFit/>
          </a:bodyPr>
          <a:lstStyle/>
          <a:p>
            <a:pPr algn="ctr"/>
            <a:r>
              <a:rPr lang="en-US" altLang="zh-CN"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rPr>
              <a:t>school introduction</a:t>
            </a:r>
            <a:endParaRPr lang="zh-CN" altLang="en-US"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endParaRPr>
          </a:p>
        </p:txBody>
      </p:sp>
      <p:cxnSp>
        <p:nvCxnSpPr>
          <p:cNvPr id="26" name="直接连接符 25"/>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11"/>
          <a:srcRect l="1" t="43895" r="-11007" b="-1"/>
          <a:stretch/>
        </p:blipFill>
        <p:spPr>
          <a:xfrm rot="10800000" flipV="1">
            <a:off x="8737600" y="0"/>
            <a:ext cx="419586" cy="5130800"/>
          </a:xfrm>
          <a:prstGeom prst="rect">
            <a:avLst/>
          </a:prstGeom>
          <a:effectLst/>
        </p:spPr>
      </p:pic>
      <p:pic>
        <p:nvPicPr>
          <p:cNvPr id="23" name="图片 22"/>
          <p:cNvPicPr>
            <a:picLocks noChangeAspect="1"/>
          </p:cNvPicPr>
          <p:nvPr/>
        </p:nvPicPr>
        <p:blipFill rotWithShape="1">
          <a:blip r:embed="rId11"/>
          <a:srcRect r="-650" b="43894"/>
          <a:stretch/>
        </p:blipFill>
        <p:spPr>
          <a:xfrm flipV="1">
            <a:off x="-24844" y="1"/>
            <a:ext cx="380444" cy="5160570"/>
          </a:xfrm>
          <a:prstGeom prst="rect">
            <a:avLst/>
          </a:prstGeom>
          <a:effectLst/>
        </p:spPr>
      </p:pic>
      <p:sp>
        <p:nvSpPr>
          <p:cNvPr id="20" name="矩形 19"/>
          <p:cNvSpPr/>
          <p:nvPr/>
        </p:nvSpPr>
        <p:spPr>
          <a:xfrm>
            <a:off x="725155" y="2108947"/>
            <a:ext cx="3689053" cy="2123658"/>
          </a:xfrm>
          <a:prstGeom prst="rect">
            <a:avLst/>
          </a:prstGeom>
        </p:spPr>
        <p:txBody>
          <a:bodyPr wrap="square">
            <a:spAutoFit/>
          </a:bodyPr>
          <a:lstStyle/>
          <a:p>
            <a:pPr>
              <a:lnSpc>
                <a:spcPct val="120000"/>
              </a:lnSpc>
            </a:pPr>
            <a:r>
              <a:rPr lang="zh-CN" altLang="en-US" sz="1000" dirty="0" smtClean="0">
                <a:solidFill>
                  <a:schemeClr val="tx1">
                    <a:lumMod val="75000"/>
                    <a:lumOff val="25000"/>
                  </a:schemeClr>
                </a:solidFill>
                <a:latin typeface="微软雅黑" pitchFamily="34" charset="-122"/>
                <a:ea typeface="微软雅黑" pitchFamily="34" charset="-122"/>
              </a:rPr>
              <a:t>      点击</a:t>
            </a:r>
            <a:r>
              <a:rPr lang="zh-CN" altLang="en-US" sz="1000" dirty="0">
                <a:solidFill>
                  <a:schemeClr val="tx1">
                    <a:lumMod val="75000"/>
                    <a:lumOff val="25000"/>
                  </a:schemeClr>
                </a:solidFill>
                <a:latin typeface="微软雅黑" pitchFamily="34" charset="-122"/>
                <a:ea typeface="微软雅黑" pitchFamily="34" charset="-122"/>
              </a:rPr>
              <a:t>输入简要文字介绍，文字内容需概括精炼，不用多余的文字修饰，言简意赅的说明分项内容点击输入简要文字介绍，文字内容需概括精炼，不用多余的文字修饰，言简意赅的说明分项内容。点击输入简要文字介绍，文字内容需概括精炼，不用多余的文字修饰，言简意赅的说明分项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smtClean="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1000" dirty="0">
                <a:solidFill>
                  <a:schemeClr val="tx1">
                    <a:lumMod val="75000"/>
                    <a:lumOff val="25000"/>
                  </a:schemeClr>
                </a:solidFill>
                <a:latin typeface="微软雅黑" pitchFamily="34" charset="-122"/>
                <a:ea typeface="微软雅黑" pitchFamily="34" charset="-122"/>
              </a:rPr>
              <a:t>点击输入简要文字介绍，文字内容需概括精炼，不用多余的文字修饰，言简意赅的说明分项内容。点击输入简要文字介绍，文字内容需概括精炼，不用多余的文字修饰，言简意赅的说明分项内容</a:t>
            </a:r>
            <a:r>
              <a:rPr lang="en-US" altLang="zh-CN" sz="1000" dirty="0">
                <a:solidFill>
                  <a:schemeClr val="tx1">
                    <a:lumMod val="75000"/>
                    <a:lumOff val="25000"/>
                  </a:schemeClr>
                </a:solidFill>
                <a:latin typeface="微软雅黑" pitchFamily="34" charset="-122"/>
                <a:ea typeface="微软雅黑" pitchFamily="34" charset="-122"/>
              </a:rPr>
              <a:t>……</a:t>
            </a:r>
            <a:endParaRPr lang="zh-CN" altLang="en-US" sz="1000" dirty="0">
              <a:solidFill>
                <a:schemeClr val="tx1">
                  <a:lumMod val="75000"/>
                  <a:lumOff val="25000"/>
                </a:schemeClr>
              </a:solidFill>
              <a:latin typeface="微软雅黑" pitchFamily="34" charset="-122"/>
              <a:ea typeface="微软雅黑" pitchFamily="34" charset="-122"/>
            </a:endParaRPr>
          </a:p>
          <a:p>
            <a:pPr>
              <a:lnSpc>
                <a:spcPct val="120000"/>
              </a:lnSpc>
            </a:pPr>
            <a:r>
              <a:rPr lang="zh-CN" altLang="en-US" sz="1000" dirty="0" smtClean="0">
                <a:latin typeface="微软雅黑" pitchFamily="34" charset="-122"/>
                <a:ea typeface="微软雅黑" pitchFamily="34" charset="-122"/>
              </a:rPr>
              <a:t>自豪、自信、自强、团结一体紧紧把握时代脉搏，追赶世界潮流。 </a:t>
            </a:r>
            <a:endParaRPr lang="zh-CN" altLang="en-US" sz="1000" dirty="0">
              <a:latin typeface="微软雅黑" pitchFamily="34" charset="-122"/>
              <a:ea typeface="微软雅黑" pitchFamily="34" charset="-122"/>
            </a:endParaRPr>
          </a:p>
        </p:txBody>
      </p:sp>
      <p:grpSp>
        <p:nvGrpSpPr>
          <p:cNvPr id="21" name="组合 20"/>
          <p:cNvGrpSpPr/>
          <p:nvPr/>
        </p:nvGrpSpPr>
        <p:grpSpPr>
          <a:xfrm>
            <a:off x="851168" y="875219"/>
            <a:ext cx="3437027" cy="977645"/>
            <a:chOff x="334738" y="1364836"/>
            <a:chExt cx="3437027" cy="977645"/>
          </a:xfrm>
        </p:grpSpPr>
        <p:sp>
          <p:nvSpPr>
            <p:cNvPr id="28" name="矩形 27"/>
            <p:cNvSpPr/>
            <p:nvPr/>
          </p:nvSpPr>
          <p:spPr>
            <a:xfrm>
              <a:off x="506174" y="1532894"/>
              <a:ext cx="1636827" cy="435223"/>
            </a:xfrm>
            <a:prstGeom prst="rect">
              <a:avLst/>
            </a:prstGeom>
            <a:solidFill>
              <a:srgbClr val="EC66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7"/>
            <p:cNvSpPr txBox="1"/>
            <p:nvPr/>
          </p:nvSpPr>
          <p:spPr>
            <a:xfrm>
              <a:off x="2128146" y="1880816"/>
              <a:ext cx="1415772" cy="461665"/>
            </a:xfrm>
            <a:prstGeom prst="rect">
              <a:avLst/>
            </a:prstGeom>
            <a:noFill/>
          </p:spPr>
          <p:txBody>
            <a:bodyPr wrap="none" rtlCol="0">
              <a:spAutoFit/>
            </a:bodyPr>
            <a:lstStyle/>
            <a:p>
              <a:r>
                <a:rPr lang="zh-CN" altLang="en-US" sz="2400" b="1" dirty="0" smtClean="0">
                  <a:latin typeface="微软雅黑" pitchFamily="34" charset="-122"/>
                  <a:ea typeface="微软雅黑" pitchFamily="34" charset="-122"/>
                </a:rPr>
                <a:t>学校介绍</a:t>
              </a:r>
              <a:endParaRPr lang="zh-CN" altLang="en-US" sz="2400" b="1" dirty="0">
                <a:latin typeface="微软雅黑" pitchFamily="34" charset="-122"/>
                <a:ea typeface="微软雅黑" pitchFamily="34" charset="-122"/>
              </a:endParaRPr>
            </a:p>
          </p:txBody>
        </p:sp>
        <p:sp>
          <p:nvSpPr>
            <p:cNvPr id="30" name="矩形 29"/>
            <p:cNvSpPr/>
            <p:nvPr/>
          </p:nvSpPr>
          <p:spPr>
            <a:xfrm>
              <a:off x="640795" y="1957889"/>
              <a:ext cx="1351652" cy="300082"/>
            </a:xfrm>
            <a:prstGeom prst="rect">
              <a:avLst/>
            </a:prstGeom>
          </p:spPr>
          <p:txBody>
            <a:bodyPr wrap="none">
              <a:spAutoFit/>
            </a:bodyPr>
            <a:lstStyle/>
            <a:p>
              <a:pPr algn="ctr"/>
              <a:r>
                <a:rPr lang="en-US" altLang="zh-CN" spc="-150" dirty="0">
                  <a:latin typeface="Baskerville Old Face" pitchFamily="18" charset="0"/>
                </a:rPr>
                <a:t>INTRODUCTION</a:t>
              </a:r>
              <a:endParaRPr lang="zh-CN" altLang="en-US" spc="-150" dirty="0">
                <a:latin typeface="Baskerville Old Face" pitchFamily="18" charset="0"/>
              </a:endParaRPr>
            </a:p>
          </p:txBody>
        </p:sp>
        <p:sp>
          <p:nvSpPr>
            <p:cNvPr id="34" name="矩形 33"/>
            <p:cNvSpPr/>
            <p:nvPr/>
          </p:nvSpPr>
          <p:spPr>
            <a:xfrm>
              <a:off x="334738" y="1364836"/>
              <a:ext cx="3437027" cy="769441"/>
            </a:xfrm>
            <a:prstGeom prst="rect">
              <a:avLst/>
            </a:prstGeom>
          </p:spPr>
          <p:txBody>
            <a:bodyPr wrap="square">
              <a:spAutoFit/>
            </a:bodyPr>
            <a:lstStyle/>
            <a:p>
              <a:r>
                <a:rPr lang="en-US" altLang="zh-CN" sz="4400" dirty="0">
                  <a:solidFill>
                    <a:srgbClr val="FFFF00"/>
                  </a:solidFill>
                  <a:latin typeface="Baskerville Old Face" pitchFamily="18" charset="0"/>
                </a:rPr>
                <a:t> </a:t>
              </a:r>
              <a:r>
                <a:rPr lang="en-US" altLang="zh-CN" sz="4400" dirty="0">
                  <a:solidFill>
                    <a:schemeClr val="bg1"/>
                  </a:solidFill>
                  <a:latin typeface="Baskerville Old Face" pitchFamily="18" charset="0"/>
                </a:rPr>
                <a:t>SCHO</a:t>
              </a:r>
              <a:r>
                <a:rPr lang="en-US" altLang="zh-CN" sz="4400" dirty="0">
                  <a:solidFill>
                    <a:srgbClr val="EC651B"/>
                  </a:solidFill>
                  <a:latin typeface="Baskerville Old Face" pitchFamily="18" charset="0"/>
                </a:rPr>
                <a:t>OL</a:t>
              </a:r>
              <a:endParaRPr lang="en-US" altLang="zh-CN" sz="4400" dirty="0" smtClean="0">
                <a:solidFill>
                  <a:srgbClr val="EC651B"/>
                </a:solidFill>
                <a:latin typeface="Baskerville Old Face" pitchFamily="18" charset="0"/>
              </a:endParaRPr>
            </a:p>
          </p:txBody>
        </p:sp>
      </p:grpSp>
      <p:sp>
        <p:nvSpPr>
          <p:cNvPr id="35" name="MH_Picture_1"/>
          <p:cNvSpPr>
            <a:spLocks noChangeArrowheads="1"/>
          </p:cNvSpPr>
          <p:nvPr>
            <p:custDataLst>
              <p:tags r:id="rId1"/>
            </p:custDataLst>
          </p:nvPr>
        </p:nvSpPr>
        <p:spPr bwMode="auto">
          <a:xfrm rot="2700000">
            <a:off x="5390071" y="876179"/>
            <a:ext cx="1491706" cy="1491704"/>
          </a:xfrm>
          <a:prstGeom prst="roundRect">
            <a:avLst/>
          </a:prstGeom>
          <a:blipFill dpi="0" rotWithShape="0">
            <a:blip r:embed="rId12" cstate="print"/>
            <a:srcRect/>
            <a:stretch>
              <a:fillRect r="-43000"/>
            </a:stretch>
          </a:blipFill>
          <a:ln>
            <a:solidFill>
              <a:srgbClr val="A02167"/>
            </a:solidFill>
          </a:ln>
          <a:extLst/>
        </p:spPr>
        <p:txBody>
          <a:bodyPr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eaLnBrk="1" hangingPunct="1"/>
            <a:endParaRPr lang="zh-CN" altLang="en-US">
              <a:solidFill>
                <a:srgbClr val="FFFFFF"/>
              </a:solidFill>
            </a:endParaRPr>
          </a:p>
        </p:txBody>
      </p:sp>
      <p:sp>
        <p:nvSpPr>
          <p:cNvPr id="36" name="MH_Picture_4"/>
          <p:cNvSpPr>
            <a:spLocks noChangeArrowheads="1"/>
          </p:cNvSpPr>
          <p:nvPr>
            <p:custDataLst>
              <p:tags r:id="rId2"/>
            </p:custDataLst>
          </p:nvPr>
        </p:nvSpPr>
        <p:spPr bwMode="auto">
          <a:xfrm rot="2700000">
            <a:off x="5806003" y="2539782"/>
            <a:ext cx="2087328" cy="2088383"/>
          </a:xfrm>
          <a:prstGeom prst="roundRect">
            <a:avLst/>
          </a:prstGeom>
          <a:blipFill dpi="0" rotWithShape="0">
            <a:blip r:embed="rId13" cstate="print"/>
            <a:srcRect/>
            <a:stretch>
              <a:fillRect/>
            </a:stretch>
          </a:blipFill>
          <a:ln>
            <a:solidFill>
              <a:srgbClr val="E31675"/>
            </a:solidFill>
          </a:ln>
          <a:extLst/>
        </p:spPr>
        <p:txBody>
          <a:bodyPr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eaLnBrk="1" hangingPunct="1"/>
            <a:endParaRPr lang="zh-CN" altLang="en-US">
              <a:solidFill>
                <a:srgbClr val="FFFFFF"/>
              </a:solidFill>
            </a:endParaRPr>
          </a:p>
        </p:txBody>
      </p:sp>
      <p:sp>
        <p:nvSpPr>
          <p:cNvPr id="37" name="MH_Picture_2"/>
          <p:cNvSpPr>
            <a:spLocks noChangeArrowheads="1"/>
          </p:cNvSpPr>
          <p:nvPr>
            <p:custDataLst>
              <p:tags r:id="rId3"/>
            </p:custDataLst>
          </p:nvPr>
        </p:nvSpPr>
        <p:spPr bwMode="auto">
          <a:xfrm rot="2700000">
            <a:off x="4685749" y="2190398"/>
            <a:ext cx="1181145" cy="1181145"/>
          </a:xfrm>
          <a:prstGeom prst="roundRect">
            <a:avLst/>
          </a:prstGeom>
          <a:blipFill dpi="0" rotWithShape="0">
            <a:blip r:embed="rId14" cstate="print"/>
            <a:srcRect/>
            <a:stretch>
              <a:fillRect l="-21000" r="-28000"/>
            </a:stretch>
          </a:blipFill>
          <a:ln>
            <a:solidFill>
              <a:srgbClr val="92D050"/>
            </a:solidFill>
          </a:ln>
          <a:extLst/>
        </p:spPr>
        <p:txBody>
          <a:bodyPr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eaLnBrk="1" hangingPunct="1"/>
            <a:endParaRPr lang="zh-CN" altLang="en-US">
              <a:solidFill>
                <a:srgbClr val="FFFFFF"/>
              </a:solidFill>
            </a:endParaRPr>
          </a:p>
        </p:txBody>
      </p:sp>
      <p:sp>
        <p:nvSpPr>
          <p:cNvPr id="38" name="MH_Picture_3"/>
          <p:cNvSpPr>
            <a:spLocks noChangeArrowheads="1"/>
          </p:cNvSpPr>
          <p:nvPr>
            <p:custDataLst>
              <p:tags r:id="rId4"/>
            </p:custDataLst>
          </p:nvPr>
        </p:nvSpPr>
        <p:spPr bwMode="auto">
          <a:xfrm rot="2700000">
            <a:off x="4685779" y="3822921"/>
            <a:ext cx="1181145" cy="1179905"/>
          </a:xfrm>
          <a:prstGeom prst="roundRect">
            <a:avLst/>
          </a:prstGeom>
          <a:blipFill dpi="0" rotWithShape="0">
            <a:blip r:embed="rId15" cstate="print"/>
            <a:srcRect/>
            <a:stretch>
              <a:fillRect/>
            </a:stretch>
          </a:blipFill>
          <a:ln>
            <a:solidFill>
              <a:schemeClr val="tx1"/>
            </a:solidFill>
          </a:ln>
          <a:extLst/>
        </p:spPr>
        <p:txBody>
          <a:bodyPr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eaLnBrk="1" hangingPunct="1"/>
            <a:endParaRPr lang="zh-CN" altLang="en-US">
              <a:solidFill>
                <a:srgbClr val="FFFFFF"/>
              </a:solidFill>
            </a:endParaRPr>
          </a:p>
        </p:txBody>
      </p:sp>
      <p:sp>
        <p:nvSpPr>
          <p:cNvPr id="40" name="MH_Picture_1"/>
          <p:cNvSpPr>
            <a:spLocks noChangeArrowheads="1"/>
          </p:cNvSpPr>
          <p:nvPr>
            <p:custDataLst>
              <p:tags r:id="rId5"/>
            </p:custDataLst>
          </p:nvPr>
        </p:nvSpPr>
        <p:spPr bwMode="auto">
          <a:xfrm rot="2700000">
            <a:off x="8215448" y="2992771"/>
            <a:ext cx="536957" cy="536956"/>
          </a:xfrm>
          <a:prstGeom prst="roundRect">
            <a:avLst/>
          </a:prstGeom>
          <a:solidFill>
            <a:schemeClr val="accent6">
              <a:lumMod val="60000"/>
              <a:lumOff val="40000"/>
            </a:schemeClr>
          </a:solidFill>
          <a:ln>
            <a:noFill/>
          </a:ln>
          <a:extLst/>
        </p:spPr>
        <p:txBody>
          <a:bodyPr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eaLnBrk="1" hangingPunct="1"/>
            <a:endParaRPr lang="zh-CN" altLang="en-US">
              <a:solidFill>
                <a:srgbClr val="FFFFFF"/>
              </a:solidFill>
            </a:endParaRPr>
          </a:p>
        </p:txBody>
      </p:sp>
      <p:sp>
        <p:nvSpPr>
          <p:cNvPr id="41" name="MH_Picture_1"/>
          <p:cNvSpPr>
            <a:spLocks noChangeArrowheads="1"/>
          </p:cNvSpPr>
          <p:nvPr>
            <p:custDataLst>
              <p:tags r:id="rId6"/>
            </p:custDataLst>
          </p:nvPr>
        </p:nvSpPr>
        <p:spPr bwMode="auto">
          <a:xfrm rot="2700000">
            <a:off x="7882424" y="2771463"/>
            <a:ext cx="361161" cy="361160"/>
          </a:xfrm>
          <a:prstGeom prst="roundRect">
            <a:avLst/>
          </a:prstGeom>
          <a:solidFill>
            <a:srgbClr val="ED6C72">
              <a:alpha val="42000"/>
            </a:srgbClr>
          </a:solidFill>
          <a:ln>
            <a:noFill/>
          </a:ln>
          <a:extLst/>
        </p:spPr>
        <p:txBody>
          <a:bodyPr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eaLnBrk="1" hangingPunct="1"/>
            <a:endParaRPr lang="zh-CN" altLang="en-US">
              <a:solidFill>
                <a:srgbClr val="FFFFFF"/>
              </a:solidFill>
            </a:endParaRPr>
          </a:p>
        </p:txBody>
      </p:sp>
      <p:sp>
        <p:nvSpPr>
          <p:cNvPr id="43" name="MH_Picture_1"/>
          <p:cNvSpPr>
            <a:spLocks noChangeArrowheads="1"/>
          </p:cNvSpPr>
          <p:nvPr>
            <p:custDataLst>
              <p:tags r:id="rId7"/>
            </p:custDataLst>
          </p:nvPr>
        </p:nvSpPr>
        <p:spPr bwMode="auto">
          <a:xfrm rot="2700000">
            <a:off x="4832492" y="1716494"/>
            <a:ext cx="332794" cy="332793"/>
          </a:xfrm>
          <a:prstGeom prst="roundRect">
            <a:avLst/>
          </a:prstGeom>
          <a:solidFill>
            <a:srgbClr val="92D050">
              <a:alpha val="70000"/>
            </a:srgbClr>
          </a:solidFill>
          <a:ln>
            <a:noFill/>
          </a:ln>
          <a:extLst/>
        </p:spPr>
        <p:txBody>
          <a:bodyPr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eaLnBrk="1" hangingPunct="1"/>
            <a:endParaRPr lang="zh-CN" altLang="en-US">
              <a:solidFill>
                <a:srgbClr val="FFFFFF"/>
              </a:solidFill>
            </a:endParaRPr>
          </a:p>
        </p:txBody>
      </p:sp>
      <p:sp>
        <p:nvSpPr>
          <p:cNvPr id="44" name="MH_Picture_1"/>
          <p:cNvSpPr>
            <a:spLocks noChangeArrowheads="1"/>
          </p:cNvSpPr>
          <p:nvPr>
            <p:custDataLst>
              <p:tags r:id="rId8"/>
            </p:custDataLst>
          </p:nvPr>
        </p:nvSpPr>
        <p:spPr bwMode="auto">
          <a:xfrm rot="2700000">
            <a:off x="4832491" y="3503331"/>
            <a:ext cx="212284" cy="212283"/>
          </a:xfrm>
          <a:prstGeom prst="roundRect">
            <a:avLst/>
          </a:prstGeom>
          <a:solidFill>
            <a:srgbClr val="FFFF00">
              <a:alpha val="42000"/>
            </a:srgbClr>
          </a:solidFill>
          <a:ln>
            <a:noFill/>
          </a:ln>
          <a:extLst/>
        </p:spPr>
        <p:txBody>
          <a:bodyPr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eaLnBrk="1" hangingPunct="1"/>
            <a:endParaRPr lang="zh-CN" altLang="en-US">
              <a:solidFill>
                <a:srgbClr val="FFFFFF"/>
              </a:solidFill>
            </a:endParaRPr>
          </a:p>
        </p:txBody>
      </p:sp>
    </p:spTree>
    <p:extLst>
      <p:ext uri="{BB962C8B-B14F-4D97-AF65-F5344CB8AC3E}">
        <p14:creationId xmlns:p14="http://schemas.microsoft.com/office/powerpoint/2010/main" val="2652460064"/>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1000"/>
                                            <p:tgtEl>
                                              <p:spTgt spid="26"/>
                                            </p:tgtEl>
                                          </p:cBhvr>
                                        </p:animEffect>
                                      </p:childTnLst>
                                    </p:cTn>
                                  </p:par>
                                  <p:par>
                                    <p:cTn id="8" presetID="22" presetClass="entr" presetSubtype="8"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10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24"/>
                                            </p:tgtEl>
                                            <p:attrNameLst>
                                              <p:attrName>style.visibility</p:attrName>
                                            </p:attrNameLst>
                                          </p:cBhvr>
                                          <p:to>
                                            <p:strVal val="visible"/>
                                          </p:to>
                                        </p:set>
                                        <p:anim calcmode="lin" valueType="num" p14:bounceEnd="72000">
                                          <p:cBhvr additive="base">
                                            <p:cTn id="15" dur="1000" fill="hold"/>
                                            <p:tgtEl>
                                              <p:spTgt spid="2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25"/>
                                            </p:tgtEl>
                                            <p:attrNameLst>
                                              <p:attrName>style.visibility</p:attrName>
                                            </p:attrNameLst>
                                          </p:cBhvr>
                                          <p:to>
                                            <p:strVal val="visible"/>
                                          </p:to>
                                        </p:set>
                                        <p:anim calcmode="lin" valueType="num" p14:bounceEnd="72000">
                                          <p:cBhvr additive="base">
                                            <p:cTn id="20" dur="1000" fill="hold"/>
                                            <p:tgtEl>
                                              <p:spTgt spid="25"/>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25"/>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6" presetClass="entr" presetSubtype="21"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childTnLst>
                              </p:cTn>
                            </p:par>
                            <p:par>
                              <p:cTn id="26" fill="hold">
                                <p:stCondLst>
                                  <p:cond delay="4500"/>
                                </p:stCondLst>
                                <p:childTnLst>
                                  <p:par>
                                    <p:cTn id="27" presetID="23" presetClass="entr" presetSubtype="288" fill="hold" grpId="0" nodeType="afterEffect">
                                      <p:stCondLst>
                                        <p:cond delay="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400" fill="hold"/>
                                            <p:tgtEl>
                                              <p:spTgt spid="20"/>
                                            </p:tgtEl>
                                            <p:attrNameLst>
                                              <p:attrName>ppt_w</p:attrName>
                                            </p:attrNameLst>
                                          </p:cBhvr>
                                          <p:tavLst>
                                            <p:tav tm="0">
                                              <p:val>
                                                <p:strVal val="4/3*#ppt_w"/>
                                              </p:val>
                                            </p:tav>
                                            <p:tav tm="100000">
                                              <p:val>
                                                <p:strVal val="#ppt_w"/>
                                              </p:val>
                                            </p:tav>
                                          </p:tavLst>
                                        </p:anim>
                                        <p:anim calcmode="lin" valueType="num">
                                          <p:cBhvr>
                                            <p:cTn id="30" dur="400" fill="hold"/>
                                            <p:tgtEl>
                                              <p:spTgt spid="20"/>
                                            </p:tgtEl>
                                            <p:attrNameLst>
                                              <p:attrName>ppt_h</p:attrName>
                                            </p:attrNameLst>
                                          </p:cBhvr>
                                          <p:tavLst>
                                            <p:tav tm="0">
                                              <p:val>
                                                <p:strVal val="4/3*#ppt_h"/>
                                              </p:val>
                                            </p:tav>
                                            <p:tav tm="100000">
                                              <p:val>
                                                <p:strVal val="#ppt_h"/>
                                              </p:val>
                                            </p:tav>
                                          </p:tavLst>
                                        </p:anim>
                                      </p:childTnLst>
                                    </p:cTn>
                                  </p:par>
                                </p:childTnLst>
                              </p:cTn>
                            </p:par>
                            <p:par>
                              <p:cTn id="31" fill="hold">
                                <p:stCondLst>
                                  <p:cond delay="14700"/>
                                </p:stCondLst>
                                <p:childTnLst>
                                  <p:par>
                                    <p:cTn id="32" presetID="53" presetClass="entr" presetSubtype="16"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Effect transition="in" filter="fade">
                                          <p:cBhvr>
                                            <p:cTn id="36" dur="500"/>
                                            <p:tgtEl>
                                              <p:spTgt spid="36"/>
                                            </p:tgtEl>
                                          </p:cBhvr>
                                        </p:animEffect>
                                      </p:childTnLst>
                                    </p:cTn>
                                  </p:par>
                                  <p:par>
                                    <p:cTn id="37" presetID="53" presetClass="entr" presetSubtype="16" fill="hold" grpId="0" nodeType="withEffect">
                                      <p:stCondLst>
                                        <p:cond delay="25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childTnLst>
                              </p:cTn>
                            </p:par>
                            <p:par>
                              <p:cTn id="42" fill="hold">
                                <p:stCondLst>
                                  <p:cond delay="15450"/>
                                </p:stCondLst>
                                <p:childTnLst>
                                  <p:par>
                                    <p:cTn id="43" presetID="45" presetClass="entr" presetSubtype="0"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ppt_w</p:attrName>
                                            </p:attrNameLst>
                                          </p:cBhvr>
                                          <p:tavLst>
                                            <p:tav tm="0" fmla="#ppt_w*sin(2.5*pi*$)">
                                              <p:val>
                                                <p:fltVal val="0"/>
                                              </p:val>
                                            </p:tav>
                                            <p:tav tm="100000">
                                              <p:val>
                                                <p:fltVal val="1"/>
                                              </p:val>
                                            </p:tav>
                                          </p:tavLst>
                                        </p:anim>
                                        <p:anim calcmode="lin" valueType="num">
                                          <p:cBhvr>
                                            <p:cTn id="47" dur="500" fill="hold"/>
                                            <p:tgtEl>
                                              <p:spTgt spid="37"/>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ppt_w</p:attrName>
                                            </p:attrNameLst>
                                          </p:cBhvr>
                                          <p:tavLst>
                                            <p:tav tm="0" fmla="#ppt_w*sin(2.5*pi*$)">
                                              <p:val>
                                                <p:fltVal val="0"/>
                                              </p:val>
                                            </p:tav>
                                            <p:tav tm="100000">
                                              <p:val>
                                                <p:fltVal val="1"/>
                                              </p:val>
                                            </p:tav>
                                          </p:tavLst>
                                        </p:anim>
                                        <p:anim calcmode="lin" valueType="num">
                                          <p:cBhvr>
                                            <p:cTn id="52" dur="500" fill="hold"/>
                                            <p:tgtEl>
                                              <p:spTgt spid="38"/>
                                            </p:tgtEl>
                                            <p:attrNameLst>
                                              <p:attrName>ppt_h</p:attrName>
                                            </p:attrNameLst>
                                          </p:cBhvr>
                                          <p:tavLst>
                                            <p:tav tm="0">
                                              <p:val>
                                                <p:strVal val="#ppt_h"/>
                                              </p:val>
                                            </p:tav>
                                            <p:tav tm="100000">
                                              <p:val>
                                                <p:strVal val="#ppt_h"/>
                                              </p:val>
                                            </p:tav>
                                          </p:tavLst>
                                        </p:anim>
                                      </p:childTnLst>
                                    </p:cTn>
                                  </p:par>
                                  <p:par>
                                    <p:cTn id="53" presetID="53" presetClass="entr" presetSubtype="16" fill="hold" grpId="0" nodeType="withEffect">
                                      <p:stCondLst>
                                        <p:cond delay="250"/>
                                      </p:stCondLst>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25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500"/>
                                      </p:stCondLst>
                                      <p:childTnLst>
                                        <p:set>
                                          <p:cBhvr>
                                            <p:cTn id="64" dur="1" fill="hold">
                                              <p:stCondLst>
                                                <p:cond delay="0"/>
                                              </p:stCondLst>
                                            </p:cTn>
                                            <p:tgtEl>
                                              <p:spTgt spid="43"/>
                                            </p:tgtEl>
                                            <p:attrNameLst>
                                              <p:attrName>style.visibility</p:attrName>
                                            </p:attrNameLst>
                                          </p:cBhvr>
                                          <p:to>
                                            <p:strVal val="visible"/>
                                          </p:to>
                                        </p:set>
                                        <p:anim calcmode="lin" valueType="num">
                                          <p:cBhvr>
                                            <p:cTn id="65" dur="500" fill="hold"/>
                                            <p:tgtEl>
                                              <p:spTgt spid="43"/>
                                            </p:tgtEl>
                                            <p:attrNameLst>
                                              <p:attrName>ppt_w</p:attrName>
                                            </p:attrNameLst>
                                          </p:cBhvr>
                                          <p:tavLst>
                                            <p:tav tm="0">
                                              <p:val>
                                                <p:fltVal val="0"/>
                                              </p:val>
                                            </p:tav>
                                            <p:tav tm="100000">
                                              <p:val>
                                                <p:strVal val="#ppt_w"/>
                                              </p:val>
                                            </p:tav>
                                          </p:tavLst>
                                        </p:anim>
                                        <p:anim calcmode="lin" valueType="num">
                                          <p:cBhvr>
                                            <p:cTn id="66" dur="500" fill="hold"/>
                                            <p:tgtEl>
                                              <p:spTgt spid="43"/>
                                            </p:tgtEl>
                                            <p:attrNameLst>
                                              <p:attrName>ppt_h</p:attrName>
                                            </p:attrNameLst>
                                          </p:cBhvr>
                                          <p:tavLst>
                                            <p:tav tm="0">
                                              <p:val>
                                                <p:fltVal val="0"/>
                                              </p:val>
                                            </p:tav>
                                            <p:tav tm="100000">
                                              <p:val>
                                                <p:strVal val="#ppt_h"/>
                                              </p:val>
                                            </p:tav>
                                          </p:tavLst>
                                        </p:anim>
                                        <p:animEffect transition="in" filter="fade">
                                          <p:cBhvr>
                                            <p:cTn id="67" dur="500"/>
                                            <p:tgtEl>
                                              <p:spTgt spid="43"/>
                                            </p:tgtEl>
                                          </p:cBhvr>
                                        </p:animEffect>
                                      </p:childTnLst>
                                    </p:cTn>
                                  </p:par>
                                  <p:par>
                                    <p:cTn id="68" presetID="53" presetClass="entr" presetSubtype="16" fill="hold" grpId="0" nodeType="withEffect">
                                      <p:stCondLst>
                                        <p:cond delay="750"/>
                                      </p:stCondLst>
                                      <p:childTnLst>
                                        <p:set>
                                          <p:cBhvr>
                                            <p:cTn id="69" dur="1" fill="hold">
                                              <p:stCondLst>
                                                <p:cond delay="0"/>
                                              </p:stCondLst>
                                            </p:cTn>
                                            <p:tgtEl>
                                              <p:spTgt spid="44"/>
                                            </p:tgtEl>
                                            <p:attrNameLst>
                                              <p:attrName>style.visibility</p:attrName>
                                            </p:attrNameLst>
                                          </p:cBhvr>
                                          <p:to>
                                            <p:strVal val="visible"/>
                                          </p:to>
                                        </p:set>
                                        <p:anim calcmode="lin" valueType="num">
                                          <p:cBhvr>
                                            <p:cTn id="70" dur="500" fill="hold"/>
                                            <p:tgtEl>
                                              <p:spTgt spid="44"/>
                                            </p:tgtEl>
                                            <p:attrNameLst>
                                              <p:attrName>ppt_w</p:attrName>
                                            </p:attrNameLst>
                                          </p:cBhvr>
                                          <p:tavLst>
                                            <p:tav tm="0">
                                              <p:val>
                                                <p:fltVal val="0"/>
                                              </p:val>
                                            </p:tav>
                                            <p:tav tm="100000">
                                              <p:val>
                                                <p:strVal val="#ppt_w"/>
                                              </p:val>
                                            </p:tav>
                                          </p:tavLst>
                                        </p:anim>
                                        <p:anim calcmode="lin" valueType="num">
                                          <p:cBhvr>
                                            <p:cTn id="71" dur="500" fill="hold"/>
                                            <p:tgtEl>
                                              <p:spTgt spid="44"/>
                                            </p:tgtEl>
                                            <p:attrNameLst>
                                              <p:attrName>ppt_h</p:attrName>
                                            </p:attrNameLst>
                                          </p:cBhvr>
                                          <p:tavLst>
                                            <p:tav tm="0">
                                              <p:val>
                                                <p:fltVal val="0"/>
                                              </p:val>
                                            </p:tav>
                                            <p:tav tm="100000">
                                              <p:val>
                                                <p:strVal val="#ppt_h"/>
                                              </p:val>
                                            </p:tav>
                                          </p:tavLst>
                                        </p:anim>
                                        <p:animEffect transition="in" filter="fade">
                                          <p:cBhvr>
                                            <p:cTn id="72" dur="500"/>
                                            <p:tgtEl>
                                              <p:spTgt spid="44"/>
                                            </p:tgtEl>
                                          </p:cBhvr>
                                        </p:animEffect>
                                      </p:childTnLst>
                                    </p:cTn>
                                  </p:par>
                                </p:childTnLst>
                              </p:cTn>
                            </p:par>
                            <p:par>
                              <p:cTn id="73" fill="hold">
                                <p:stCondLst>
                                  <p:cond delay="16700"/>
                                </p:stCondLst>
                                <p:childTnLst>
                                  <p:par>
                                    <p:cTn id="74" presetID="26" presetClass="emph" presetSubtype="0" fill="hold" grpId="1" nodeType="afterEffect">
                                      <p:stCondLst>
                                        <p:cond delay="0"/>
                                      </p:stCondLst>
                                      <p:childTnLst>
                                        <p:animEffect transition="out" filter="fade">
                                          <p:cBhvr>
                                            <p:cTn id="75" dur="250" tmFilter="0, 0; .2, .5; .8, .5; 1, 0"/>
                                            <p:tgtEl>
                                              <p:spTgt spid="36"/>
                                            </p:tgtEl>
                                          </p:cBhvr>
                                        </p:animEffect>
                                        <p:animScale>
                                          <p:cBhvr>
                                            <p:cTn id="76" dur="125" autoRev="1" fill="hold"/>
                                            <p:tgtEl>
                                              <p:spTgt spid="36"/>
                                            </p:tgtEl>
                                          </p:cBhvr>
                                          <p:by x="105000" y="105000"/>
                                        </p:animScale>
                                      </p:childTnLst>
                                    </p:cTn>
                                  </p:par>
                                  <p:par>
                                    <p:cTn id="77" presetID="26" presetClass="emph" presetSubtype="0" fill="hold" grpId="1" nodeType="withEffect">
                                      <p:stCondLst>
                                        <p:cond delay="250"/>
                                      </p:stCondLst>
                                      <p:childTnLst>
                                        <p:animEffect transition="out" filter="fade">
                                          <p:cBhvr>
                                            <p:cTn id="78" dur="250" tmFilter="0, 0; .2, .5; .8, .5; 1, 0"/>
                                            <p:tgtEl>
                                              <p:spTgt spid="35"/>
                                            </p:tgtEl>
                                          </p:cBhvr>
                                        </p:animEffect>
                                        <p:animScale>
                                          <p:cBhvr>
                                            <p:cTn id="79" dur="125" autoRev="1" fill="hold"/>
                                            <p:tgtEl>
                                              <p:spTgt spid="35"/>
                                            </p:tgtEl>
                                          </p:cBhvr>
                                          <p:by x="105000" y="105000"/>
                                        </p:animScale>
                                      </p:childTnLst>
                                    </p:cTn>
                                  </p:par>
                                  <p:par>
                                    <p:cTn id="80" presetID="26" presetClass="emph" presetSubtype="0" fill="hold" grpId="1" nodeType="withEffect">
                                      <p:stCondLst>
                                        <p:cond delay="500"/>
                                      </p:stCondLst>
                                      <p:childTnLst>
                                        <p:animEffect transition="out" filter="fade">
                                          <p:cBhvr>
                                            <p:cTn id="81" dur="250" tmFilter="0, 0; .2, .5; .8, .5; 1, 0"/>
                                            <p:tgtEl>
                                              <p:spTgt spid="37"/>
                                            </p:tgtEl>
                                          </p:cBhvr>
                                        </p:animEffect>
                                        <p:animScale>
                                          <p:cBhvr>
                                            <p:cTn id="82" dur="125" autoRev="1" fill="hold"/>
                                            <p:tgtEl>
                                              <p:spTgt spid="37"/>
                                            </p:tgtEl>
                                          </p:cBhvr>
                                          <p:by x="105000" y="105000"/>
                                        </p:animScale>
                                      </p:childTnLst>
                                    </p:cTn>
                                  </p:par>
                                  <p:par>
                                    <p:cTn id="83" presetID="26" presetClass="emph" presetSubtype="0" fill="hold" grpId="1" nodeType="withEffect">
                                      <p:stCondLst>
                                        <p:cond delay="750"/>
                                      </p:stCondLst>
                                      <p:childTnLst>
                                        <p:animEffect transition="out" filter="fade">
                                          <p:cBhvr>
                                            <p:cTn id="84" dur="250" tmFilter="0, 0; .2, .5; .8, .5; 1, 0"/>
                                            <p:tgtEl>
                                              <p:spTgt spid="38"/>
                                            </p:tgtEl>
                                          </p:cBhvr>
                                        </p:animEffect>
                                        <p:animScale>
                                          <p:cBhvr>
                                            <p:cTn id="85" dur="125"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0" grpId="0"/>
          <p:bldP spid="35" grpId="0" animBg="1"/>
          <p:bldP spid="35" grpId="1" animBg="1"/>
          <p:bldP spid="36" grpId="0" animBg="1"/>
          <p:bldP spid="36" grpId="1" animBg="1"/>
          <p:bldP spid="37" grpId="0" animBg="1"/>
          <p:bldP spid="37" grpId="1" animBg="1"/>
          <p:bldP spid="38" grpId="0" animBg="1"/>
          <p:bldP spid="38" grpId="1" animBg="1"/>
          <p:bldP spid="40" grpId="0" animBg="1"/>
          <p:bldP spid="41" grpId="0" animBg="1"/>
          <p:bldP spid="43" grpId="0" animBg="1"/>
          <p:bldP spid="4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1000"/>
                                            <p:tgtEl>
                                              <p:spTgt spid="26"/>
                                            </p:tgtEl>
                                          </p:cBhvr>
                                        </p:animEffect>
                                      </p:childTnLst>
                                    </p:cTn>
                                  </p:par>
                                  <p:par>
                                    <p:cTn id="8" presetID="22" presetClass="entr" presetSubtype="8"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10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1000" fill="hold"/>
                                            <p:tgtEl>
                                              <p:spTgt spid="25"/>
                                            </p:tgtEl>
                                            <p:attrNameLst>
                                              <p:attrName>ppt_x</p:attrName>
                                            </p:attrNameLst>
                                          </p:cBhvr>
                                          <p:tavLst>
                                            <p:tav tm="0">
                                              <p:val>
                                                <p:strVal val="1+#ppt_w/2"/>
                                              </p:val>
                                            </p:tav>
                                            <p:tav tm="100000">
                                              <p:val>
                                                <p:strVal val="#ppt_x"/>
                                              </p:val>
                                            </p:tav>
                                          </p:tavLst>
                                        </p:anim>
                                        <p:anim calcmode="lin" valueType="num">
                                          <p:cBhvr additive="base">
                                            <p:cTn id="21" dur="1000" fill="hold"/>
                                            <p:tgtEl>
                                              <p:spTgt spid="25"/>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6" presetClass="entr" presetSubtype="21"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childTnLst>
                              </p:cTn>
                            </p:par>
                            <p:par>
                              <p:cTn id="26" fill="hold">
                                <p:stCondLst>
                                  <p:cond delay="4500"/>
                                </p:stCondLst>
                                <p:childTnLst>
                                  <p:par>
                                    <p:cTn id="27" presetID="23" presetClass="entr" presetSubtype="288" fill="hold" grpId="0" nodeType="afterEffect">
                                      <p:stCondLst>
                                        <p:cond delay="0"/>
                                      </p:stCondLst>
                                      <p:iterate type="lt">
                                        <p:tmPct val="10000"/>
                                      </p:iterate>
                                      <p:childTnLst>
                                        <p:set>
                                          <p:cBhvr>
                                            <p:cTn id="28" dur="1" fill="hold">
                                              <p:stCondLst>
                                                <p:cond delay="0"/>
                                              </p:stCondLst>
                                            </p:cTn>
                                            <p:tgtEl>
                                              <p:spTgt spid="20"/>
                                            </p:tgtEl>
                                            <p:attrNameLst>
                                              <p:attrName>style.visibility</p:attrName>
                                            </p:attrNameLst>
                                          </p:cBhvr>
                                          <p:to>
                                            <p:strVal val="visible"/>
                                          </p:to>
                                        </p:set>
                                        <p:anim calcmode="lin" valueType="num">
                                          <p:cBhvr>
                                            <p:cTn id="29" dur="400" fill="hold"/>
                                            <p:tgtEl>
                                              <p:spTgt spid="20"/>
                                            </p:tgtEl>
                                            <p:attrNameLst>
                                              <p:attrName>ppt_w</p:attrName>
                                            </p:attrNameLst>
                                          </p:cBhvr>
                                          <p:tavLst>
                                            <p:tav tm="0">
                                              <p:val>
                                                <p:strVal val="4/3*#ppt_w"/>
                                              </p:val>
                                            </p:tav>
                                            <p:tav tm="100000">
                                              <p:val>
                                                <p:strVal val="#ppt_w"/>
                                              </p:val>
                                            </p:tav>
                                          </p:tavLst>
                                        </p:anim>
                                        <p:anim calcmode="lin" valueType="num">
                                          <p:cBhvr>
                                            <p:cTn id="30" dur="400" fill="hold"/>
                                            <p:tgtEl>
                                              <p:spTgt spid="20"/>
                                            </p:tgtEl>
                                            <p:attrNameLst>
                                              <p:attrName>ppt_h</p:attrName>
                                            </p:attrNameLst>
                                          </p:cBhvr>
                                          <p:tavLst>
                                            <p:tav tm="0">
                                              <p:val>
                                                <p:strVal val="4/3*#ppt_h"/>
                                              </p:val>
                                            </p:tav>
                                            <p:tav tm="100000">
                                              <p:val>
                                                <p:strVal val="#ppt_h"/>
                                              </p:val>
                                            </p:tav>
                                          </p:tavLst>
                                        </p:anim>
                                      </p:childTnLst>
                                    </p:cTn>
                                  </p:par>
                                </p:childTnLst>
                              </p:cTn>
                            </p:par>
                            <p:par>
                              <p:cTn id="31" fill="hold">
                                <p:stCondLst>
                                  <p:cond delay="14700"/>
                                </p:stCondLst>
                                <p:childTnLst>
                                  <p:par>
                                    <p:cTn id="32" presetID="53" presetClass="entr" presetSubtype="16"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Effect transition="in" filter="fade">
                                          <p:cBhvr>
                                            <p:cTn id="36" dur="500"/>
                                            <p:tgtEl>
                                              <p:spTgt spid="36"/>
                                            </p:tgtEl>
                                          </p:cBhvr>
                                        </p:animEffect>
                                      </p:childTnLst>
                                    </p:cTn>
                                  </p:par>
                                  <p:par>
                                    <p:cTn id="37" presetID="53" presetClass="entr" presetSubtype="16" fill="hold" grpId="0" nodeType="withEffect">
                                      <p:stCondLst>
                                        <p:cond delay="25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childTnLst>
                              </p:cTn>
                            </p:par>
                            <p:par>
                              <p:cTn id="42" fill="hold">
                                <p:stCondLst>
                                  <p:cond delay="15450"/>
                                </p:stCondLst>
                                <p:childTnLst>
                                  <p:par>
                                    <p:cTn id="43" presetID="45" presetClass="entr" presetSubtype="0"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ppt_w</p:attrName>
                                            </p:attrNameLst>
                                          </p:cBhvr>
                                          <p:tavLst>
                                            <p:tav tm="0" fmla="#ppt_w*sin(2.5*pi*$)">
                                              <p:val>
                                                <p:fltVal val="0"/>
                                              </p:val>
                                            </p:tav>
                                            <p:tav tm="100000">
                                              <p:val>
                                                <p:fltVal val="1"/>
                                              </p:val>
                                            </p:tav>
                                          </p:tavLst>
                                        </p:anim>
                                        <p:anim calcmode="lin" valueType="num">
                                          <p:cBhvr>
                                            <p:cTn id="47" dur="500" fill="hold"/>
                                            <p:tgtEl>
                                              <p:spTgt spid="37"/>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ppt_w</p:attrName>
                                            </p:attrNameLst>
                                          </p:cBhvr>
                                          <p:tavLst>
                                            <p:tav tm="0" fmla="#ppt_w*sin(2.5*pi*$)">
                                              <p:val>
                                                <p:fltVal val="0"/>
                                              </p:val>
                                            </p:tav>
                                            <p:tav tm="100000">
                                              <p:val>
                                                <p:fltVal val="1"/>
                                              </p:val>
                                            </p:tav>
                                          </p:tavLst>
                                        </p:anim>
                                        <p:anim calcmode="lin" valueType="num">
                                          <p:cBhvr>
                                            <p:cTn id="52" dur="500" fill="hold"/>
                                            <p:tgtEl>
                                              <p:spTgt spid="38"/>
                                            </p:tgtEl>
                                            <p:attrNameLst>
                                              <p:attrName>ppt_h</p:attrName>
                                            </p:attrNameLst>
                                          </p:cBhvr>
                                          <p:tavLst>
                                            <p:tav tm="0">
                                              <p:val>
                                                <p:strVal val="#ppt_h"/>
                                              </p:val>
                                            </p:tav>
                                            <p:tav tm="100000">
                                              <p:val>
                                                <p:strVal val="#ppt_h"/>
                                              </p:val>
                                            </p:tav>
                                          </p:tavLst>
                                        </p:anim>
                                      </p:childTnLst>
                                    </p:cTn>
                                  </p:par>
                                  <p:par>
                                    <p:cTn id="53" presetID="53" presetClass="entr" presetSubtype="16" fill="hold" grpId="0" nodeType="withEffect">
                                      <p:stCondLst>
                                        <p:cond delay="250"/>
                                      </p:stCondLst>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25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500"/>
                                      </p:stCondLst>
                                      <p:childTnLst>
                                        <p:set>
                                          <p:cBhvr>
                                            <p:cTn id="64" dur="1" fill="hold">
                                              <p:stCondLst>
                                                <p:cond delay="0"/>
                                              </p:stCondLst>
                                            </p:cTn>
                                            <p:tgtEl>
                                              <p:spTgt spid="43"/>
                                            </p:tgtEl>
                                            <p:attrNameLst>
                                              <p:attrName>style.visibility</p:attrName>
                                            </p:attrNameLst>
                                          </p:cBhvr>
                                          <p:to>
                                            <p:strVal val="visible"/>
                                          </p:to>
                                        </p:set>
                                        <p:anim calcmode="lin" valueType="num">
                                          <p:cBhvr>
                                            <p:cTn id="65" dur="500" fill="hold"/>
                                            <p:tgtEl>
                                              <p:spTgt spid="43"/>
                                            </p:tgtEl>
                                            <p:attrNameLst>
                                              <p:attrName>ppt_w</p:attrName>
                                            </p:attrNameLst>
                                          </p:cBhvr>
                                          <p:tavLst>
                                            <p:tav tm="0">
                                              <p:val>
                                                <p:fltVal val="0"/>
                                              </p:val>
                                            </p:tav>
                                            <p:tav tm="100000">
                                              <p:val>
                                                <p:strVal val="#ppt_w"/>
                                              </p:val>
                                            </p:tav>
                                          </p:tavLst>
                                        </p:anim>
                                        <p:anim calcmode="lin" valueType="num">
                                          <p:cBhvr>
                                            <p:cTn id="66" dur="500" fill="hold"/>
                                            <p:tgtEl>
                                              <p:spTgt spid="43"/>
                                            </p:tgtEl>
                                            <p:attrNameLst>
                                              <p:attrName>ppt_h</p:attrName>
                                            </p:attrNameLst>
                                          </p:cBhvr>
                                          <p:tavLst>
                                            <p:tav tm="0">
                                              <p:val>
                                                <p:fltVal val="0"/>
                                              </p:val>
                                            </p:tav>
                                            <p:tav tm="100000">
                                              <p:val>
                                                <p:strVal val="#ppt_h"/>
                                              </p:val>
                                            </p:tav>
                                          </p:tavLst>
                                        </p:anim>
                                        <p:animEffect transition="in" filter="fade">
                                          <p:cBhvr>
                                            <p:cTn id="67" dur="500"/>
                                            <p:tgtEl>
                                              <p:spTgt spid="43"/>
                                            </p:tgtEl>
                                          </p:cBhvr>
                                        </p:animEffect>
                                      </p:childTnLst>
                                    </p:cTn>
                                  </p:par>
                                  <p:par>
                                    <p:cTn id="68" presetID="53" presetClass="entr" presetSubtype="16" fill="hold" grpId="0" nodeType="withEffect">
                                      <p:stCondLst>
                                        <p:cond delay="750"/>
                                      </p:stCondLst>
                                      <p:childTnLst>
                                        <p:set>
                                          <p:cBhvr>
                                            <p:cTn id="69" dur="1" fill="hold">
                                              <p:stCondLst>
                                                <p:cond delay="0"/>
                                              </p:stCondLst>
                                            </p:cTn>
                                            <p:tgtEl>
                                              <p:spTgt spid="44"/>
                                            </p:tgtEl>
                                            <p:attrNameLst>
                                              <p:attrName>style.visibility</p:attrName>
                                            </p:attrNameLst>
                                          </p:cBhvr>
                                          <p:to>
                                            <p:strVal val="visible"/>
                                          </p:to>
                                        </p:set>
                                        <p:anim calcmode="lin" valueType="num">
                                          <p:cBhvr>
                                            <p:cTn id="70" dur="500" fill="hold"/>
                                            <p:tgtEl>
                                              <p:spTgt spid="44"/>
                                            </p:tgtEl>
                                            <p:attrNameLst>
                                              <p:attrName>ppt_w</p:attrName>
                                            </p:attrNameLst>
                                          </p:cBhvr>
                                          <p:tavLst>
                                            <p:tav tm="0">
                                              <p:val>
                                                <p:fltVal val="0"/>
                                              </p:val>
                                            </p:tav>
                                            <p:tav tm="100000">
                                              <p:val>
                                                <p:strVal val="#ppt_w"/>
                                              </p:val>
                                            </p:tav>
                                          </p:tavLst>
                                        </p:anim>
                                        <p:anim calcmode="lin" valueType="num">
                                          <p:cBhvr>
                                            <p:cTn id="71" dur="500" fill="hold"/>
                                            <p:tgtEl>
                                              <p:spTgt spid="44"/>
                                            </p:tgtEl>
                                            <p:attrNameLst>
                                              <p:attrName>ppt_h</p:attrName>
                                            </p:attrNameLst>
                                          </p:cBhvr>
                                          <p:tavLst>
                                            <p:tav tm="0">
                                              <p:val>
                                                <p:fltVal val="0"/>
                                              </p:val>
                                            </p:tav>
                                            <p:tav tm="100000">
                                              <p:val>
                                                <p:strVal val="#ppt_h"/>
                                              </p:val>
                                            </p:tav>
                                          </p:tavLst>
                                        </p:anim>
                                        <p:animEffect transition="in" filter="fade">
                                          <p:cBhvr>
                                            <p:cTn id="72" dur="500"/>
                                            <p:tgtEl>
                                              <p:spTgt spid="44"/>
                                            </p:tgtEl>
                                          </p:cBhvr>
                                        </p:animEffect>
                                      </p:childTnLst>
                                    </p:cTn>
                                  </p:par>
                                </p:childTnLst>
                              </p:cTn>
                            </p:par>
                            <p:par>
                              <p:cTn id="73" fill="hold">
                                <p:stCondLst>
                                  <p:cond delay="16700"/>
                                </p:stCondLst>
                                <p:childTnLst>
                                  <p:par>
                                    <p:cTn id="74" presetID="26" presetClass="emph" presetSubtype="0" fill="hold" grpId="1" nodeType="afterEffect">
                                      <p:stCondLst>
                                        <p:cond delay="0"/>
                                      </p:stCondLst>
                                      <p:childTnLst>
                                        <p:animEffect transition="out" filter="fade">
                                          <p:cBhvr>
                                            <p:cTn id="75" dur="250" tmFilter="0, 0; .2, .5; .8, .5; 1, 0"/>
                                            <p:tgtEl>
                                              <p:spTgt spid="36"/>
                                            </p:tgtEl>
                                          </p:cBhvr>
                                        </p:animEffect>
                                        <p:animScale>
                                          <p:cBhvr>
                                            <p:cTn id="76" dur="125" autoRev="1" fill="hold"/>
                                            <p:tgtEl>
                                              <p:spTgt spid="36"/>
                                            </p:tgtEl>
                                          </p:cBhvr>
                                          <p:by x="105000" y="105000"/>
                                        </p:animScale>
                                      </p:childTnLst>
                                    </p:cTn>
                                  </p:par>
                                  <p:par>
                                    <p:cTn id="77" presetID="26" presetClass="emph" presetSubtype="0" fill="hold" grpId="1" nodeType="withEffect">
                                      <p:stCondLst>
                                        <p:cond delay="250"/>
                                      </p:stCondLst>
                                      <p:childTnLst>
                                        <p:animEffect transition="out" filter="fade">
                                          <p:cBhvr>
                                            <p:cTn id="78" dur="250" tmFilter="0, 0; .2, .5; .8, .5; 1, 0"/>
                                            <p:tgtEl>
                                              <p:spTgt spid="35"/>
                                            </p:tgtEl>
                                          </p:cBhvr>
                                        </p:animEffect>
                                        <p:animScale>
                                          <p:cBhvr>
                                            <p:cTn id="79" dur="125" autoRev="1" fill="hold"/>
                                            <p:tgtEl>
                                              <p:spTgt spid="35"/>
                                            </p:tgtEl>
                                          </p:cBhvr>
                                          <p:by x="105000" y="105000"/>
                                        </p:animScale>
                                      </p:childTnLst>
                                    </p:cTn>
                                  </p:par>
                                  <p:par>
                                    <p:cTn id="80" presetID="26" presetClass="emph" presetSubtype="0" fill="hold" grpId="1" nodeType="withEffect">
                                      <p:stCondLst>
                                        <p:cond delay="500"/>
                                      </p:stCondLst>
                                      <p:childTnLst>
                                        <p:animEffect transition="out" filter="fade">
                                          <p:cBhvr>
                                            <p:cTn id="81" dur="250" tmFilter="0, 0; .2, .5; .8, .5; 1, 0"/>
                                            <p:tgtEl>
                                              <p:spTgt spid="37"/>
                                            </p:tgtEl>
                                          </p:cBhvr>
                                        </p:animEffect>
                                        <p:animScale>
                                          <p:cBhvr>
                                            <p:cTn id="82" dur="125" autoRev="1" fill="hold"/>
                                            <p:tgtEl>
                                              <p:spTgt spid="37"/>
                                            </p:tgtEl>
                                          </p:cBhvr>
                                          <p:by x="105000" y="105000"/>
                                        </p:animScale>
                                      </p:childTnLst>
                                    </p:cTn>
                                  </p:par>
                                  <p:par>
                                    <p:cTn id="83" presetID="26" presetClass="emph" presetSubtype="0" fill="hold" grpId="1" nodeType="withEffect">
                                      <p:stCondLst>
                                        <p:cond delay="750"/>
                                      </p:stCondLst>
                                      <p:childTnLst>
                                        <p:animEffect transition="out" filter="fade">
                                          <p:cBhvr>
                                            <p:cTn id="84" dur="250" tmFilter="0, 0; .2, .5; .8, .5; 1, 0"/>
                                            <p:tgtEl>
                                              <p:spTgt spid="38"/>
                                            </p:tgtEl>
                                          </p:cBhvr>
                                        </p:animEffect>
                                        <p:animScale>
                                          <p:cBhvr>
                                            <p:cTn id="85" dur="125"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0" grpId="0"/>
          <p:bldP spid="35" grpId="0" animBg="1"/>
          <p:bldP spid="35" grpId="1" animBg="1"/>
          <p:bldP spid="36" grpId="0" animBg="1"/>
          <p:bldP spid="36" grpId="1" animBg="1"/>
          <p:bldP spid="37" grpId="0" animBg="1"/>
          <p:bldP spid="37" grpId="1" animBg="1"/>
          <p:bldP spid="38" grpId="0" animBg="1"/>
          <p:bldP spid="38" grpId="1" animBg="1"/>
          <p:bldP spid="40" grpId="0" animBg="1"/>
          <p:bldP spid="41" grpId="0" animBg="1"/>
          <p:bldP spid="43" grpId="0" animBg="1"/>
          <p:bldP spid="44"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教师团队</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35" name="矩形 34"/>
          <p:cNvSpPr/>
          <p:nvPr/>
        </p:nvSpPr>
        <p:spPr>
          <a:xfrm>
            <a:off x="3660972" y="391765"/>
            <a:ext cx="1806905" cy="307777"/>
          </a:xfrm>
          <a:prstGeom prst="rect">
            <a:avLst/>
          </a:prstGeom>
        </p:spPr>
        <p:txBody>
          <a:bodyPr wrap="none">
            <a:spAutoFit/>
          </a:bodyPr>
          <a:lstStyle/>
          <a:p>
            <a:pPr algn="ctr"/>
            <a:r>
              <a:rPr lang="en-US" altLang="zh-CN"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rPr>
              <a:t>Teachers' team</a:t>
            </a:r>
          </a:p>
        </p:txBody>
      </p:sp>
      <p:cxnSp>
        <p:nvCxnSpPr>
          <p:cNvPr id="36" name="直接连接符 35"/>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grpSp>
        <p:nvGrpSpPr>
          <p:cNvPr id="4" name="组合 3"/>
          <p:cNvGrpSpPr/>
          <p:nvPr/>
        </p:nvGrpSpPr>
        <p:grpSpPr>
          <a:xfrm rot="14279535">
            <a:off x="3657600" y="-2984500"/>
            <a:ext cx="1750142" cy="6917403"/>
            <a:chOff x="3657600" y="-2984500"/>
            <a:chExt cx="1750142" cy="6917403"/>
          </a:xfrm>
        </p:grpSpPr>
        <p:grpSp>
          <p:nvGrpSpPr>
            <p:cNvPr id="38" name="组合 37"/>
            <p:cNvGrpSpPr/>
            <p:nvPr/>
          </p:nvGrpSpPr>
          <p:grpSpPr>
            <a:xfrm>
              <a:off x="3741303" y="2258291"/>
              <a:ext cx="1582737" cy="1584083"/>
              <a:chOff x="819151" y="1676401"/>
              <a:chExt cx="2110316" cy="2112433"/>
            </a:xfrm>
          </p:grpSpPr>
          <p:sp>
            <p:nvSpPr>
              <p:cNvPr id="40" name="椭圆 9"/>
              <p:cNvSpPr>
                <a:spLocks noChangeArrowheads="1"/>
              </p:cNvSpPr>
              <p:nvPr/>
            </p:nvSpPr>
            <p:spPr bwMode="auto">
              <a:xfrm>
                <a:off x="819151" y="1676401"/>
                <a:ext cx="2110316"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41" name="Picture 2" descr="G:\PPT模板\2016\元素\头像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154" y="1824461"/>
                <a:ext cx="1816312" cy="1816312"/>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矩形 1"/>
            <p:cNvSpPr/>
            <p:nvPr/>
          </p:nvSpPr>
          <p:spPr>
            <a:xfrm>
              <a:off x="3657600" y="-2984500"/>
              <a:ext cx="1750142" cy="6917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等腰三角形 15"/>
          <p:cNvSpPr>
            <a:spLocks noChangeArrowheads="1"/>
          </p:cNvSpPr>
          <p:nvPr/>
        </p:nvSpPr>
        <p:spPr bwMode="auto">
          <a:xfrm flipV="1">
            <a:off x="6386163" y="2128930"/>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43" name="Rectangle 59"/>
          <p:cNvSpPr>
            <a:spLocks noChangeArrowheads="1"/>
          </p:cNvSpPr>
          <p:nvPr/>
        </p:nvSpPr>
        <p:spPr bwMode="auto">
          <a:xfrm>
            <a:off x="5679588" y="3208885"/>
            <a:ext cx="1629048"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44" name="Rectangle 60"/>
          <p:cNvSpPr/>
          <p:nvPr/>
        </p:nvSpPr>
        <p:spPr>
          <a:xfrm>
            <a:off x="5739258" y="2321518"/>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45" name="矩形 44"/>
          <p:cNvSpPr/>
          <p:nvPr/>
        </p:nvSpPr>
        <p:spPr>
          <a:xfrm>
            <a:off x="5964031" y="2716877"/>
            <a:ext cx="1060162" cy="261604"/>
          </a:xfrm>
          <a:prstGeom prst="rect">
            <a:avLst/>
          </a:prstGeom>
          <a:solidFill>
            <a:schemeClr val="bg2">
              <a:lumMod val="20000"/>
              <a:lumOff val="80000"/>
            </a:schemeClr>
          </a:solidFill>
        </p:spPr>
        <p:txBody>
          <a:bodyPr wrap="square" lIns="91435" tIns="45717" rIns="91435" bIns="45717">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校长</a:t>
            </a:r>
          </a:p>
        </p:txBody>
      </p:sp>
      <p:sp>
        <p:nvSpPr>
          <p:cNvPr id="46" name="圆角矩形 45"/>
          <p:cNvSpPr/>
          <p:nvPr/>
        </p:nvSpPr>
        <p:spPr>
          <a:xfrm>
            <a:off x="5778670" y="1919977"/>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7355978">
            <a:off x="3695953" y="-2984498"/>
            <a:ext cx="1750142" cy="6917403"/>
            <a:chOff x="3695953" y="-2984498"/>
            <a:chExt cx="1750142" cy="6917403"/>
          </a:xfrm>
        </p:grpSpPr>
        <p:sp>
          <p:nvSpPr>
            <p:cNvPr id="54" name="矩形 53"/>
            <p:cNvSpPr/>
            <p:nvPr/>
          </p:nvSpPr>
          <p:spPr>
            <a:xfrm flipH="1">
              <a:off x="3695953" y="-2984498"/>
              <a:ext cx="1750142" cy="6917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3778982" y="2274526"/>
              <a:ext cx="1584083" cy="1582737"/>
              <a:chOff x="1594484" y="-1682602"/>
              <a:chExt cx="1584083" cy="1582737"/>
            </a:xfrm>
          </p:grpSpPr>
          <p:grpSp>
            <p:nvGrpSpPr>
              <p:cNvPr id="53" name="组合 52"/>
              <p:cNvGrpSpPr/>
              <p:nvPr/>
            </p:nvGrpSpPr>
            <p:grpSpPr>
              <a:xfrm rot="7320465" flipH="1">
                <a:off x="1595157" y="-1683275"/>
                <a:ext cx="1582737" cy="1584083"/>
                <a:chOff x="819151" y="1676401"/>
                <a:chExt cx="2110316" cy="2112433"/>
              </a:xfrm>
            </p:grpSpPr>
            <p:sp>
              <p:nvSpPr>
                <p:cNvPr id="61" name="椭圆 9"/>
                <p:cNvSpPr>
                  <a:spLocks noChangeArrowheads="1"/>
                </p:cNvSpPr>
                <p:nvPr/>
              </p:nvSpPr>
              <p:spPr bwMode="auto">
                <a:xfrm>
                  <a:off x="819151" y="1676401"/>
                  <a:ext cx="2110316"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62" name="Picture 2" descr="G:\PPT模板\2016\元素\头像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153" y="1824463"/>
                  <a:ext cx="1816312" cy="1816312"/>
                </a:xfrm>
                <a:prstGeom prst="rect">
                  <a:avLst/>
                </a:prstGeom>
                <a:blipFill>
                  <a:blip r:embed="rId5"/>
                  <a:stretch>
                    <a:fillRect/>
                  </a:stretch>
                </a:blipFill>
                <a:extLst/>
              </p:spPr>
            </p:pic>
          </p:grpSp>
          <p:sp>
            <p:nvSpPr>
              <p:cNvPr id="6" name="椭圆 5"/>
              <p:cNvSpPr/>
              <p:nvPr/>
            </p:nvSpPr>
            <p:spPr>
              <a:xfrm>
                <a:off x="1701800" y="-1576644"/>
                <a:ext cx="1370790" cy="137079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3" name="等腰三角形 26"/>
          <p:cNvSpPr>
            <a:spLocks noChangeArrowheads="1"/>
          </p:cNvSpPr>
          <p:nvPr/>
        </p:nvSpPr>
        <p:spPr bwMode="auto">
          <a:xfrm flipV="1">
            <a:off x="2414681" y="2189964"/>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64" name="Rectangle 59"/>
          <p:cNvSpPr>
            <a:spLocks noChangeArrowheads="1"/>
          </p:cNvSpPr>
          <p:nvPr/>
        </p:nvSpPr>
        <p:spPr bwMode="auto">
          <a:xfrm>
            <a:off x="1753926" y="3269919"/>
            <a:ext cx="1537410"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66" name="Rectangle 60"/>
          <p:cNvSpPr/>
          <p:nvPr/>
        </p:nvSpPr>
        <p:spPr>
          <a:xfrm>
            <a:off x="1767776" y="2382552"/>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68" name="矩形 67"/>
          <p:cNvSpPr/>
          <p:nvPr/>
        </p:nvSpPr>
        <p:spPr>
          <a:xfrm>
            <a:off x="2101873" y="2777911"/>
            <a:ext cx="841517" cy="275454"/>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190" dirty="0" smtClean="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副校长</a:t>
            </a:r>
            <a:endParaRPr lang="en-US" altLang="zh-CN" sz="1111"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70" name="圆角矩形 69"/>
          <p:cNvSpPr/>
          <p:nvPr/>
        </p:nvSpPr>
        <p:spPr>
          <a:xfrm>
            <a:off x="1784207" y="1981011"/>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p:nvPr/>
        </p:nvGrpSpPr>
        <p:grpSpPr>
          <a:xfrm rot="14244022" flipH="1">
            <a:off x="3745760" y="-3009868"/>
            <a:ext cx="1750142" cy="6917403"/>
            <a:chOff x="3695953" y="-2984498"/>
            <a:chExt cx="1750142" cy="6917403"/>
          </a:xfrm>
        </p:grpSpPr>
        <p:sp>
          <p:nvSpPr>
            <p:cNvPr id="92" name="矩形 91"/>
            <p:cNvSpPr/>
            <p:nvPr/>
          </p:nvSpPr>
          <p:spPr>
            <a:xfrm flipH="1">
              <a:off x="3695953" y="-2984498"/>
              <a:ext cx="1750142" cy="6917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3778982" y="2274526"/>
              <a:ext cx="1584083" cy="1582737"/>
              <a:chOff x="1594484" y="-1682602"/>
              <a:chExt cx="1584083" cy="1582737"/>
            </a:xfrm>
          </p:grpSpPr>
          <p:grpSp>
            <p:nvGrpSpPr>
              <p:cNvPr id="94" name="组合 93"/>
              <p:cNvGrpSpPr/>
              <p:nvPr/>
            </p:nvGrpSpPr>
            <p:grpSpPr>
              <a:xfrm rot="7320465" flipH="1">
                <a:off x="1595157" y="-1683275"/>
                <a:ext cx="1582737" cy="1584083"/>
                <a:chOff x="819151" y="1676401"/>
                <a:chExt cx="2110316" cy="2112433"/>
              </a:xfrm>
            </p:grpSpPr>
            <p:sp>
              <p:nvSpPr>
                <p:cNvPr id="96" name="椭圆 9"/>
                <p:cNvSpPr>
                  <a:spLocks noChangeArrowheads="1"/>
                </p:cNvSpPr>
                <p:nvPr/>
              </p:nvSpPr>
              <p:spPr bwMode="auto">
                <a:xfrm>
                  <a:off x="819151" y="1676401"/>
                  <a:ext cx="2110316"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97" name="Picture 2" descr="G:\PPT模板\2016\元素\头像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153" y="1824463"/>
                  <a:ext cx="1816312" cy="1816312"/>
                </a:xfrm>
                <a:prstGeom prst="rect">
                  <a:avLst/>
                </a:prstGeom>
                <a:blipFill>
                  <a:blip r:embed="rId5"/>
                  <a:stretch>
                    <a:fillRect/>
                  </a:stretch>
                </a:blipFill>
                <a:extLst/>
              </p:spPr>
            </p:pic>
          </p:grpSp>
          <p:sp>
            <p:nvSpPr>
              <p:cNvPr id="95" name="椭圆 94"/>
              <p:cNvSpPr/>
              <p:nvPr/>
            </p:nvSpPr>
            <p:spPr>
              <a:xfrm>
                <a:off x="1701800" y="-1576644"/>
                <a:ext cx="1370790" cy="1370790"/>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8" name="等腰三角形 15"/>
          <p:cNvSpPr>
            <a:spLocks noChangeArrowheads="1"/>
          </p:cNvSpPr>
          <p:nvPr/>
        </p:nvSpPr>
        <p:spPr bwMode="auto">
          <a:xfrm flipV="1">
            <a:off x="6373358" y="2126383"/>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99" name="Rectangle 59"/>
          <p:cNvSpPr>
            <a:spLocks noChangeArrowheads="1"/>
          </p:cNvSpPr>
          <p:nvPr/>
        </p:nvSpPr>
        <p:spPr bwMode="auto">
          <a:xfrm>
            <a:off x="5666783" y="3206338"/>
            <a:ext cx="1629048"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00" name="Rectangle 60"/>
          <p:cNvSpPr/>
          <p:nvPr/>
        </p:nvSpPr>
        <p:spPr>
          <a:xfrm>
            <a:off x="5726453" y="2318971"/>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01" name="矩形 100"/>
          <p:cNvSpPr/>
          <p:nvPr/>
        </p:nvSpPr>
        <p:spPr>
          <a:xfrm>
            <a:off x="5951226" y="2714330"/>
            <a:ext cx="1060162" cy="261604"/>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校委主任</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102" name="圆角矩形 101"/>
          <p:cNvSpPr/>
          <p:nvPr/>
        </p:nvSpPr>
        <p:spPr>
          <a:xfrm>
            <a:off x="5765865" y="1917430"/>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3" name="组合 102"/>
          <p:cNvGrpSpPr/>
          <p:nvPr/>
        </p:nvGrpSpPr>
        <p:grpSpPr>
          <a:xfrm rot="7355978">
            <a:off x="3692016" y="-3009868"/>
            <a:ext cx="1750142" cy="6917403"/>
            <a:chOff x="3695953" y="-2984498"/>
            <a:chExt cx="1750142" cy="6917403"/>
          </a:xfrm>
        </p:grpSpPr>
        <p:sp>
          <p:nvSpPr>
            <p:cNvPr id="104" name="矩形 103"/>
            <p:cNvSpPr/>
            <p:nvPr/>
          </p:nvSpPr>
          <p:spPr>
            <a:xfrm flipH="1">
              <a:off x="3695953" y="-2984498"/>
              <a:ext cx="1750142" cy="6917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 name="组合 104"/>
            <p:cNvGrpSpPr/>
            <p:nvPr/>
          </p:nvGrpSpPr>
          <p:grpSpPr>
            <a:xfrm>
              <a:off x="3778982" y="2274526"/>
              <a:ext cx="1584083" cy="1582737"/>
              <a:chOff x="1594484" y="-1682602"/>
              <a:chExt cx="1584083" cy="1582737"/>
            </a:xfrm>
          </p:grpSpPr>
          <p:grpSp>
            <p:nvGrpSpPr>
              <p:cNvPr id="106" name="组合 105"/>
              <p:cNvGrpSpPr/>
              <p:nvPr/>
            </p:nvGrpSpPr>
            <p:grpSpPr>
              <a:xfrm rot="7320465" flipH="1">
                <a:off x="1595157" y="-1683275"/>
                <a:ext cx="1582737" cy="1584083"/>
                <a:chOff x="819151" y="1676401"/>
                <a:chExt cx="2110316" cy="2112433"/>
              </a:xfrm>
            </p:grpSpPr>
            <p:sp>
              <p:nvSpPr>
                <p:cNvPr id="108" name="椭圆 9"/>
                <p:cNvSpPr>
                  <a:spLocks noChangeArrowheads="1"/>
                </p:cNvSpPr>
                <p:nvPr/>
              </p:nvSpPr>
              <p:spPr bwMode="auto">
                <a:xfrm>
                  <a:off x="819151" y="1676401"/>
                  <a:ext cx="2110316"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109" name="Picture 2" descr="G:\PPT模板\2016\元素\头像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153" y="1824463"/>
                  <a:ext cx="1816312" cy="1816312"/>
                </a:xfrm>
                <a:prstGeom prst="rect">
                  <a:avLst/>
                </a:prstGeom>
                <a:blipFill>
                  <a:blip r:embed="rId5"/>
                  <a:stretch>
                    <a:fillRect/>
                  </a:stretch>
                </a:blipFill>
                <a:extLst/>
              </p:spPr>
            </p:pic>
          </p:grpSp>
          <p:sp>
            <p:nvSpPr>
              <p:cNvPr id="107" name="椭圆 106"/>
              <p:cNvSpPr/>
              <p:nvPr/>
            </p:nvSpPr>
            <p:spPr>
              <a:xfrm>
                <a:off x="1701800" y="-1576644"/>
                <a:ext cx="1370790" cy="137079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0" name="等腰三角形 26"/>
          <p:cNvSpPr>
            <a:spLocks noChangeArrowheads="1"/>
          </p:cNvSpPr>
          <p:nvPr/>
        </p:nvSpPr>
        <p:spPr bwMode="auto">
          <a:xfrm flipV="1">
            <a:off x="2410744" y="2164594"/>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11" name="Rectangle 59"/>
          <p:cNvSpPr>
            <a:spLocks noChangeArrowheads="1"/>
          </p:cNvSpPr>
          <p:nvPr/>
        </p:nvSpPr>
        <p:spPr bwMode="auto">
          <a:xfrm>
            <a:off x="1749989" y="3244549"/>
            <a:ext cx="1537410"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12" name="Rectangle 60"/>
          <p:cNvSpPr/>
          <p:nvPr/>
        </p:nvSpPr>
        <p:spPr>
          <a:xfrm>
            <a:off x="1763839" y="2357182"/>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13" name="矩形 112"/>
          <p:cNvSpPr/>
          <p:nvPr/>
        </p:nvSpPr>
        <p:spPr>
          <a:xfrm>
            <a:off x="2097936" y="2752541"/>
            <a:ext cx="841517" cy="276993"/>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安全专家</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114" name="圆角矩形 113"/>
          <p:cNvSpPr/>
          <p:nvPr/>
        </p:nvSpPr>
        <p:spPr>
          <a:xfrm>
            <a:off x="1780270" y="1955641"/>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9" name="组合 118"/>
          <p:cNvGrpSpPr/>
          <p:nvPr/>
        </p:nvGrpSpPr>
        <p:grpSpPr>
          <a:xfrm>
            <a:off x="4809262" y="1082987"/>
            <a:ext cx="1582737" cy="1584083"/>
            <a:chOff x="4805363" y="1257300"/>
            <a:chExt cx="1582737" cy="1584325"/>
          </a:xfrm>
        </p:grpSpPr>
        <p:sp>
          <p:nvSpPr>
            <p:cNvPr id="120" name="椭圆 30"/>
            <p:cNvSpPr>
              <a:spLocks noChangeArrowheads="1"/>
            </p:cNvSpPr>
            <p:nvPr/>
          </p:nvSpPr>
          <p:spPr bwMode="auto">
            <a:xfrm>
              <a:off x="4805363" y="1257300"/>
              <a:ext cx="1582737" cy="1584325"/>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21" name="椭圆 25"/>
            <p:cNvSpPr>
              <a:spLocks noChangeArrowheads="1"/>
            </p:cNvSpPr>
            <p:nvPr/>
          </p:nvSpPr>
          <p:spPr bwMode="auto">
            <a:xfrm>
              <a:off x="4913313" y="1365250"/>
              <a:ext cx="1366837" cy="1368425"/>
            </a:xfrm>
            <a:prstGeom prst="ellipse">
              <a:avLst/>
            </a:prstGeom>
            <a:blipFill dpi="0" rotWithShape="1">
              <a:blip r:embed="rId8" cstate="print">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grpSp>
      <p:grpSp>
        <p:nvGrpSpPr>
          <p:cNvPr id="134" name="组合 133"/>
          <p:cNvGrpSpPr/>
          <p:nvPr/>
        </p:nvGrpSpPr>
        <p:grpSpPr>
          <a:xfrm>
            <a:off x="827586" y="1082987"/>
            <a:ext cx="1582737" cy="1584083"/>
            <a:chOff x="819151" y="1676401"/>
            <a:chExt cx="2110316" cy="2112433"/>
          </a:xfrm>
        </p:grpSpPr>
        <p:sp>
          <p:nvSpPr>
            <p:cNvPr id="135" name="椭圆 9"/>
            <p:cNvSpPr>
              <a:spLocks noChangeArrowheads="1"/>
            </p:cNvSpPr>
            <p:nvPr/>
          </p:nvSpPr>
          <p:spPr bwMode="auto">
            <a:xfrm>
              <a:off x="819151" y="1676401"/>
              <a:ext cx="2110316"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136" name="Picture 2" descr="G:\PPT模板\2016\元素\头像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154" y="1824461"/>
              <a:ext cx="1816312" cy="18163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7" name="组合 136"/>
          <p:cNvGrpSpPr/>
          <p:nvPr/>
        </p:nvGrpSpPr>
        <p:grpSpPr>
          <a:xfrm>
            <a:off x="2817629" y="1082988"/>
            <a:ext cx="1584324" cy="1584082"/>
            <a:chOff x="3604684" y="1676401"/>
            <a:chExt cx="2112433" cy="2112433"/>
          </a:xfrm>
        </p:grpSpPr>
        <p:sp>
          <p:nvSpPr>
            <p:cNvPr id="138" name="椭圆 24"/>
            <p:cNvSpPr>
              <a:spLocks noChangeArrowheads="1"/>
            </p:cNvSpPr>
            <p:nvPr/>
          </p:nvSpPr>
          <p:spPr bwMode="auto">
            <a:xfrm>
              <a:off x="3604684" y="1676401"/>
              <a:ext cx="2112433"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139" name="Picture 3" descr="G:\PPT模板\2016\元素\头像6.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52267" y="1818528"/>
              <a:ext cx="1817265" cy="18281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0" name="组合 139"/>
          <p:cNvGrpSpPr/>
          <p:nvPr/>
        </p:nvGrpSpPr>
        <p:grpSpPr>
          <a:xfrm>
            <a:off x="6799307" y="1082988"/>
            <a:ext cx="1584324" cy="1584082"/>
            <a:chOff x="9177868" y="1676401"/>
            <a:chExt cx="2112433" cy="2112433"/>
          </a:xfrm>
        </p:grpSpPr>
        <p:sp>
          <p:nvSpPr>
            <p:cNvPr id="141" name="椭圆 36"/>
            <p:cNvSpPr>
              <a:spLocks noChangeArrowheads="1"/>
            </p:cNvSpPr>
            <p:nvPr/>
          </p:nvSpPr>
          <p:spPr bwMode="auto">
            <a:xfrm>
              <a:off x="9177868" y="1676401"/>
              <a:ext cx="2112433"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142" name="Picture 4" descr="G:\PPT模板\2016\元素\头像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331350" y="1824461"/>
              <a:ext cx="1805468" cy="18163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组合 10"/>
          <p:cNvGrpSpPr/>
          <p:nvPr/>
        </p:nvGrpSpPr>
        <p:grpSpPr>
          <a:xfrm>
            <a:off x="755576" y="2797567"/>
            <a:ext cx="1629048" cy="1994939"/>
            <a:chOff x="755576" y="6279578"/>
            <a:chExt cx="1629048" cy="1994939"/>
          </a:xfrm>
        </p:grpSpPr>
        <p:sp>
          <p:nvSpPr>
            <p:cNvPr id="115" name="等腰三角形 15"/>
            <p:cNvSpPr>
              <a:spLocks noChangeArrowheads="1"/>
            </p:cNvSpPr>
            <p:nvPr/>
          </p:nvSpPr>
          <p:spPr bwMode="auto">
            <a:xfrm flipV="1">
              <a:off x="1462151" y="6488531"/>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22" name="Rectangle 59"/>
            <p:cNvSpPr>
              <a:spLocks noChangeArrowheads="1"/>
            </p:cNvSpPr>
            <p:nvPr/>
          </p:nvSpPr>
          <p:spPr bwMode="auto">
            <a:xfrm>
              <a:off x="755576" y="7568486"/>
              <a:ext cx="1629048"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23" name="Rectangle 60"/>
            <p:cNvSpPr/>
            <p:nvPr/>
          </p:nvSpPr>
          <p:spPr>
            <a:xfrm>
              <a:off x="815246" y="6681119"/>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24" name="矩形 123"/>
            <p:cNvSpPr/>
            <p:nvPr/>
          </p:nvSpPr>
          <p:spPr>
            <a:xfrm>
              <a:off x="1040019" y="7076478"/>
              <a:ext cx="1060162" cy="261604"/>
            </a:xfrm>
            <a:prstGeom prst="rect">
              <a:avLst/>
            </a:prstGeom>
            <a:solidFill>
              <a:schemeClr val="bg2">
                <a:lumMod val="20000"/>
                <a:lumOff val="80000"/>
              </a:schemeClr>
            </a:solidFill>
          </p:spPr>
          <p:txBody>
            <a:bodyPr wrap="square" lIns="91435" tIns="45717" rIns="91435" bIns="45717">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校长</a:t>
              </a:r>
            </a:p>
          </p:txBody>
        </p:sp>
        <p:sp>
          <p:nvSpPr>
            <p:cNvPr id="143" name="圆角矩形 142"/>
            <p:cNvSpPr/>
            <p:nvPr/>
          </p:nvSpPr>
          <p:spPr>
            <a:xfrm>
              <a:off x="854658" y="6279578"/>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2843809" y="2797567"/>
            <a:ext cx="1537410" cy="1994939"/>
            <a:chOff x="2843809" y="6279578"/>
            <a:chExt cx="1537410" cy="1994939"/>
          </a:xfrm>
        </p:grpSpPr>
        <p:sp>
          <p:nvSpPr>
            <p:cNvPr id="116" name="等腰三角形 26"/>
            <p:cNvSpPr>
              <a:spLocks noChangeArrowheads="1"/>
            </p:cNvSpPr>
            <p:nvPr/>
          </p:nvSpPr>
          <p:spPr bwMode="auto">
            <a:xfrm flipV="1">
              <a:off x="3504564" y="6488531"/>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25" name="Rectangle 59"/>
            <p:cNvSpPr>
              <a:spLocks noChangeArrowheads="1"/>
            </p:cNvSpPr>
            <p:nvPr/>
          </p:nvSpPr>
          <p:spPr bwMode="auto">
            <a:xfrm>
              <a:off x="2843809" y="7568486"/>
              <a:ext cx="1537410"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26" name="Rectangle 60"/>
            <p:cNvSpPr/>
            <p:nvPr/>
          </p:nvSpPr>
          <p:spPr>
            <a:xfrm>
              <a:off x="2857659" y="6681119"/>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27" name="矩形 126"/>
            <p:cNvSpPr/>
            <p:nvPr/>
          </p:nvSpPr>
          <p:spPr>
            <a:xfrm>
              <a:off x="3191756" y="7076478"/>
              <a:ext cx="841517" cy="275454"/>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190" dirty="0" smtClean="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副校长</a:t>
              </a:r>
              <a:endParaRPr lang="en-US" altLang="zh-CN" sz="1111"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144" name="圆角矩形 143"/>
            <p:cNvSpPr/>
            <p:nvPr/>
          </p:nvSpPr>
          <p:spPr>
            <a:xfrm>
              <a:off x="2874090" y="6279578"/>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813702" y="2797567"/>
            <a:ext cx="1558499" cy="1994939"/>
            <a:chOff x="4813702" y="6279578"/>
            <a:chExt cx="1558499" cy="1994939"/>
          </a:xfrm>
        </p:grpSpPr>
        <p:sp>
          <p:nvSpPr>
            <p:cNvPr id="117" name="等腰三角形 32"/>
            <p:cNvSpPr>
              <a:spLocks noChangeArrowheads="1"/>
            </p:cNvSpPr>
            <p:nvPr/>
          </p:nvSpPr>
          <p:spPr bwMode="auto">
            <a:xfrm flipV="1">
              <a:off x="5485001" y="6488531"/>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28" name="Rectangle 59"/>
            <p:cNvSpPr>
              <a:spLocks noChangeArrowheads="1"/>
            </p:cNvSpPr>
            <p:nvPr/>
          </p:nvSpPr>
          <p:spPr bwMode="auto">
            <a:xfrm>
              <a:off x="4813702" y="7568486"/>
              <a:ext cx="1558499"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29" name="Rectangle 60"/>
            <p:cNvSpPr/>
            <p:nvPr/>
          </p:nvSpPr>
          <p:spPr>
            <a:xfrm>
              <a:off x="4838096" y="6681119"/>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30" name="矩形 129"/>
            <p:cNvSpPr/>
            <p:nvPr/>
          </p:nvSpPr>
          <p:spPr>
            <a:xfrm>
              <a:off x="5141279" y="7076478"/>
              <a:ext cx="903345" cy="263271"/>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111" dirty="0" smtClean="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校委主任</a:t>
              </a:r>
              <a:endParaRPr lang="en-US" altLang="zh-CN" sz="1111"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145" name="圆角矩形 144"/>
            <p:cNvSpPr/>
            <p:nvPr/>
          </p:nvSpPr>
          <p:spPr>
            <a:xfrm>
              <a:off x="4854803" y="6279578"/>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774337" y="2797567"/>
            <a:ext cx="1758104" cy="1994939"/>
            <a:chOff x="6774337" y="6279578"/>
            <a:chExt cx="1758104" cy="1994939"/>
          </a:xfrm>
        </p:grpSpPr>
        <p:sp>
          <p:nvSpPr>
            <p:cNvPr id="118" name="等腰三角形 38"/>
            <p:cNvSpPr>
              <a:spLocks noChangeArrowheads="1"/>
            </p:cNvSpPr>
            <p:nvPr/>
          </p:nvSpPr>
          <p:spPr bwMode="auto">
            <a:xfrm flipV="1">
              <a:off x="7545439" y="6488531"/>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31" name="Rectangle 59"/>
            <p:cNvSpPr>
              <a:spLocks noChangeArrowheads="1"/>
            </p:cNvSpPr>
            <p:nvPr/>
          </p:nvSpPr>
          <p:spPr bwMode="auto">
            <a:xfrm>
              <a:off x="6774337" y="7568486"/>
              <a:ext cx="1758104"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32" name="Rectangle 60"/>
            <p:cNvSpPr/>
            <p:nvPr/>
          </p:nvSpPr>
          <p:spPr>
            <a:xfrm>
              <a:off x="6898534" y="6681119"/>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33" name="矩形 132"/>
            <p:cNvSpPr/>
            <p:nvPr/>
          </p:nvSpPr>
          <p:spPr>
            <a:xfrm>
              <a:off x="7201717" y="7076478"/>
              <a:ext cx="903345" cy="263271"/>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111" dirty="0" smtClean="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安全专家</a:t>
              </a:r>
              <a:endParaRPr lang="en-US" altLang="zh-CN" sz="1111"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146" name="圆角矩形 145"/>
            <p:cNvSpPr/>
            <p:nvPr/>
          </p:nvSpPr>
          <p:spPr>
            <a:xfrm>
              <a:off x="6922928" y="6279578"/>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91843057"/>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1000"/>
                                            <p:tgtEl>
                                              <p:spTgt spid="36"/>
                                            </p:tgtEl>
                                          </p:cBhvr>
                                        </p:animEffect>
                                      </p:childTnLst>
                                    </p:cTn>
                                  </p:par>
                                  <p:par>
                                    <p:cTn id="8" presetID="22" presetClass="entr" presetSubtype="8"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0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34"/>
                                            </p:tgtEl>
                                            <p:attrNameLst>
                                              <p:attrName>style.visibility</p:attrName>
                                            </p:attrNameLst>
                                          </p:cBhvr>
                                          <p:to>
                                            <p:strVal val="visible"/>
                                          </p:to>
                                        </p:set>
                                        <p:anim calcmode="lin" valueType="num" p14:bounceEnd="72000">
                                          <p:cBhvr additive="base">
                                            <p:cTn id="15" dur="1000" fill="hold"/>
                                            <p:tgtEl>
                                              <p:spTgt spid="3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34"/>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35"/>
                                            </p:tgtEl>
                                            <p:attrNameLst>
                                              <p:attrName>style.visibility</p:attrName>
                                            </p:attrNameLst>
                                          </p:cBhvr>
                                          <p:to>
                                            <p:strVal val="visible"/>
                                          </p:to>
                                        </p:set>
                                        <p:anim calcmode="lin" valueType="num" p14:bounceEnd="72000">
                                          <p:cBhvr additive="base">
                                            <p:cTn id="20" dur="1000" fill="hold"/>
                                            <p:tgtEl>
                                              <p:spTgt spid="35"/>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accel="40000" decel="44000" fill="hold" nodeType="clickEffect">
                                      <p:stCondLst>
                                        <p:cond delay="0"/>
                                      </p:stCondLst>
                                      <p:childTnLst>
                                        <p:animRot by="8700000">
                                          <p:cBhvr>
                                            <p:cTn id="30" dur="500" fill="hold"/>
                                            <p:tgtEl>
                                              <p:spTgt spid="4"/>
                                            </p:tgtEl>
                                            <p:attrNameLst>
                                              <p:attrName>r</p:attrName>
                                            </p:attrNameLst>
                                          </p:cBhvr>
                                        </p:animRo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250"/>
                                            <p:tgtEl>
                                              <p:spTgt spid="42"/>
                                            </p:tgtEl>
                                          </p:cBhvr>
                                        </p:animEffect>
                                      </p:childTnLst>
                                    </p:cTn>
                                  </p:par>
                                </p:childTnLst>
                              </p:cTn>
                            </p:par>
                            <p:par>
                              <p:cTn id="35" fill="hold">
                                <p:stCondLst>
                                  <p:cond delay="750"/>
                                </p:stCondLst>
                                <p:childTnLst>
                                  <p:par>
                                    <p:cTn id="36" presetID="22" presetClass="entr" presetSubtype="1"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250"/>
                                            <p:tgtEl>
                                              <p:spTgt spid="44"/>
                                            </p:tgtEl>
                                          </p:cBhvr>
                                        </p:animEffect>
                                      </p:childTnLst>
                                    </p:cTn>
                                  </p:par>
                                </p:childTnLst>
                              </p:cTn>
                            </p:par>
                            <p:par>
                              <p:cTn id="39" fill="hold">
                                <p:stCondLst>
                                  <p:cond delay="1000"/>
                                </p:stCondLst>
                                <p:childTnLst>
                                  <p:par>
                                    <p:cTn id="40" presetID="22" presetClass="entr" presetSubtype="1"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wipe(up)">
                                          <p:cBhvr>
                                            <p:cTn id="42" dur="250"/>
                                            <p:tgtEl>
                                              <p:spTgt spid="45"/>
                                            </p:tgtEl>
                                          </p:cBhvr>
                                        </p:animEffect>
                                      </p:childTnLst>
                                    </p:cTn>
                                  </p:par>
                                </p:childTnLst>
                              </p:cTn>
                            </p:par>
                            <p:par>
                              <p:cTn id="43" fill="hold">
                                <p:stCondLst>
                                  <p:cond delay="1250"/>
                                </p:stCondLst>
                                <p:childTnLst>
                                  <p:par>
                                    <p:cTn id="44" presetID="22" presetClass="entr" presetSubtype="1"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wipe(up)">
                                          <p:cBhvr>
                                            <p:cTn id="46" dur="250"/>
                                            <p:tgtEl>
                                              <p:spTgt spid="43"/>
                                            </p:tgtEl>
                                          </p:cBhvr>
                                        </p:animEffect>
                                      </p:childTnLst>
                                    </p:cTn>
                                  </p:par>
                                </p:childTnLst>
                              </p:cTn>
                            </p:par>
                            <p:par>
                              <p:cTn id="47" fill="hold">
                                <p:stCondLst>
                                  <p:cond delay="1500"/>
                                </p:stCondLst>
                                <p:childTnLst>
                                  <p:par>
                                    <p:cTn id="48" presetID="21" presetClass="entr" presetSubtype="1"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heel(1)">
                                          <p:cBhvr>
                                            <p:cTn id="50" dur="1000"/>
                                            <p:tgtEl>
                                              <p:spTgt spid="46"/>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xit" presetSubtype="1" fill="hold" nodeType="clickEffect">
                                      <p:stCondLst>
                                        <p:cond delay="0"/>
                                      </p:stCondLst>
                                      <p:childTnLst>
                                        <p:anim calcmode="lin" valueType="num">
                                          <p:cBhvr additive="base">
                                            <p:cTn id="54" dur="250"/>
                                            <p:tgtEl>
                                              <p:spTgt spid="4"/>
                                            </p:tgtEl>
                                            <p:attrNameLst>
                                              <p:attrName>ppt_x</p:attrName>
                                            </p:attrNameLst>
                                          </p:cBhvr>
                                          <p:tavLst>
                                            <p:tav tm="0">
                                              <p:val>
                                                <p:strVal val="ppt_x"/>
                                              </p:val>
                                            </p:tav>
                                            <p:tav tm="100000">
                                              <p:val>
                                                <p:strVal val="ppt_x"/>
                                              </p:val>
                                            </p:tav>
                                          </p:tavLst>
                                        </p:anim>
                                        <p:anim calcmode="lin" valueType="num">
                                          <p:cBhvr additive="base">
                                            <p:cTn id="55" dur="250"/>
                                            <p:tgtEl>
                                              <p:spTgt spid="4"/>
                                            </p:tgtEl>
                                            <p:attrNameLst>
                                              <p:attrName>ppt_y</p:attrName>
                                            </p:attrNameLst>
                                          </p:cBhvr>
                                          <p:tavLst>
                                            <p:tav tm="0">
                                              <p:val>
                                                <p:strVal val="ppt_y"/>
                                              </p:val>
                                            </p:tav>
                                            <p:tav tm="100000">
                                              <p:val>
                                                <p:strVal val="0-ppt_h/2"/>
                                              </p:val>
                                            </p:tav>
                                          </p:tavLst>
                                        </p:anim>
                                        <p:set>
                                          <p:cBhvr>
                                            <p:cTn id="56" dur="1" fill="hold">
                                              <p:stCondLst>
                                                <p:cond delay="249"/>
                                              </p:stCondLst>
                                            </p:cTn>
                                            <p:tgtEl>
                                              <p:spTgt spid="4"/>
                                            </p:tgtEl>
                                            <p:attrNameLst>
                                              <p:attrName>style.visibility</p:attrName>
                                            </p:attrNameLst>
                                          </p:cBhvr>
                                          <p:to>
                                            <p:strVal val="hidden"/>
                                          </p:to>
                                        </p:set>
                                      </p:childTnLst>
                                    </p:cTn>
                                  </p:par>
                                  <p:par>
                                    <p:cTn id="57" presetID="2" presetClass="exit" presetSubtype="4" fill="hold" grpId="1" nodeType="withEffect">
                                      <p:stCondLst>
                                        <p:cond delay="0"/>
                                      </p:stCondLst>
                                      <p:childTnLst>
                                        <p:anim calcmode="lin" valueType="num">
                                          <p:cBhvr additive="base">
                                            <p:cTn id="58" dur="250"/>
                                            <p:tgtEl>
                                              <p:spTgt spid="42"/>
                                            </p:tgtEl>
                                            <p:attrNameLst>
                                              <p:attrName>ppt_x</p:attrName>
                                            </p:attrNameLst>
                                          </p:cBhvr>
                                          <p:tavLst>
                                            <p:tav tm="0">
                                              <p:val>
                                                <p:strVal val="ppt_x"/>
                                              </p:val>
                                            </p:tav>
                                            <p:tav tm="100000">
                                              <p:val>
                                                <p:strVal val="ppt_x"/>
                                              </p:val>
                                            </p:tav>
                                          </p:tavLst>
                                        </p:anim>
                                        <p:anim calcmode="lin" valueType="num">
                                          <p:cBhvr additive="base">
                                            <p:cTn id="59" dur="250"/>
                                            <p:tgtEl>
                                              <p:spTgt spid="42"/>
                                            </p:tgtEl>
                                            <p:attrNameLst>
                                              <p:attrName>ppt_y</p:attrName>
                                            </p:attrNameLst>
                                          </p:cBhvr>
                                          <p:tavLst>
                                            <p:tav tm="0">
                                              <p:val>
                                                <p:strVal val="ppt_y"/>
                                              </p:val>
                                            </p:tav>
                                            <p:tav tm="100000">
                                              <p:val>
                                                <p:strVal val="1+ppt_h/2"/>
                                              </p:val>
                                            </p:tav>
                                          </p:tavLst>
                                        </p:anim>
                                        <p:set>
                                          <p:cBhvr>
                                            <p:cTn id="60" dur="1" fill="hold">
                                              <p:stCondLst>
                                                <p:cond delay="249"/>
                                              </p:stCondLst>
                                            </p:cTn>
                                            <p:tgtEl>
                                              <p:spTgt spid="42"/>
                                            </p:tgtEl>
                                            <p:attrNameLst>
                                              <p:attrName>style.visibility</p:attrName>
                                            </p:attrNameLst>
                                          </p:cBhvr>
                                          <p:to>
                                            <p:strVal val="hidden"/>
                                          </p:to>
                                        </p:set>
                                      </p:childTnLst>
                                    </p:cTn>
                                  </p:par>
                                  <p:par>
                                    <p:cTn id="61" presetID="2" presetClass="exit" presetSubtype="9" fill="hold" grpId="1" nodeType="withEffect">
                                      <p:stCondLst>
                                        <p:cond delay="0"/>
                                      </p:stCondLst>
                                      <p:childTnLst>
                                        <p:anim calcmode="lin" valueType="num">
                                          <p:cBhvr additive="base">
                                            <p:cTn id="62" dur="250"/>
                                            <p:tgtEl>
                                              <p:spTgt spid="44"/>
                                            </p:tgtEl>
                                            <p:attrNameLst>
                                              <p:attrName>ppt_x</p:attrName>
                                            </p:attrNameLst>
                                          </p:cBhvr>
                                          <p:tavLst>
                                            <p:tav tm="0">
                                              <p:val>
                                                <p:strVal val="ppt_x"/>
                                              </p:val>
                                            </p:tav>
                                            <p:tav tm="100000">
                                              <p:val>
                                                <p:strVal val="0-ppt_w/2"/>
                                              </p:val>
                                            </p:tav>
                                          </p:tavLst>
                                        </p:anim>
                                        <p:anim calcmode="lin" valueType="num">
                                          <p:cBhvr additive="base">
                                            <p:cTn id="63" dur="250"/>
                                            <p:tgtEl>
                                              <p:spTgt spid="44"/>
                                            </p:tgtEl>
                                            <p:attrNameLst>
                                              <p:attrName>ppt_y</p:attrName>
                                            </p:attrNameLst>
                                          </p:cBhvr>
                                          <p:tavLst>
                                            <p:tav tm="0">
                                              <p:val>
                                                <p:strVal val="ppt_y"/>
                                              </p:val>
                                            </p:tav>
                                            <p:tav tm="100000">
                                              <p:val>
                                                <p:strVal val="0-ppt_h/2"/>
                                              </p:val>
                                            </p:tav>
                                          </p:tavLst>
                                        </p:anim>
                                        <p:set>
                                          <p:cBhvr>
                                            <p:cTn id="64" dur="1" fill="hold">
                                              <p:stCondLst>
                                                <p:cond delay="249"/>
                                              </p:stCondLst>
                                            </p:cTn>
                                            <p:tgtEl>
                                              <p:spTgt spid="44"/>
                                            </p:tgtEl>
                                            <p:attrNameLst>
                                              <p:attrName>style.visibility</p:attrName>
                                            </p:attrNameLst>
                                          </p:cBhvr>
                                          <p:to>
                                            <p:strVal val="hidden"/>
                                          </p:to>
                                        </p:set>
                                      </p:childTnLst>
                                    </p:cTn>
                                  </p:par>
                                  <p:par>
                                    <p:cTn id="65" presetID="2" presetClass="exit" presetSubtype="6" fill="hold" grpId="1" nodeType="withEffect">
                                      <p:stCondLst>
                                        <p:cond delay="0"/>
                                      </p:stCondLst>
                                      <p:childTnLst>
                                        <p:anim calcmode="lin" valueType="num">
                                          <p:cBhvr additive="base">
                                            <p:cTn id="66" dur="250"/>
                                            <p:tgtEl>
                                              <p:spTgt spid="45"/>
                                            </p:tgtEl>
                                            <p:attrNameLst>
                                              <p:attrName>ppt_x</p:attrName>
                                            </p:attrNameLst>
                                          </p:cBhvr>
                                          <p:tavLst>
                                            <p:tav tm="0">
                                              <p:val>
                                                <p:strVal val="ppt_x"/>
                                              </p:val>
                                            </p:tav>
                                            <p:tav tm="100000">
                                              <p:val>
                                                <p:strVal val="1+ppt_w/2"/>
                                              </p:val>
                                            </p:tav>
                                          </p:tavLst>
                                        </p:anim>
                                        <p:anim calcmode="lin" valueType="num">
                                          <p:cBhvr additive="base">
                                            <p:cTn id="67" dur="250"/>
                                            <p:tgtEl>
                                              <p:spTgt spid="45"/>
                                            </p:tgtEl>
                                            <p:attrNameLst>
                                              <p:attrName>ppt_y</p:attrName>
                                            </p:attrNameLst>
                                          </p:cBhvr>
                                          <p:tavLst>
                                            <p:tav tm="0">
                                              <p:val>
                                                <p:strVal val="ppt_y"/>
                                              </p:val>
                                            </p:tav>
                                            <p:tav tm="100000">
                                              <p:val>
                                                <p:strVal val="1+ppt_h/2"/>
                                              </p:val>
                                            </p:tav>
                                          </p:tavLst>
                                        </p:anim>
                                        <p:set>
                                          <p:cBhvr>
                                            <p:cTn id="68" dur="1" fill="hold">
                                              <p:stCondLst>
                                                <p:cond delay="249"/>
                                              </p:stCondLst>
                                            </p:cTn>
                                            <p:tgtEl>
                                              <p:spTgt spid="45"/>
                                            </p:tgtEl>
                                            <p:attrNameLst>
                                              <p:attrName>style.visibility</p:attrName>
                                            </p:attrNameLst>
                                          </p:cBhvr>
                                          <p:to>
                                            <p:strVal val="hidden"/>
                                          </p:to>
                                        </p:set>
                                      </p:childTnLst>
                                    </p:cTn>
                                  </p:par>
                                  <p:par>
                                    <p:cTn id="69" presetID="2" presetClass="exit" presetSubtype="2" fill="hold" grpId="1" nodeType="withEffect">
                                      <p:stCondLst>
                                        <p:cond delay="0"/>
                                      </p:stCondLst>
                                      <p:childTnLst>
                                        <p:anim calcmode="lin" valueType="num">
                                          <p:cBhvr additive="base">
                                            <p:cTn id="70" dur="250"/>
                                            <p:tgtEl>
                                              <p:spTgt spid="43"/>
                                            </p:tgtEl>
                                            <p:attrNameLst>
                                              <p:attrName>ppt_x</p:attrName>
                                            </p:attrNameLst>
                                          </p:cBhvr>
                                          <p:tavLst>
                                            <p:tav tm="0">
                                              <p:val>
                                                <p:strVal val="ppt_x"/>
                                              </p:val>
                                            </p:tav>
                                            <p:tav tm="100000">
                                              <p:val>
                                                <p:strVal val="1+ppt_w/2"/>
                                              </p:val>
                                            </p:tav>
                                          </p:tavLst>
                                        </p:anim>
                                        <p:anim calcmode="lin" valueType="num">
                                          <p:cBhvr additive="base">
                                            <p:cTn id="71" dur="250"/>
                                            <p:tgtEl>
                                              <p:spTgt spid="43"/>
                                            </p:tgtEl>
                                            <p:attrNameLst>
                                              <p:attrName>ppt_y</p:attrName>
                                            </p:attrNameLst>
                                          </p:cBhvr>
                                          <p:tavLst>
                                            <p:tav tm="0">
                                              <p:val>
                                                <p:strVal val="ppt_y"/>
                                              </p:val>
                                            </p:tav>
                                            <p:tav tm="100000">
                                              <p:val>
                                                <p:strVal val="ppt_y"/>
                                              </p:val>
                                            </p:tav>
                                          </p:tavLst>
                                        </p:anim>
                                        <p:set>
                                          <p:cBhvr>
                                            <p:cTn id="72" dur="1" fill="hold">
                                              <p:stCondLst>
                                                <p:cond delay="249"/>
                                              </p:stCondLst>
                                            </p:cTn>
                                            <p:tgtEl>
                                              <p:spTgt spid="43"/>
                                            </p:tgtEl>
                                            <p:attrNameLst>
                                              <p:attrName>style.visibility</p:attrName>
                                            </p:attrNameLst>
                                          </p:cBhvr>
                                          <p:to>
                                            <p:strVal val="hidden"/>
                                          </p:to>
                                        </p:set>
                                      </p:childTnLst>
                                    </p:cTn>
                                  </p:par>
                                  <p:par>
                                    <p:cTn id="73" presetID="2" presetClass="exit" presetSubtype="8" fill="hold" grpId="1" nodeType="withEffect">
                                      <p:stCondLst>
                                        <p:cond delay="0"/>
                                      </p:stCondLst>
                                      <p:childTnLst>
                                        <p:anim calcmode="lin" valueType="num">
                                          <p:cBhvr additive="base">
                                            <p:cTn id="74" dur="250"/>
                                            <p:tgtEl>
                                              <p:spTgt spid="46"/>
                                            </p:tgtEl>
                                            <p:attrNameLst>
                                              <p:attrName>ppt_x</p:attrName>
                                            </p:attrNameLst>
                                          </p:cBhvr>
                                          <p:tavLst>
                                            <p:tav tm="0">
                                              <p:val>
                                                <p:strVal val="ppt_x"/>
                                              </p:val>
                                            </p:tav>
                                            <p:tav tm="100000">
                                              <p:val>
                                                <p:strVal val="0-ppt_w/2"/>
                                              </p:val>
                                            </p:tav>
                                          </p:tavLst>
                                        </p:anim>
                                        <p:anim calcmode="lin" valueType="num">
                                          <p:cBhvr additive="base">
                                            <p:cTn id="75" dur="250"/>
                                            <p:tgtEl>
                                              <p:spTgt spid="46"/>
                                            </p:tgtEl>
                                            <p:attrNameLst>
                                              <p:attrName>ppt_y</p:attrName>
                                            </p:attrNameLst>
                                          </p:cBhvr>
                                          <p:tavLst>
                                            <p:tav tm="0">
                                              <p:val>
                                                <p:strVal val="ppt_y"/>
                                              </p:val>
                                            </p:tav>
                                            <p:tav tm="100000">
                                              <p:val>
                                                <p:strVal val="ppt_y"/>
                                              </p:val>
                                            </p:tav>
                                          </p:tavLst>
                                        </p:anim>
                                        <p:set>
                                          <p:cBhvr>
                                            <p:cTn id="76" dur="1" fill="hold">
                                              <p:stCondLst>
                                                <p:cond delay="249"/>
                                              </p:stCondLst>
                                            </p:cTn>
                                            <p:tgtEl>
                                              <p:spTgt spid="46"/>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fade">
                                          <p:cBhvr>
                                            <p:cTn id="81" dur="500"/>
                                            <p:tgtEl>
                                              <p:spTgt spid="10"/>
                                            </p:tgtEl>
                                          </p:cBhvr>
                                        </p:animEffect>
                                      </p:childTnLst>
                                    </p:cTn>
                                  </p:par>
                                </p:childTnLst>
                              </p:cTn>
                            </p:par>
                          </p:childTnLst>
                        </p:cTn>
                      </p:par>
                      <p:par>
                        <p:cTn id="82" fill="hold">
                          <p:stCondLst>
                            <p:cond delay="indefinite"/>
                          </p:stCondLst>
                          <p:childTnLst>
                            <p:par>
                              <p:cTn id="83" fill="hold">
                                <p:stCondLst>
                                  <p:cond delay="0"/>
                                </p:stCondLst>
                                <p:childTnLst>
                                  <p:par>
                                    <p:cTn id="84" presetID="8" presetClass="emph" presetSubtype="0" accel="46000" decel="49000" fill="hold" nodeType="clickEffect">
                                      <p:stCondLst>
                                        <p:cond delay="0"/>
                                      </p:stCondLst>
                                      <p:childTnLst>
                                        <p:animRot by="-8700000">
                                          <p:cBhvr>
                                            <p:cTn id="85" dur="500" fill="hold"/>
                                            <p:tgtEl>
                                              <p:spTgt spid="10"/>
                                            </p:tgtEl>
                                            <p:attrNameLst>
                                              <p:attrName>r</p:attrName>
                                            </p:attrNameLst>
                                          </p:cBhvr>
                                        </p:animRot>
                                      </p:childTnLst>
                                    </p:cTn>
                                  </p:par>
                                </p:childTnLst>
                              </p:cTn>
                            </p:par>
                            <p:par>
                              <p:cTn id="86" fill="hold">
                                <p:stCondLst>
                                  <p:cond delay="500"/>
                                </p:stCondLst>
                                <p:childTnLst>
                                  <p:par>
                                    <p:cTn id="87" presetID="22" presetClass="entr" presetSubtype="1"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up)">
                                          <p:cBhvr>
                                            <p:cTn id="89" dur="250"/>
                                            <p:tgtEl>
                                              <p:spTgt spid="63"/>
                                            </p:tgtEl>
                                          </p:cBhvr>
                                        </p:animEffect>
                                      </p:childTnLst>
                                    </p:cTn>
                                  </p:par>
                                </p:childTnLst>
                              </p:cTn>
                            </p:par>
                            <p:par>
                              <p:cTn id="90" fill="hold">
                                <p:stCondLst>
                                  <p:cond delay="750"/>
                                </p:stCondLst>
                                <p:childTnLst>
                                  <p:par>
                                    <p:cTn id="91" presetID="22" presetClass="entr" presetSubtype="1" fill="hold" grpId="0" nodeType="after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up)">
                                          <p:cBhvr>
                                            <p:cTn id="93" dur="250"/>
                                            <p:tgtEl>
                                              <p:spTgt spid="66"/>
                                            </p:tgtEl>
                                          </p:cBhvr>
                                        </p:animEffect>
                                      </p:childTnLst>
                                    </p:cTn>
                                  </p:par>
                                </p:childTnLst>
                              </p:cTn>
                            </p:par>
                            <p:par>
                              <p:cTn id="94" fill="hold">
                                <p:stCondLst>
                                  <p:cond delay="1000"/>
                                </p:stCondLst>
                                <p:childTnLst>
                                  <p:par>
                                    <p:cTn id="95" presetID="22" presetClass="entr" presetSubtype="1" fill="hold" grpId="0" nodeType="afterEffect">
                                      <p:stCondLst>
                                        <p:cond delay="0"/>
                                      </p:stCondLst>
                                      <p:childTnLst>
                                        <p:set>
                                          <p:cBhvr>
                                            <p:cTn id="96" dur="1" fill="hold">
                                              <p:stCondLst>
                                                <p:cond delay="0"/>
                                              </p:stCondLst>
                                            </p:cTn>
                                            <p:tgtEl>
                                              <p:spTgt spid="68"/>
                                            </p:tgtEl>
                                            <p:attrNameLst>
                                              <p:attrName>style.visibility</p:attrName>
                                            </p:attrNameLst>
                                          </p:cBhvr>
                                          <p:to>
                                            <p:strVal val="visible"/>
                                          </p:to>
                                        </p:set>
                                        <p:animEffect transition="in" filter="wipe(up)">
                                          <p:cBhvr>
                                            <p:cTn id="97" dur="250"/>
                                            <p:tgtEl>
                                              <p:spTgt spid="68"/>
                                            </p:tgtEl>
                                          </p:cBhvr>
                                        </p:animEffect>
                                      </p:childTnLst>
                                    </p:cTn>
                                  </p:par>
                                </p:childTnLst>
                              </p:cTn>
                            </p:par>
                            <p:par>
                              <p:cTn id="98" fill="hold">
                                <p:stCondLst>
                                  <p:cond delay="1250"/>
                                </p:stCondLst>
                                <p:childTnLst>
                                  <p:par>
                                    <p:cTn id="99" presetID="22" presetClass="entr" presetSubtype="1" fill="hold" grpId="0" nodeType="after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wipe(up)">
                                          <p:cBhvr>
                                            <p:cTn id="101" dur="250"/>
                                            <p:tgtEl>
                                              <p:spTgt spid="64"/>
                                            </p:tgtEl>
                                          </p:cBhvr>
                                        </p:animEffect>
                                      </p:childTnLst>
                                    </p:cTn>
                                  </p:par>
                                </p:childTnLst>
                              </p:cTn>
                            </p:par>
                            <p:par>
                              <p:cTn id="102" fill="hold">
                                <p:stCondLst>
                                  <p:cond delay="1500"/>
                                </p:stCondLst>
                                <p:childTnLst>
                                  <p:par>
                                    <p:cTn id="103" presetID="21" presetClass="entr" presetSubtype="1" fill="hold" grpId="0" nodeType="afterEffect">
                                      <p:stCondLst>
                                        <p:cond delay="0"/>
                                      </p:stCondLst>
                                      <p:childTnLst>
                                        <p:set>
                                          <p:cBhvr>
                                            <p:cTn id="104" dur="1" fill="hold">
                                              <p:stCondLst>
                                                <p:cond delay="0"/>
                                              </p:stCondLst>
                                            </p:cTn>
                                            <p:tgtEl>
                                              <p:spTgt spid="70"/>
                                            </p:tgtEl>
                                            <p:attrNameLst>
                                              <p:attrName>style.visibility</p:attrName>
                                            </p:attrNameLst>
                                          </p:cBhvr>
                                          <p:to>
                                            <p:strVal val="visible"/>
                                          </p:to>
                                        </p:set>
                                        <p:animEffect transition="in" filter="wheel(1)">
                                          <p:cBhvr>
                                            <p:cTn id="105" dur="1000"/>
                                            <p:tgtEl>
                                              <p:spTgt spid="70"/>
                                            </p:tgtEl>
                                          </p:cBhvr>
                                        </p:animEffect>
                                      </p:childTnLst>
                                    </p:cTn>
                                  </p:par>
                                </p:childTnLst>
                              </p:cTn>
                            </p:par>
                          </p:childTnLst>
                        </p:cTn>
                      </p:par>
                      <p:par>
                        <p:cTn id="106" fill="hold">
                          <p:stCondLst>
                            <p:cond delay="indefinite"/>
                          </p:stCondLst>
                          <p:childTnLst>
                            <p:par>
                              <p:cTn id="107" fill="hold">
                                <p:stCondLst>
                                  <p:cond delay="0"/>
                                </p:stCondLst>
                                <p:childTnLst>
                                  <p:par>
                                    <p:cTn id="108" presetID="2" presetClass="exit" presetSubtype="4" fill="hold" nodeType="clickEffect">
                                      <p:stCondLst>
                                        <p:cond delay="0"/>
                                      </p:stCondLst>
                                      <p:childTnLst>
                                        <p:anim calcmode="lin" valueType="num">
                                          <p:cBhvr additive="base">
                                            <p:cTn id="109" dur="250"/>
                                            <p:tgtEl>
                                              <p:spTgt spid="10"/>
                                            </p:tgtEl>
                                            <p:attrNameLst>
                                              <p:attrName>ppt_x</p:attrName>
                                            </p:attrNameLst>
                                          </p:cBhvr>
                                          <p:tavLst>
                                            <p:tav tm="0">
                                              <p:val>
                                                <p:strVal val="ppt_x"/>
                                              </p:val>
                                            </p:tav>
                                            <p:tav tm="100000">
                                              <p:val>
                                                <p:strVal val="ppt_x"/>
                                              </p:val>
                                            </p:tav>
                                          </p:tavLst>
                                        </p:anim>
                                        <p:anim calcmode="lin" valueType="num">
                                          <p:cBhvr additive="base">
                                            <p:cTn id="110" dur="250"/>
                                            <p:tgtEl>
                                              <p:spTgt spid="10"/>
                                            </p:tgtEl>
                                            <p:attrNameLst>
                                              <p:attrName>ppt_y</p:attrName>
                                            </p:attrNameLst>
                                          </p:cBhvr>
                                          <p:tavLst>
                                            <p:tav tm="0">
                                              <p:val>
                                                <p:strVal val="ppt_y"/>
                                              </p:val>
                                            </p:tav>
                                            <p:tav tm="100000">
                                              <p:val>
                                                <p:strVal val="1+ppt_h/2"/>
                                              </p:val>
                                            </p:tav>
                                          </p:tavLst>
                                        </p:anim>
                                        <p:set>
                                          <p:cBhvr>
                                            <p:cTn id="111" dur="1" fill="hold">
                                              <p:stCondLst>
                                                <p:cond delay="249"/>
                                              </p:stCondLst>
                                            </p:cTn>
                                            <p:tgtEl>
                                              <p:spTgt spid="10"/>
                                            </p:tgtEl>
                                            <p:attrNameLst>
                                              <p:attrName>style.visibility</p:attrName>
                                            </p:attrNameLst>
                                          </p:cBhvr>
                                          <p:to>
                                            <p:strVal val="hidden"/>
                                          </p:to>
                                        </p:set>
                                      </p:childTnLst>
                                    </p:cTn>
                                  </p:par>
                                  <p:par>
                                    <p:cTn id="112" presetID="2" presetClass="exit" presetSubtype="8" fill="hold" grpId="1" nodeType="withEffect">
                                      <p:stCondLst>
                                        <p:cond delay="0"/>
                                      </p:stCondLst>
                                      <p:childTnLst>
                                        <p:anim calcmode="lin" valueType="num">
                                          <p:cBhvr additive="base">
                                            <p:cTn id="113" dur="250"/>
                                            <p:tgtEl>
                                              <p:spTgt spid="63"/>
                                            </p:tgtEl>
                                            <p:attrNameLst>
                                              <p:attrName>ppt_x</p:attrName>
                                            </p:attrNameLst>
                                          </p:cBhvr>
                                          <p:tavLst>
                                            <p:tav tm="0">
                                              <p:val>
                                                <p:strVal val="ppt_x"/>
                                              </p:val>
                                            </p:tav>
                                            <p:tav tm="100000">
                                              <p:val>
                                                <p:strVal val="0-ppt_w/2"/>
                                              </p:val>
                                            </p:tav>
                                          </p:tavLst>
                                        </p:anim>
                                        <p:anim calcmode="lin" valueType="num">
                                          <p:cBhvr additive="base">
                                            <p:cTn id="114" dur="250"/>
                                            <p:tgtEl>
                                              <p:spTgt spid="63"/>
                                            </p:tgtEl>
                                            <p:attrNameLst>
                                              <p:attrName>ppt_y</p:attrName>
                                            </p:attrNameLst>
                                          </p:cBhvr>
                                          <p:tavLst>
                                            <p:tav tm="0">
                                              <p:val>
                                                <p:strVal val="ppt_y"/>
                                              </p:val>
                                            </p:tav>
                                            <p:tav tm="100000">
                                              <p:val>
                                                <p:strVal val="ppt_y"/>
                                              </p:val>
                                            </p:tav>
                                          </p:tavLst>
                                        </p:anim>
                                        <p:set>
                                          <p:cBhvr>
                                            <p:cTn id="115" dur="1" fill="hold">
                                              <p:stCondLst>
                                                <p:cond delay="249"/>
                                              </p:stCondLst>
                                            </p:cTn>
                                            <p:tgtEl>
                                              <p:spTgt spid="63"/>
                                            </p:tgtEl>
                                            <p:attrNameLst>
                                              <p:attrName>style.visibility</p:attrName>
                                            </p:attrNameLst>
                                          </p:cBhvr>
                                          <p:to>
                                            <p:strVal val="hidden"/>
                                          </p:to>
                                        </p:set>
                                      </p:childTnLst>
                                    </p:cTn>
                                  </p:par>
                                  <p:par>
                                    <p:cTn id="116" presetID="2" presetClass="exit" presetSubtype="6" fill="hold" grpId="1" nodeType="withEffect">
                                      <p:stCondLst>
                                        <p:cond delay="0"/>
                                      </p:stCondLst>
                                      <p:childTnLst>
                                        <p:anim calcmode="lin" valueType="num">
                                          <p:cBhvr additive="base">
                                            <p:cTn id="117" dur="250"/>
                                            <p:tgtEl>
                                              <p:spTgt spid="66"/>
                                            </p:tgtEl>
                                            <p:attrNameLst>
                                              <p:attrName>ppt_x</p:attrName>
                                            </p:attrNameLst>
                                          </p:cBhvr>
                                          <p:tavLst>
                                            <p:tav tm="0">
                                              <p:val>
                                                <p:strVal val="ppt_x"/>
                                              </p:val>
                                            </p:tav>
                                            <p:tav tm="100000">
                                              <p:val>
                                                <p:strVal val="1+ppt_w/2"/>
                                              </p:val>
                                            </p:tav>
                                          </p:tavLst>
                                        </p:anim>
                                        <p:anim calcmode="lin" valueType="num">
                                          <p:cBhvr additive="base">
                                            <p:cTn id="118" dur="250"/>
                                            <p:tgtEl>
                                              <p:spTgt spid="66"/>
                                            </p:tgtEl>
                                            <p:attrNameLst>
                                              <p:attrName>ppt_y</p:attrName>
                                            </p:attrNameLst>
                                          </p:cBhvr>
                                          <p:tavLst>
                                            <p:tav tm="0">
                                              <p:val>
                                                <p:strVal val="ppt_y"/>
                                              </p:val>
                                            </p:tav>
                                            <p:tav tm="100000">
                                              <p:val>
                                                <p:strVal val="1+ppt_h/2"/>
                                              </p:val>
                                            </p:tav>
                                          </p:tavLst>
                                        </p:anim>
                                        <p:set>
                                          <p:cBhvr>
                                            <p:cTn id="119" dur="1" fill="hold">
                                              <p:stCondLst>
                                                <p:cond delay="249"/>
                                              </p:stCondLst>
                                            </p:cTn>
                                            <p:tgtEl>
                                              <p:spTgt spid="66"/>
                                            </p:tgtEl>
                                            <p:attrNameLst>
                                              <p:attrName>style.visibility</p:attrName>
                                            </p:attrNameLst>
                                          </p:cBhvr>
                                          <p:to>
                                            <p:strVal val="hidden"/>
                                          </p:to>
                                        </p:set>
                                      </p:childTnLst>
                                    </p:cTn>
                                  </p:par>
                                  <p:par>
                                    <p:cTn id="120" presetID="2" presetClass="exit" presetSubtype="3" fill="hold" grpId="1" nodeType="withEffect">
                                      <p:stCondLst>
                                        <p:cond delay="0"/>
                                      </p:stCondLst>
                                      <p:childTnLst>
                                        <p:anim calcmode="lin" valueType="num">
                                          <p:cBhvr additive="base">
                                            <p:cTn id="121" dur="250"/>
                                            <p:tgtEl>
                                              <p:spTgt spid="68"/>
                                            </p:tgtEl>
                                            <p:attrNameLst>
                                              <p:attrName>ppt_x</p:attrName>
                                            </p:attrNameLst>
                                          </p:cBhvr>
                                          <p:tavLst>
                                            <p:tav tm="0">
                                              <p:val>
                                                <p:strVal val="ppt_x"/>
                                              </p:val>
                                            </p:tav>
                                            <p:tav tm="100000">
                                              <p:val>
                                                <p:strVal val="1+ppt_w/2"/>
                                              </p:val>
                                            </p:tav>
                                          </p:tavLst>
                                        </p:anim>
                                        <p:anim calcmode="lin" valueType="num">
                                          <p:cBhvr additive="base">
                                            <p:cTn id="122" dur="250"/>
                                            <p:tgtEl>
                                              <p:spTgt spid="68"/>
                                            </p:tgtEl>
                                            <p:attrNameLst>
                                              <p:attrName>ppt_y</p:attrName>
                                            </p:attrNameLst>
                                          </p:cBhvr>
                                          <p:tavLst>
                                            <p:tav tm="0">
                                              <p:val>
                                                <p:strVal val="ppt_y"/>
                                              </p:val>
                                            </p:tav>
                                            <p:tav tm="100000">
                                              <p:val>
                                                <p:strVal val="0-ppt_h/2"/>
                                              </p:val>
                                            </p:tav>
                                          </p:tavLst>
                                        </p:anim>
                                        <p:set>
                                          <p:cBhvr>
                                            <p:cTn id="123" dur="1" fill="hold">
                                              <p:stCondLst>
                                                <p:cond delay="249"/>
                                              </p:stCondLst>
                                            </p:cTn>
                                            <p:tgtEl>
                                              <p:spTgt spid="68"/>
                                            </p:tgtEl>
                                            <p:attrNameLst>
                                              <p:attrName>style.visibility</p:attrName>
                                            </p:attrNameLst>
                                          </p:cBhvr>
                                          <p:to>
                                            <p:strVal val="hidden"/>
                                          </p:to>
                                        </p:set>
                                      </p:childTnLst>
                                    </p:cTn>
                                  </p:par>
                                  <p:par>
                                    <p:cTn id="124" presetID="2" presetClass="exit" presetSubtype="2" fill="hold" grpId="1" nodeType="withEffect">
                                      <p:stCondLst>
                                        <p:cond delay="0"/>
                                      </p:stCondLst>
                                      <p:childTnLst>
                                        <p:anim calcmode="lin" valueType="num">
                                          <p:cBhvr additive="base">
                                            <p:cTn id="125" dur="250"/>
                                            <p:tgtEl>
                                              <p:spTgt spid="64"/>
                                            </p:tgtEl>
                                            <p:attrNameLst>
                                              <p:attrName>ppt_x</p:attrName>
                                            </p:attrNameLst>
                                          </p:cBhvr>
                                          <p:tavLst>
                                            <p:tav tm="0">
                                              <p:val>
                                                <p:strVal val="ppt_x"/>
                                              </p:val>
                                            </p:tav>
                                            <p:tav tm="100000">
                                              <p:val>
                                                <p:strVal val="1+ppt_w/2"/>
                                              </p:val>
                                            </p:tav>
                                          </p:tavLst>
                                        </p:anim>
                                        <p:anim calcmode="lin" valueType="num">
                                          <p:cBhvr additive="base">
                                            <p:cTn id="126" dur="250"/>
                                            <p:tgtEl>
                                              <p:spTgt spid="64"/>
                                            </p:tgtEl>
                                            <p:attrNameLst>
                                              <p:attrName>ppt_y</p:attrName>
                                            </p:attrNameLst>
                                          </p:cBhvr>
                                          <p:tavLst>
                                            <p:tav tm="0">
                                              <p:val>
                                                <p:strVal val="ppt_y"/>
                                              </p:val>
                                            </p:tav>
                                            <p:tav tm="100000">
                                              <p:val>
                                                <p:strVal val="ppt_y"/>
                                              </p:val>
                                            </p:tav>
                                          </p:tavLst>
                                        </p:anim>
                                        <p:set>
                                          <p:cBhvr>
                                            <p:cTn id="127" dur="1" fill="hold">
                                              <p:stCondLst>
                                                <p:cond delay="249"/>
                                              </p:stCondLst>
                                            </p:cTn>
                                            <p:tgtEl>
                                              <p:spTgt spid="64"/>
                                            </p:tgtEl>
                                            <p:attrNameLst>
                                              <p:attrName>style.visibility</p:attrName>
                                            </p:attrNameLst>
                                          </p:cBhvr>
                                          <p:to>
                                            <p:strVal val="hidden"/>
                                          </p:to>
                                        </p:set>
                                      </p:childTnLst>
                                    </p:cTn>
                                  </p:par>
                                  <p:par>
                                    <p:cTn id="128" presetID="2" presetClass="exit" presetSubtype="8" fill="hold" grpId="1" nodeType="withEffect">
                                      <p:stCondLst>
                                        <p:cond delay="0"/>
                                      </p:stCondLst>
                                      <p:childTnLst>
                                        <p:anim calcmode="lin" valueType="num">
                                          <p:cBhvr additive="base">
                                            <p:cTn id="129" dur="250"/>
                                            <p:tgtEl>
                                              <p:spTgt spid="70"/>
                                            </p:tgtEl>
                                            <p:attrNameLst>
                                              <p:attrName>ppt_x</p:attrName>
                                            </p:attrNameLst>
                                          </p:cBhvr>
                                          <p:tavLst>
                                            <p:tav tm="0">
                                              <p:val>
                                                <p:strVal val="ppt_x"/>
                                              </p:val>
                                            </p:tav>
                                            <p:tav tm="100000">
                                              <p:val>
                                                <p:strVal val="0-ppt_w/2"/>
                                              </p:val>
                                            </p:tav>
                                          </p:tavLst>
                                        </p:anim>
                                        <p:anim calcmode="lin" valueType="num">
                                          <p:cBhvr additive="base">
                                            <p:cTn id="130" dur="250"/>
                                            <p:tgtEl>
                                              <p:spTgt spid="70"/>
                                            </p:tgtEl>
                                            <p:attrNameLst>
                                              <p:attrName>ppt_y</p:attrName>
                                            </p:attrNameLst>
                                          </p:cBhvr>
                                          <p:tavLst>
                                            <p:tav tm="0">
                                              <p:val>
                                                <p:strVal val="ppt_y"/>
                                              </p:val>
                                            </p:tav>
                                            <p:tav tm="100000">
                                              <p:val>
                                                <p:strVal val="ppt_y"/>
                                              </p:val>
                                            </p:tav>
                                          </p:tavLst>
                                        </p:anim>
                                        <p:set>
                                          <p:cBhvr>
                                            <p:cTn id="131" dur="1" fill="hold">
                                              <p:stCondLst>
                                                <p:cond delay="249"/>
                                              </p:stCondLst>
                                            </p:cTn>
                                            <p:tgtEl>
                                              <p:spTgt spid="70"/>
                                            </p:tgtEl>
                                            <p:attrNameLst>
                                              <p:attrName>style.visibility</p:attrName>
                                            </p:attrNameLst>
                                          </p:cBhvr>
                                          <p:to>
                                            <p:strVal val="hidden"/>
                                          </p:to>
                                        </p:se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91"/>
                                            </p:tgtEl>
                                            <p:attrNameLst>
                                              <p:attrName>style.visibility</p:attrName>
                                            </p:attrNameLst>
                                          </p:cBhvr>
                                          <p:to>
                                            <p:strVal val="visible"/>
                                          </p:to>
                                        </p:set>
                                        <p:animEffect transition="in" filter="fade">
                                          <p:cBhvr>
                                            <p:cTn id="136" dur="500"/>
                                            <p:tgtEl>
                                              <p:spTgt spid="91"/>
                                            </p:tgtEl>
                                          </p:cBhvr>
                                        </p:animEffect>
                                      </p:childTnLst>
                                    </p:cTn>
                                  </p:par>
                                </p:childTnLst>
                              </p:cTn>
                            </p:par>
                          </p:childTnLst>
                        </p:cTn>
                      </p:par>
                      <p:par>
                        <p:cTn id="137" fill="hold">
                          <p:stCondLst>
                            <p:cond delay="indefinite"/>
                          </p:stCondLst>
                          <p:childTnLst>
                            <p:par>
                              <p:cTn id="138" fill="hold">
                                <p:stCondLst>
                                  <p:cond delay="0"/>
                                </p:stCondLst>
                                <p:childTnLst>
                                  <p:par>
                                    <p:cTn id="139" presetID="8" presetClass="emph" presetSubtype="0" accel="46000" decel="49000" fill="hold" nodeType="clickEffect">
                                      <p:stCondLst>
                                        <p:cond delay="0"/>
                                      </p:stCondLst>
                                      <p:childTnLst>
                                        <p:animRot by="8700000">
                                          <p:cBhvr>
                                            <p:cTn id="140" dur="500" fill="hold"/>
                                            <p:tgtEl>
                                              <p:spTgt spid="91"/>
                                            </p:tgtEl>
                                            <p:attrNameLst>
                                              <p:attrName>r</p:attrName>
                                            </p:attrNameLst>
                                          </p:cBhvr>
                                        </p:animRot>
                                      </p:childTnLst>
                                    </p:cTn>
                                  </p:par>
                                </p:childTnLst>
                              </p:cTn>
                            </p:par>
                            <p:par>
                              <p:cTn id="141" fill="hold">
                                <p:stCondLst>
                                  <p:cond delay="500"/>
                                </p:stCondLst>
                                <p:childTnLst>
                                  <p:par>
                                    <p:cTn id="142" presetID="22" presetClass="entr" presetSubtype="1" fill="hold" grpId="0" nodeType="afterEffect">
                                      <p:stCondLst>
                                        <p:cond delay="0"/>
                                      </p:stCondLst>
                                      <p:childTnLst>
                                        <p:set>
                                          <p:cBhvr>
                                            <p:cTn id="143" dur="1" fill="hold">
                                              <p:stCondLst>
                                                <p:cond delay="0"/>
                                              </p:stCondLst>
                                            </p:cTn>
                                            <p:tgtEl>
                                              <p:spTgt spid="98"/>
                                            </p:tgtEl>
                                            <p:attrNameLst>
                                              <p:attrName>style.visibility</p:attrName>
                                            </p:attrNameLst>
                                          </p:cBhvr>
                                          <p:to>
                                            <p:strVal val="visible"/>
                                          </p:to>
                                        </p:set>
                                        <p:animEffect transition="in" filter="wipe(up)">
                                          <p:cBhvr>
                                            <p:cTn id="144" dur="250"/>
                                            <p:tgtEl>
                                              <p:spTgt spid="98"/>
                                            </p:tgtEl>
                                          </p:cBhvr>
                                        </p:animEffect>
                                      </p:childTnLst>
                                    </p:cTn>
                                  </p:par>
                                </p:childTnLst>
                              </p:cTn>
                            </p:par>
                            <p:par>
                              <p:cTn id="145" fill="hold">
                                <p:stCondLst>
                                  <p:cond delay="750"/>
                                </p:stCondLst>
                                <p:childTnLst>
                                  <p:par>
                                    <p:cTn id="146" presetID="22" presetClass="entr" presetSubtype="1" fill="hold" grpId="0" nodeType="afterEffect">
                                      <p:stCondLst>
                                        <p:cond delay="0"/>
                                      </p:stCondLst>
                                      <p:childTnLst>
                                        <p:set>
                                          <p:cBhvr>
                                            <p:cTn id="147" dur="1" fill="hold">
                                              <p:stCondLst>
                                                <p:cond delay="0"/>
                                              </p:stCondLst>
                                            </p:cTn>
                                            <p:tgtEl>
                                              <p:spTgt spid="100"/>
                                            </p:tgtEl>
                                            <p:attrNameLst>
                                              <p:attrName>style.visibility</p:attrName>
                                            </p:attrNameLst>
                                          </p:cBhvr>
                                          <p:to>
                                            <p:strVal val="visible"/>
                                          </p:to>
                                        </p:set>
                                        <p:animEffect transition="in" filter="wipe(up)">
                                          <p:cBhvr>
                                            <p:cTn id="148" dur="250"/>
                                            <p:tgtEl>
                                              <p:spTgt spid="100"/>
                                            </p:tgtEl>
                                          </p:cBhvr>
                                        </p:animEffect>
                                      </p:childTnLst>
                                    </p:cTn>
                                  </p:par>
                                </p:childTnLst>
                              </p:cTn>
                            </p:par>
                            <p:par>
                              <p:cTn id="149" fill="hold">
                                <p:stCondLst>
                                  <p:cond delay="1000"/>
                                </p:stCondLst>
                                <p:childTnLst>
                                  <p:par>
                                    <p:cTn id="150" presetID="22" presetClass="entr" presetSubtype="1" fill="hold" grpId="0" nodeType="afterEffect">
                                      <p:stCondLst>
                                        <p:cond delay="0"/>
                                      </p:stCondLst>
                                      <p:childTnLst>
                                        <p:set>
                                          <p:cBhvr>
                                            <p:cTn id="151" dur="1" fill="hold">
                                              <p:stCondLst>
                                                <p:cond delay="0"/>
                                              </p:stCondLst>
                                            </p:cTn>
                                            <p:tgtEl>
                                              <p:spTgt spid="101"/>
                                            </p:tgtEl>
                                            <p:attrNameLst>
                                              <p:attrName>style.visibility</p:attrName>
                                            </p:attrNameLst>
                                          </p:cBhvr>
                                          <p:to>
                                            <p:strVal val="visible"/>
                                          </p:to>
                                        </p:set>
                                        <p:animEffect transition="in" filter="wipe(up)">
                                          <p:cBhvr>
                                            <p:cTn id="152" dur="250"/>
                                            <p:tgtEl>
                                              <p:spTgt spid="101"/>
                                            </p:tgtEl>
                                          </p:cBhvr>
                                        </p:animEffect>
                                      </p:childTnLst>
                                    </p:cTn>
                                  </p:par>
                                </p:childTnLst>
                              </p:cTn>
                            </p:par>
                            <p:par>
                              <p:cTn id="153" fill="hold">
                                <p:stCondLst>
                                  <p:cond delay="1250"/>
                                </p:stCondLst>
                                <p:childTnLst>
                                  <p:par>
                                    <p:cTn id="154" presetID="22" presetClass="entr" presetSubtype="1" fill="hold" grpId="0" nodeType="afterEffect">
                                      <p:stCondLst>
                                        <p:cond delay="0"/>
                                      </p:stCondLst>
                                      <p:childTnLst>
                                        <p:set>
                                          <p:cBhvr>
                                            <p:cTn id="155" dur="1" fill="hold">
                                              <p:stCondLst>
                                                <p:cond delay="0"/>
                                              </p:stCondLst>
                                            </p:cTn>
                                            <p:tgtEl>
                                              <p:spTgt spid="99"/>
                                            </p:tgtEl>
                                            <p:attrNameLst>
                                              <p:attrName>style.visibility</p:attrName>
                                            </p:attrNameLst>
                                          </p:cBhvr>
                                          <p:to>
                                            <p:strVal val="visible"/>
                                          </p:to>
                                        </p:set>
                                        <p:animEffect transition="in" filter="wipe(up)">
                                          <p:cBhvr>
                                            <p:cTn id="156" dur="250"/>
                                            <p:tgtEl>
                                              <p:spTgt spid="99"/>
                                            </p:tgtEl>
                                          </p:cBhvr>
                                        </p:animEffect>
                                      </p:childTnLst>
                                    </p:cTn>
                                  </p:par>
                                </p:childTnLst>
                              </p:cTn>
                            </p:par>
                            <p:par>
                              <p:cTn id="157" fill="hold">
                                <p:stCondLst>
                                  <p:cond delay="1500"/>
                                </p:stCondLst>
                                <p:childTnLst>
                                  <p:par>
                                    <p:cTn id="158" presetID="21" presetClass="entr" presetSubtype="1" fill="hold" grpId="0" nodeType="afterEffect">
                                      <p:stCondLst>
                                        <p:cond delay="0"/>
                                      </p:stCondLst>
                                      <p:childTnLst>
                                        <p:set>
                                          <p:cBhvr>
                                            <p:cTn id="159" dur="1" fill="hold">
                                              <p:stCondLst>
                                                <p:cond delay="0"/>
                                              </p:stCondLst>
                                            </p:cTn>
                                            <p:tgtEl>
                                              <p:spTgt spid="102"/>
                                            </p:tgtEl>
                                            <p:attrNameLst>
                                              <p:attrName>style.visibility</p:attrName>
                                            </p:attrNameLst>
                                          </p:cBhvr>
                                          <p:to>
                                            <p:strVal val="visible"/>
                                          </p:to>
                                        </p:set>
                                        <p:animEffect transition="in" filter="wheel(1)">
                                          <p:cBhvr>
                                            <p:cTn id="160" dur="1000"/>
                                            <p:tgtEl>
                                              <p:spTgt spid="102"/>
                                            </p:tgtEl>
                                          </p:cBhvr>
                                        </p:animEffect>
                                      </p:childTnLst>
                                    </p:cTn>
                                  </p:par>
                                </p:childTnLst>
                              </p:cTn>
                            </p:par>
                          </p:childTnLst>
                        </p:cTn>
                      </p:par>
                      <p:par>
                        <p:cTn id="161" fill="hold">
                          <p:stCondLst>
                            <p:cond delay="indefinite"/>
                          </p:stCondLst>
                          <p:childTnLst>
                            <p:par>
                              <p:cTn id="162" fill="hold">
                                <p:stCondLst>
                                  <p:cond delay="0"/>
                                </p:stCondLst>
                                <p:childTnLst>
                                  <p:par>
                                    <p:cTn id="163" presetID="2" presetClass="exit" presetSubtype="4" fill="hold" nodeType="clickEffect">
                                      <p:stCondLst>
                                        <p:cond delay="0"/>
                                      </p:stCondLst>
                                      <p:childTnLst>
                                        <p:anim calcmode="lin" valueType="num">
                                          <p:cBhvr additive="base">
                                            <p:cTn id="164" dur="250"/>
                                            <p:tgtEl>
                                              <p:spTgt spid="91"/>
                                            </p:tgtEl>
                                            <p:attrNameLst>
                                              <p:attrName>ppt_x</p:attrName>
                                            </p:attrNameLst>
                                          </p:cBhvr>
                                          <p:tavLst>
                                            <p:tav tm="0">
                                              <p:val>
                                                <p:strVal val="ppt_x"/>
                                              </p:val>
                                            </p:tav>
                                            <p:tav tm="100000">
                                              <p:val>
                                                <p:strVal val="ppt_x"/>
                                              </p:val>
                                            </p:tav>
                                          </p:tavLst>
                                        </p:anim>
                                        <p:anim calcmode="lin" valueType="num">
                                          <p:cBhvr additive="base">
                                            <p:cTn id="165" dur="250"/>
                                            <p:tgtEl>
                                              <p:spTgt spid="91"/>
                                            </p:tgtEl>
                                            <p:attrNameLst>
                                              <p:attrName>ppt_y</p:attrName>
                                            </p:attrNameLst>
                                          </p:cBhvr>
                                          <p:tavLst>
                                            <p:tav tm="0">
                                              <p:val>
                                                <p:strVal val="ppt_y"/>
                                              </p:val>
                                            </p:tav>
                                            <p:tav tm="100000">
                                              <p:val>
                                                <p:strVal val="1+ppt_h/2"/>
                                              </p:val>
                                            </p:tav>
                                          </p:tavLst>
                                        </p:anim>
                                        <p:set>
                                          <p:cBhvr>
                                            <p:cTn id="166" dur="1" fill="hold">
                                              <p:stCondLst>
                                                <p:cond delay="249"/>
                                              </p:stCondLst>
                                            </p:cTn>
                                            <p:tgtEl>
                                              <p:spTgt spid="91"/>
                                            </p:tgtEl>
                                            <p:attrNameLst>
                                              <p:attrName>style.visibility</p:attrName>
                                            </p:attrNameLst>
                                          </p:cBhvr>
                                          <p:to>
                                            <p:strVal val="hidden"/>
                                          </p:to>
                                        </p:set>
                                      </p:childTnLst>
                                    </p:cTn>
                                  </p:par>
                                  <p:par>
                                    <p:cTn id="167" presetID="2" presetClass="exit" presetSubtype="4" fill="hold" grpId="1" nodeType="withEffect">
                                      <p:stCondLst>
                                        <p:cond delay="0"/>
                                      </p:stCondLst>
                                      <p:childTnLst>
                                        <p:anim calcmode="lin" valueType="num">
                                          <p:cBhvr additive="base">
                                            <p:cTn id="168" dur="250"/>
                                            <p:tgtEl>
                                              <p:spTgt spid="98"/>
                                            </p:tgtEl>
                                            <p:attrNameLst>
                                              <p:attrName>ppt_x</p:attrName>
                                            </p:attrNameLst>
                                          </p:cBhvr>
                                          <p:tavLst>
                                            <p:tav tm="0">
                                              <p:val>
                                                <p:strVal val="ppt_x"/>
                                              </p:val>
                                            </p:tav>
                                            <p:tav tm="100000">
                                              <p:val>
                                                <p:strVal val="ppt_x"/>
                                              </p:val>
                                            </p:tav>
                                          </p:tavLst>
                                        </p:anim>
                                        <p:anim calcmode="lin" valueType="num">
                                          <p:cBhvr additive="base">
                                            <p:cTn id="169" dur="250"/>
                                            <p:tgtEl>
                                              <p:spTgt spid="98"/>
                                            </p:tgtEl>
                                            <p:attrNameLst>
                                              <p:attrName>ppt_y</p:attrName>
                                            </p:attrNameLst>
                                          </p:cBhvr>
                                          <p:tavLst>
                                            <p:tav tm="0">
                                              <p:val>
                                                <p:strVal val="ppt_y"/>
                                              </p:val>
                                            </p:tav>
                                            <p:tav tm="100000">
                                              <p:val>
                                                <p:strVal val="1+ppt_h/2"/>
                                              </p:val>
                                            </p:tav>
                                          </p:tavLst>
                                        </p:anim>
                                        <p:set>
                                          <p:cBhvr>
                                            <p:cTn id="170" dur="1" fill="hold">
                                              <p:stCondLst>
                                                <p:cond delay="249"/>
                                              </p:stCondLst>
                                            </p:cTn>
                                            <p:tgtEl>
                                              <p:spTgt spid="98"/>
                                            </p:tgtEl>
                                            <p:attrNameLst>
                                              <p:attrName>style.visibility</p:attrName>
                                            </p:attrNameLst>
                                          </p:cBhvr>
                                          <p:to>
                                            <p:strVal val="hidden"/>
                                          </p:to>
                                        </p:set>
                                      </p:childTnLst>
                                    </p:cTn>
                                  </p:par>
                                  <p:par>
                                    <p:cTn id="171" presetID="2" presetClass="exit" presetSubtype="9" fill="hold" grpId="1" nodeType="withEffect">
                                      <p:stCondLst>
                                        <p:cond delay="0"/>
                                      </p:stCondLst>
                                      <p:childTnLst>
                                        <p:anim calcmode="lin" valueType="num">
                                          <p:cBhvr additive="base">
                                            <p:cTn id="172" dur="250"/>
                                            <p:tgtEl>
                                              <p:spTgt spid="100"/>
                                            </p:tgtEl>
                                            <p:attrNameLst>
                                              <p:attrName>ppt_x</p:attrName>
                                            </p:attrNameLst>
                                          </p:cBhvr>
                                          <p:tavLst>
                                            <p:tav tm="0">
                                              <p:val>
                                                <p:strVal val="ppt_x"/>
                                              </p:val>
                                            </p:tav>
                                            <p:tav tm="100000">
                                              <p:val>
                                                <p:strVal val="0-ppt_w/2"/>
                                              </p:val>
                                            </p:tav>
                                          </p:tavLst>
                                        </p:anim>
                                        <p:anim calcmode="lin" valueType="num">
                                          <p:cBhvr additive="base">
                                            <p:cTn id="173" dur="250"/>
                                            <p:tgtEl>
                                              <p:spTgt spid="100"/>
                                            </p:tgtEl>
                                            <p:attrNameLst>
                                              <p:attrName>ppt_y</p:attrName>
                                            </p:attrNameLst>
                                          </p:cBhvr>
                                          <p:tavLst>
                                            <p:tav tm="0">
                                              <p:val>
                                                <p:strVal val="ppt_y"/>
                                              </p:val>
                                            </p:tav>
                                            <p:tav tm="100000">
                                              <p:val>
                                                <p:strVal val="0-ppt_h/2"/>
                                              </p:val>
                                            </p:tav>
                                          </p:tavLst>
                                        </p:anim>
                                        <p:set>
                                          <p:cBhvr>
                                            <p:cTn id="174" dur="1" fill="hold">
                                              <p:stCondLst>
                                                <p:cond delay="249"/>
                                              </p:stCondLst>
                                            </p:cTn>
                                            <p:tgtEl>
                                              <p:spTgt spid="100"/>
                                            </p:tgtEl>
                                            <p:attrNameLst>
                                              <p:attrName>style.visibility</p:attrName>
                                            </p:attrNameLst>
                                          </p:cBhvr>
                                          <p:to>
                                            <p:strVal val="hidden"/>
                                          </p:to>
                                        </p:set>
                                      </p:childTnLst>
                                    </p:cTn>
                                  </p:par>
                                  <p:par>
                                    <p:cTn id="175" presetID="2" presetClass="exit" presetSubtype="6" fill="hold" grpId="1" nodeType="withEffect">
                                      <p:stCondLst>
                                        <p:cond delay="0"/>
                                      </p:stCondLst>
                                      <p:childTnLst>
                                        <p:anim calcmode="lin" valueType="num">
                                          <p:cBhvr additive="base">
                                            <p:cTn id="176" dur="250"/>
                                            <p:tgtEl>
                                              <p:spTgt spid="101"/>
                                            </p:tgtEl>
                                            <p:attrNameLst>
                                              <p:attrName>ppt_x</p:attrName>
                                            </p:attrNameLst>
                                          </p:cBhvr>
                                          <p:tavLst>
                                            <p:tav tm="0">
                                              <p:val>
                                                <p:strVal val="ppt_x"/>
                                              </p:val>
                                            </p:tav>
                                            <p:tav tm="100000">
                                              <p:val>
                                                <p:strVal val="1+ppt_w/2"/>
                                              </p:val>
                                            </p:tav>
                                          </p:tavLst>
                                        </p:anim>
                                        <p:anim calcmode="lin" valueType="num">
                                          <p:cBhvr additive="base">
                                            <p:cTn id="177" dur="250"/>
                                            <p:tgtEl>
                                              <p:spTgt spid="101"/>
                                            </p:tgtEl>
                                            <p:attrNameLst>
                                              <p:attrName>ppt_y</p:attrName>
                                            </p:attrNameLst>
                                          </p:cBhvr>
                                          <p:tavLst>
                                            <p:tav tm="0">
                                              <p:val>
                                                <p:strVal val="ppt_y"/>
                                              </p:val>
                                            </p:tav>
                                            <p:tav tm="100000">
                                              <p:val>
                                                <p:strVal val="1+ppt_h/2"/>
                                              </p:val>
                                            </p:tav>
                                          </p:tavLst>
                                        </p:anim>
                                        <p:set>
                                          <p:cBhvr>
                                            <p:cTn id="178" dur="1" fill="hold">
                                              <p:stCondLst>
                                                <p:cond delay="249"/>
                                              </p:stCondLst>
                                            </p:cTn>
                                            <p:tgtEl>
                                              <p:spTgt spid="101"/>
                                            </p:tgtEl>
                                            <p:attrNameLst>
                                              <p:attrName>style.visibility</p:attrName>
                                            </p:attrNameLst>
                                          </p:cBhvr>
                                          <p:to>
                                            <p:strVal val="hidden"/>
                                          </p:to>
                                        </p:set>
                                      </p:childTnLst>
                                    </p:cTn>
                                  </p:par>
                                  <p:par>
                                    <p:cTn id="179" presetID="2" presetClass="exit" presetSubtype="2" fill="hold" grpId="1" nodeType="withEffect">
                                      <p:stCondLst>
                                        <p:cond delay="0"/>
                                      </p:stCondLst>
                                      <p:childTnLst>
                                        <p:anim calcmode="lin" valueType="num">
                                          <p:cBhvr additive="base">
                                            <p:cTn id="180" dur="250"/>
                                            <p:tgtEl>
                                              <p:spTgt spid="99"/>
                                            </p:tgtEl>
                                            <p:attrNameLst>
                                              <p:attrName>ppt_x</p:attrName>
                                            </p:attrNameLst>
                                          </p:cBhvr>
                                          <p:tavLst>
                                            <p:tav tm="0">
                                              <p:val>
                                                <p:strVal val="ppt_x"/>
                                              </p:val>
                                            </p:tav>
                                            <p:tav tm="100000">
                                              <p:val>
                                                <p:strVal val="1+ppt_w/2"/>
                                              </p:val>
                                            </p:tav>
                                          </p:tavLst>
                                        </p:anim>
                                        <p:anim calcmode="lin" valueType="num">
                                          <p:cBhvr additive="base">
                                            <p:cTn id="181" dur="250"/>
                                            <p:tgtEl>
                                              <p:spTgt spid="99"/>
                                            </p:tgtEl>
                                            <p:attrNameLst>
                                              <p:attrName>ppt_y</p:attrName>
                                            </p:attrNameLst>
                                          </p:cBhvr>
                                          <p:tavLst>
                                            <p:tav tm="0">
                                              <p:val>
                                                <p:strVal val="ppt_y"/>
                                              </p:val>
                                            </p:tav>
                                            <p:tav tm="100000">
                                              <p:val>
                                                <p:strVal val="ppt_y"/>
                                              </p:val>
                                            </p:tav>
                                          </p:tavLst>
                                        </p:anim>
                                        <p:set>
                                          <p:cBhvr>
                                            <p:cTn id="182" dur="1" fill="hold">
                                              <p:stCondLst>
                                                <p:cond delay="249"/>
                                              </p:stCondLst>
                                            </p:cTn>
                                            <p:tgtEl>
                                              <p:spTgt spid="99"/>
                                            </p:tgtEl>
                                            <p:attrNameLst>
                                              <p:attrName>style.visibility</p:attrName>
                                            </p:attrNameLst>
                                          </p:cBhvr>
                                          <p:to>
                                            <p:strVal val="hidden"/>
                                          </p:to>
                                        </p:set>
                                      </p:childTnLst>
                                    </p:cTn>
                                  </p:par>
                                  <p:par>
                                    <p:cTn id="183" presetID="2" presetClass="exit" presetSubtype="8" fill="hold" grpId="1" nodeType="withEffect">
                                      <p:stCondLst>
                                        <p:cond delay="0"/>
                                      </p:stCondLst>
                                      <p:childTnLst>
                                        <p:anim calcmode="lin" valueType="num">
                                          <p:cBhvr additive="base">
                                            <p:cTn id="184" dur="250"/>
                                            <p:tgtEl>
                                              <p:spTgt spid="102"/>
                                            </p:tgtEl>
                                            <p:attrNameLst>
                                              <p:attrName>ppt_x</p:attrName>
                                            </p:attrNameLst>
                                          </p:cBhvr>
                                          <p:tavLst>
                                            <p:tav tm="0">
                                              <p:val>
                                                <p:strVal val="ppt_x"/>
                                              </p:val>
                                            </p:tav>
                                            <p:tav tm="100000">
                                              <p:val>
                                                <p:strVal val="0-ppt_w/2"/>
                                              </p:val>
                                            </p:tav>
                                          </p:tavLst>
                                        </p:anim>
                                        <p:anim calcmode="lin" valueType="num">
                                          <p:cBhvr additive="base">
                                            <p:cTn id="185" dur="250"/>
                                            <p:tgtEl>
                                              <p:spTgt spid="102"/>
                                            </p:tgtEl>
                                            <p:attrNameLst>
                                              <p:attrName>ppt_y</p:attrName>
                                            </p:attrNameLst>
                                          </p:cBhvr>
                                          <p:tavLst>
                                            <p:tav tm="0">
                                              <p:val>
                                                <p:strVal val="ppt_y"/>
                                              </p:val>
                                            </p:tav>
                                            <p:tav tm="100000">
                                              <p:val>
                                                <p:strVal val="ppt_y"/>
                                              </p:val>
                                            </p:tav>
                                          </p:tavLst>
                                        </p:anim>
                                        <p:set>
                                          <p:cBhvr>
                                            <p:cTn id="186" dur="1" fill="hold">
                                              <p:stCondLst>
                                                <p:cond delay="249"/>
                                              </p:stCondLst>
                                            </p:cTn>
                                            <p:tgtEl>
                                              <p:spTgt spid="102"/>
                                            </p:tgtEl>
                                            <p:attrNameLst>
                                              <p:attrName>style.visibility</p:attrName>
                                            </p:attrNameLst>
                                          </p:cBhvr>
                                          <p:to>
                                            <p:strVal val="hidden"/>
                                          </p:to>
                                        </p:set>
                                      </p:childTnLst>
                                    </p:cTn>
                                  </p:par>
                                </p:childTnLst>
                              </p:cTn>
                            </p:par>
                          </p:childTnLst>
                        </p:cTn>
                      </p:par>
                      <p:par>
                        <p:cTn id="187" fill="hold">
                          <p:stCondLst>
                            <p:cond delay="indefinite"/>
                          </p:stCondLst>
                          <p:childTnLst>
                            <p:par>
                              <p:cTn id="188" fill="hold">
                                <p:stCondLst>
                                  <p:cond delay="0"/>
                                </p:stCondLst>
                                <p:childTnLst>
                                  <p:par>
                                    <p:cTn id="189" presetID="10" presetClass="entr" presetSubtype="0" fill="hold" nodeType="clickEffect">
                                      <p:stCondLst>
                                        <p:cond delay="0"/>
                                      </p:stCondLst>
                                      <p:childTnLst>
                                        <p:set>
                                          <p:cBhvr>
                                            <p:cTn id="190" dur="1" fill="hold">
                                              <p:stCondLst>
                                                <p:cond delay="0"/>
                                              </p:stCondLst>
                                            </p:cTn>
                                            <p:tgtEl>
                                              <p:spTgt spid="103"/>
                                            </p:tgtEl>
                                            <p:attrNameLst>
                                              <p:attrName>style.visibility</p:attrName>
                                            </p:attrNameLst>
                                          </p:cBhvr>
                                          <p:to>
                                            <p:strVal val="visible"/>
                                          </p:to>
                                        </p:set>
                                        <p:animEffect transition="in" filter="fade">
                                          <p:cBhvr>
                                            <p:cTn id="191" dur="500"/>
                                            <p:tgtEl>
                                              <p:spTgt spid="103"/>
                                            </p:tgtEl>
                                          </p:cBhvr>
                                        </p:animEffect>
                                      </p:childTnLst>
                                    </p:cTn>
                                  </p:par>
                                </p:childTnLst>
                              </p:cTn>
                            </p:par>
                          </p:childTnLst>
                        </p:cTn>
                      </p:par>
                      <p:par>
                        <p:cTn id="192" fill="hold">
                          <p:stCondLst>
                            <p:cond delay="indefinite"/>
                          </p:stCondLst>
                          <p:childTnLst>
                            <p:par>
                              <p:cTn id="193" fill="hold">
                                <p:stCondLst>
                                  <p:cond delay="0"/>
                                </p:stCondLst>
                                <p:childTnLst>
                                  <p:par>
                                    <p:cTn id="194" presetID="8" presetClass="emph" presetSubtype="0" accel="46000" decel="49000" fill="hold" nodeType="clickEffect">
                                      <p:stCondLst>
                                        <p:cond delay="0"/>
                                      </p:stCondLst>
                                      <p:childTnLst>
                                        <p:animRot by="-8700000">
                                          <p:cBhvr>
                                            <p:cTn id="195" dur="500" fill="hold"/>
                                            <p:tgtEl>
                                              <p:spTgt spid="103"/>
                                            </p:tgtEl>
                                            <p:attrNameLst>
                                              <p:attrName>r</p:attrName>
                                            </p:attrNameLst>
                                          </p:cBhvr>
                                        </p:animRot>
                                      </p:childTnLst>
                                    </p:cTn>
                                  </p:par>
                                </p:childTnLst>
                              </p:cTn>
                            </p:par>
                            <p:par>
                              <p:cTn id="196" fill="hold">
                                <p:stCondLst>
                                  <p:cond delay="500"/>
                                </p:stCondLst>
                                <p:childTnLst>
                                  <p:par>
                                    <p:cTn id="197" presetID="22" presetClass="entr" presetSubtype="1" fill="hold" grpId="0" nodeType="afterEffect">
                                      <p:stCondLst>
                                        <p:cond delay="0"/>
                                      </p:stCondLst>
                                      <p:childTnLst>
                                        <p:set>
                                          <p:cBhvr>
                                            <p:cTn id="198" dur="1" fill="hold">
                                              <p:stCondLst>
                                                <p:cond delay="0"/>
                                              </p:stCondLst>
                                            </p:cTn>
                                            <p:tgtEl>
                                              <p:spTgt spid="110"/>
                                            </p:tgtEl>
                                            <p:attrNameLst>
                                              <p:attrName>style.visibility</p:attrName>
                                            </p:attrNameLst>
                                          </p:cBhvr>
                                          <p:to>
                                            <p:strVal val="visible"/>
                                          </p:to>
                                        </p:set>
                                        <p:animEffect transition="in" filter="wipe(up)">
                                          <p:cBhvr>
                                            <p:cTn id="199" dur="250"/>
                                            <p:tgtEl>
                                              <p:spTgt spid="110"/>
                                            </p:tgtEl>
                                          </p:cBhvr>
                                        </p:animEffect>
                                      </p:childTnLst>
                                    </p:cTn>
                                  </p:par>
                                </p:childTnLst>
                              </p:cTn>
                            </p:par>
                            <p:par>
                              <p:cTn id="200" fill="hold">
                                <p:stCondLst>
                                  <p:cond delay="750"/>
                                </p:stCondLst>
                                <p:childTnLst>
                                  <p:par>
                                    <p:cTn id="201" presetID="22" presetClass="entr" presetSubtype="1" fill="hold" grpId="0" nodeType="afterEffect">
                                      <p:stCondLst>
                                        <p:cond delay="0"/>
                                      </p:stCondLst>
                                      <p:childTnLst>
                                        <p:set>
                                          <p:cBhvr>
                                            <p:cTn id="202" dur="1" fill="hold">
                                              <p:stCondLst>
                                                <p:cond delay="0"/>
                                              </p:stCondLst>
                                            </p:cTn>
                                            <p:tgtEl>
                                              <p:spTgt spid="112"/>
                                            </p:tgtEl>
                                            <p:attrNameLst>
                                              <p:attrName>style.visibility</p:attrName>
                                            </p:attrNameLst>
                                          </p:cBhvr>
                                          <p:to>
                                            <p:strVal val="visible"/>
                                          </p:to>
                                        </p:set>
                                        <p:animEffect transition="in" filter="wipe(up)">
                                          <p:cBhvr>
                                            <p:cTn id="203" dur="250"/>
                                            <p:tgtEl>
                                              <p:spTgt spid="112"/>
                                            </p:tgtEl>
                                          </p:cBhvr>
                                        </p:animEffect>
                                      </p:childTnLst>
                                    </p:cTn>
                                  </p:par>
                                </p:childTnLst>
                              </p:cTn>
                            </p:par>
                            <p:par>
                              <p:cTn id="204" fill="hold">
                                <p:stCondLst>
                                  <p:cond delay="1000"/>
                                </p:stCondLst>
                                <p:childTnLst>
                                  <p:par>
                                    <p:cTn id="205" presetID="22" presetClass="entr" presetSubtype="1" fill="hold" grpId="0" nodeType="afterEffect">
                                      <p:stCondLst>
                                        <p:cond delay="0"/>
                                      </p:stCondLst>
                                      <p:childTnLst>
                                        <p:set>
                                          <p:cBhvr>
                                            <p:cTn id="206" dur="1" fill="hold">
                                              <p:stCondLst>
                                                <p:cond delay="0"/>
                                              </p:stCondLst>
                                            </p:cTn>
                                            <p:tgtEl>
                                              <p:spTgt spid="113"/>
                                            </p:tgtEl>
                                            <p:attrNameLst>
                                              <p:attrName>style.visibility</p:attrName>
                                            </p:attrNameLst>
                                          </p:cBhvr>
                                          <p:to>
                                            <p:strVal val="visible"/>
                                          </p:to>
                                        </p:set>
                                        <p:animEffect transition="in" filter="wipe(up)">
                                          <p:cBhvr>
                                            <p:cTn id="207" dur="250"/>
                                            <p:tgtEl>
                                              <p:spTgt spid="113"/>
                                            </p:tgtEl>
                                          </p:cBhvr>
                                        </p:animEffect>
                                      </p:childTnLst>
                                    </p:cTn>
                                  </p:par>
                                </p:childTnLst>
                              </p:cTn>
                            </p:par>
                            <p:par>
                              <p:cTn id="208" fill="hold">
                                <p:stCondLst>
                                  <p:cond delay="1250"/>
                                </p:stCondLst>
                                <p:childTnLst>
                                  <p:par>
                                    <p:cTn id="209" presetID="22" presetClass="entr" presetSubtype="1" fill="hold" grpId="0" nodeType="afterEffect">
                                      <p:stCondLst>
                                        <p:cond delay="0"/>
                                      </p:stCondLst>
                                      <p:childTnLst>
                                        <p:set>
                                          <p:cBhvr>
                                            <p:cTn id="210" dur="1" fill="hold">
                                              <p:stCondLst>
                                                <p:cond delay="0"/>
                                              </p:stCondLst>
                                            </p:cTn>
                                            <p:tgtEl>
                                              <p:spTgt spid="111"/>
                                            </p:tgtEl>
                                            <p:attrNameLst>
                                              <p:attrName>style.visibility</p:attrName>
                                            </p:attrNameLst>
                                          </p:cBhvr>
                                          <p:to>
                                            <p:strVal val="visible"/>
                                          </p:to>
                                        </p:set>
                                        <p:animEffect transition="in" filter="wipe(up)">
                                          <p:cBhvr>
                                            <p:cTn id="211" dur="250"/>
                                            <p:tgtEl>
                                              <p:spTgt spid="111"/>
                                            </p:tgtEl>
                                          </p:cBhvr>
                                        </p:animEffect>
                                      </p:childTnLst>
                                    </p:cTn>
                                  </p:par>
                                </p:childTnLst>
                              </p:cTn>
                            </p:par>
                            <p:par>
                              <p:cTn id="212" fill="hold">
                                <p:stCondLst>
                                  <p:cond delay="1500"/>
                                </p:stCondLst>
                                <p:childTnLst>
                                  <p:par>
                                    <p:cTn id="213" presetID="21" presetClass="entr" presetSubtype="1" fill="hold" grpId="0" nodeType="afterEffect">
                                      <p:stCondLst>
                                        <p:cond delay="0"/>
                                      </p:stCondLst>
                                      <p:childTnLst>
                                        <p:set>
                                          <p:cBhvr>
                                            <p:cTn id="214" dur="1" fill="hold">
                                              <p:stCondLst>
                                                <p:cond delay="0"/>
                                              </p:stCondLst>
                                            </p:cTn>
                                            <p:tgtEl>
                                              <p:spTgt spid="114"/>
                                            </p:tgtEl>
                                            <p:attrNameLst>
                                              <p:attrName>style.visibility</p:attrName>
                                            </p:attrNameLst>
                                          </p:cBhvr>
                                          <p:to>
                                            <p:strVal val="visible"/>
                                          </p:to>
                                        </p:set>
                                        <p:animEffect transition="in" filter="wheel(1)">
                                          <p:cBhvr>
                                            <p:cTn id="215" dur="1000"/>
                                            <p:tgtEl>
                                              <p:spTgt spid="114"/>
                                            </p:tgtEl>
                                          </p:cBhvr>
                                        </p:animEffect>
                                      </p:childTnLst>
                                    </p:cTn>
                                  </p:par>
                                </p:childTnLst>
                              </p:cTn>
                            </p:par>
                          </p:childTnLst>
                        </p:cTn>
                      </p:par>
                      <p:par>
                        <p:cTn id="216" fill="hold">
                          <p:stCondLst>
                            <p:cond delay="indefinite"/>
                          </p:stCondLst>
                          <p:childTnLst>
                            <p:par>
                              <p:cTn id="217" fill="hold">
                                <p:stCondLst>
                                  <p:cond delay="0"/>
                                </p:stCondLst>
                                <p:childTnLst>
                                  <p:par>
                                    <p:cTn id="218" presetID="2" presetClass="exit" presetSubtype="4" fill="hold" nodeType="clickEffect">
                                      <p:stCondLst>
                                        <p:cond delay="0"/>
                                      </p:stCondLst>
                                      <p:childTnLst>
                                        <p:anim calcmode="lin" valueType="num">
                                          <p:cBhvr additive="base">
                                            <p:cTn id="219" dur="250"/>
                                            <p:tgtEl>
                                              <p:spTgt spid="103"/>
                                            </p:tgtEl>
                                            <p:attrNameLst>
                                              <p:attrName>ppt_x</p:attrName>
                                            </p:attrNameLst>
                                          </p:cBhvr>
                                          <p:tavLst>
                                            <p:tav tm="0">
                                              <p:val>
                                                <p:strVal val="ppt_x"/>
                                              </p:val>
                                            </p:tav>
                                            <p:tav tm="100000">
                                              <p:val>
                                                <p:strVal val="ppt_x"/>
                                              </p:val>
                                            </p:tav>
                                          </p:tavLst>
                                        </p:anim>
                                        <p:anim calcmode="lin" valueType="num">
                                          <p:cBhvr additive="base">
                                            <p:cTn id="220" dur="250"/>
                                            <p:tgtEl>
                                              <p:spTgt spid="103"/>
                                            </p:tgtEl>
                                            <p:attrNameLst>
                                              <p:attrName>ppt_y</p:attrName>
                                            </p:attrNameLst>
                                          </p:cBhvr>
                                          <p:tavLst>
                                            <p:tav tm="0">
                                              <p:val>
                                                <p:strVal val="ppt_y"/>
                                              </p:val>
                                            </p:tav>
                                            <p:tav tm="100000">
                                              <p:val>
                                                <p:strVal val="1+ppt_h/2"/>
                                              </p:val>
                                            </p:tav>
                                          </p:tavLst>
                                        </p:anim>
                                        <p:set>
                                          <p:cBhvr>
                                            <p:cTn id="221" dur="1" fill="hold">
                                              <p:stCondLst>
                                                <p:cond delay="249"/>
                                              </p:stCondLst>
                                            </p:cTn>
                                            <p:tgtEl>
                                              <p:spTgt spid="103"/>
                                            </p:tgtEl>
                                            <p:attrNameLst>
                                              <p:attrName>style.visibility</p:attrName>
                                            </p:attrNameLst>
                                          </p:cBhvr>
                                          <p:to>
                                            <p:strVal val="hidden"/>
                                          </p:to>
                                        </p:set>
                                      </p:childTnLst>
                                    </p:cTn>
                                  </p:par>
                                  <p:par>
                                    <p:cTn id="222" presetID="2" presetClass="exit" presetSubtype="8" fill="hold" grpId="1" nodeType="withEffect">
                                      <p:stCondLst>
                                        <p:cond delay="0"/>
                                      </p:stCondLst>
                                      <p:childTnLst>
                                        <p:anim calcmode="lin" valueType="num">
                                          <p:cBhvr additive="base">
                                            <p:cTn id="223" dur="250"/>
                                            <p:tgtEl>
                                              <p:spTgt spid="110"/>
                                            </p:tgtEl>
                                            <p:attrNameLst>
                                              <p:attrName>ppt_x</p:attrName>
                                            </p:attrNameLst>
                                          </p:cBhvr>
                                          <p:tavLst>
                                            <p:tav tm="0">
                                              <p:val>
                                                <p:strVal val="ppt_x"/>
                                              </p:val>
                                            </p:tav>
                                            <p:tav tm="100000">
                                              <p:val>
                                                <p:strVal val="0-ppt_w/2"/>
                                              </p:val>
                                            </p:tav>
                                          </p:tavLst>
                                        </p:anim>
                                        <p:anim calcmode="lin" valueType="num">
                                          <p:cBhvr additive="base">
                                            <p:cTn id="224" dur="250"/>
                                            <p:tgtEl>
                                              <p:spTgt spid="110"/>
                                            </p:tgtEl>
                                            <p:attrNameLst>
                                              <p:attrName>ppt_y</p:attrName>
                                            </p:attrNameLst>
                                          </p:cBhvr>
                                          <p:tavLst>
                                            <p:tav tm="0">
                                              <p:val>
                                                <p:strVal val="ppt_y"/>
                                              </p:val>
                                            </p:tav>
                                            <p:tav tm="100000">
                                              <p:val>
                                                <p:strVal val="ppt_y"/>
                                              </p:val>
                                            </p:tav>
                                          </p:tavLst>
                                        </p:anim>
                                        <p:set>
                                          <p:cBhvr>
                                            <p:cTn id="225" dur="1" fill="hold">
                                              <p:stCondLst>
                                                <p:cond delay="249"/>
                                              </p:stCondLst>
                                            </p:cTn>
                                            <p:tgtEl>
                                              <p:spTgt spid="110"/>
                                            </p:tgtEl>
                                            <p:attrNameLst>
                                              <p:attrName>style.visibility</p:attrName>
                                            </p:attrNameLst>
                                          </p:cBhvr>
                                          <p:to>
                                            <p:strVal val="hidden"/>
                                          </p:to>
                                        </p:set>
                                      </p:childTnLst>
                                    </p:cTn>
                                  </p:par>
                                  <p:par>
                                    <p:cTn id="226" presetID="2" presetClass="exit" presetSubtype="6" fill="hold" grpId="1" nodeType="withEffect">
                                      <p:stCondLst>
                                        <p:cond delay="0"/>
                                      </p:stCondLst>
                                      <p:childTnLst>
                                        <p:anim calcmode="lin" valueType="num">
                                          <p:cBhvr additive="base">
                                            <p:cTn id="227" dur="250"/>
                                            <p:tgtEl>
                                              <p:spTgt spid="112"/>
                                            </p:tgtEl>
                                            <p:attrNameLst>
                                              <p:attrName>ppt_x</p:attrName>
                                            </p:attrNameLst>
                                          </p:cBhvr>
                                          <p:tavLst>
                                            <p:tav tm="0">
                                              <p:val>
                                                <p:strVal val="ppt_x"/>
                                              </p:val>
                                            </p:tav>
                                            <p:tav tm="100000">
                                              <p:val>
                                                <p:strVal val="1+ppt_w/2"/>
                                              </p:val>
                                            </p:tav>
                                          </p:tavLst>
                                        </p:anim>
                                        <p:anim calcmode="lin" valueType="num">
                                          <p:cBhvr additive="base">
                                            <p:cTn id="228" dur="250"/>
                                            <p:tgtEl>
                                              <p:spTgt spid="112"/>
                                            </p:tgtEl>
                                            <p:attrNameLst>
                                              <p:attrName>ppt_y</p:attrName>
                                            </p:attrNameLst>
                                          </p:cBhvr>
                                          <p:tavLst>
                                            <p:tav tm="0">
                                              <p:val>
                                                <p:strVal val="ppt_y"/>
                                              </p:val>
                                            </p:tav>
                                            <p:tav tm="100000">
                                              <p:val>
                                                <p:strVal val="1+ppt_h/2"/>
                                              </p:val>
                                            </p:tav>
                                          </p:tavLst>
                                        </p:anim>
                                        <p:set>
                                          <p:cBhvr>
                                            <p:cTn id="229" dur="1" fill="hold">
                                              <p:stCondLst>
                                                <p:cond delay="249"/>
                                              </p:stCondLst>
                                            </p:cTn>
                                            <p:tgtEl>
                                              <p:spTgt spid="112"/>
                                            </p:tgtEl>
                                            <p:attrNameLst>
                                              <p:attrName>style.visibility</p:attrName>
                                            </p:attrNameLst>
                                          </p:cBhvr>
                                          <p:to>
                                            <p:strVal val="hidden"/>
                                          </p:to>
                                        </p:set>
                                      </p:childTnLst>
                                    </p:cTn>
                                  </p:par>
                                  <p:par>
                                    <p:cTn id="230" presetID="2" presetClass="exit" presetSubtype="3" fill="hold" grpId="1" nodeType="withEffect">
                                      <p:stCondLst>
                                        <p:cond delay="0"/>
                                      </p:stCondLst>
                                      <p:childTnLst>
                                        <p:anim calcmode="lin" valueType="num">
                                          <p:cBhvr additive="base">
                                            <p:cTn id="231" dur="250"/>
                                            <p:tgtEl>
                                              <p:spTgt spid="113"/>
                                            </p:tgtEl>
                                            <p:attrNameLst>
                                              <p:attrName>ppt_x</p:attrName>
                                            </p:attrNameLst>
                                          </p:cBhvr>
                                          <p:tavLst>
                                            <p:tav tm="0">
                                              <p:val>
                                                <p:strVal val="ppt_x"/>
                                              </p:val>
                                            </p:tav>
                                            <p:tav tm="100000">
                                              <p:val>
                                                <p:strVal val="1+ppt_w/2"/>
                                              </p:val>
                                            </p:tav>
                                          </p:tavLst>
                                        </p:anim>
                                        <p:anim calcmode="lin" valueType="num">
                                          <p:cBhvr additive="base">
                                            <p:cTn id="232" dur="250"/>
                                            <p:tgtEl>
                                              <p:spTgt spid="113"/>
                                            </p:tgtEl>
                                            <p:attrNameLst>
                                              <p:attrName>ppt_y</p:attrName>
                                            </p:attrNameLst>
                                          </p:cBhvr>
                                          <p:tavLst>
                                            <p:tav tm="0">
                                              <p:val>
                                                <p:strVal val="ppt_y"/>
                                              </p:val>
                                            </p:tav>
                                            <p:tav tm="100000">
                                              <p:val>
                                                <p:strVal val="0-ppt_h/2"/>
                                              </p:val>
                                            </p:tav>
                                          </p:tavLst>
                                        </p:anim>
                                        <p:set>
                                          <p:cBhvr>
                                            <p:cTn id="233" dur="1" fill="hold">
                                              <p:stCondLst>
                                                <p:cond delay="249"/>
                                              </p:stCondLst>
                                            </p:cTn>
                                            <p:tgtEl>
                                              <p:spTgt spid="113"/>
                                            </p:tgtEl>
                                            <p:attrNameLst>
                                              <p:attrName>style.visibility</p:attrName>
                                            </p:attrNameLst>
                                          </p:cBhvr>
                                          <p:to>
                                            <p:strVal val="hidden"/>
                                          </p:to>
                                        </p:set>
                                      </p:childTnLst>
                                    </p:cTn>
                                  </p:par>
                                  <p:par>
                                    <p:cTn id="234" presetID="2" presetClass="exit" presetSubtype="2" fill="hold" grpId="1" nodeType="withEffect">
                                      <p:stCondLst>
                                        <p:cond delay="0"/>
                                      </p:stCondLst>
                                      <p:childTnLst>
                                        <p:anim calcmode="lin" valueType="num">
                                          <p:cBhvr additive="base">
                                            <p:cTn id="235" dur="250"/>
                                            <p:tgtEl>
                                              <p:spTgt spid="111"/>
                                            </p:tgtEl>
                                            <p:attrNameLst>
                                              <p:attrName>ppt_x</p:attrName>
                                            </p:attrNameLst>
                                          </p:cBhvr>
                                          <p:tavLst>
                                            <p:tav tm="0">
                                              <p:val>
                                                <p:strVal val="ppt_x"/>
                                              </p:val>
                                            </p:tav>
                                            <p:tav tm="100000">
                                              <p:val>
                                                <p:strVal val="1+ppt_w/2"/>
                                              </p:val>
                                            </p:tav>
                                          </p:tavLst>
                                        </p:anim>
                                        <p:anim calcmode="lin" valueType="num">
                                          <p:cBhvr additive="base">
                                            <p:cTn id="236" dur="250"/>
                                            <p:tgtEl>
                                              <p:spTgt spid="111"/>
                                            </p:tgtEl>
                                            <p:attrNameLst>
                                              <p:attrName>ppt_y</p:attrName>
                                            </p:attrNameLst>
                                          </p:cBhvr>
                                          <p:tavLst>
                                            <p:tav tm="0">
                                              <p:val>
                                                <p:strVal val="ppt_y"/>
                                              </p:val>
                                            </p:tav>
                                            <p:tav tm="100000">
                                              <p:val>
                                                <p:strVal val="ppt_y"/>
                                              </p:val>
                                            </p:tav>
                                          </p:tavLst>
                                        </p:anim>
                                        <p:set>
                                          <p:cBhvr>
                                            <p:cTn id="237" dur="1" fill="hold">
                                              <p:stCondLst>
                                                <p:cond delay="249"/>
                                              </p:stCondLst>
                                            </p:cTn>
                                            <p:tgtEl>
                                              <p:spTgt spid="111"/>
                                            </p:tgtEl>
                                            <p:attrNameLst>
                                              <p:attrName>style.visibility</p:attrName>
                                            </p:attrNameLst>
                                          </p:cBhvr>
                                          <p:to>
                                            <p:strVal val="hidden"/>
                                          </p:to>
                                        </p:set>
                                      </p:childTnLst>
                                    </p:cTn>
                                  </p:par>
                                  <p:par>
                                    <p:cTn id="238" presetID="2" presetClass="exit" presetSubtype="8" fill="hold" grpId="1" nodeType="withEffect">
                                      <p:stCondLst>
                                        <p:cond delay="0"/>
                                      </p:stCondLst>
                                      <p:childTnLst>
                                        <p:anim calcmode="lin" valueType="num">
                                          <p:cBhvr additive="base">
                                            <p:cTn id="239" dur="250"/>
                                            <p:tgtEl>
                                              <p:spTgt spid="114"/>
                                            </p:tgtEl>
                                            <p:attrNameLst>
                                              <p:attrName>ppt_x</p:attrName>
                                            </p:attrNameLst>
                                          </p:cBhvr>
                                          <p:tavLst>
                                            <p:tav tm="0">
                                              <p:val>
                                                <p:strVal val="ppt_x"/>
                                              </p:val>
                                            </p:tav>
                                            <p:tav tm="100000">
                                              <p:val>
                                                <p:strVal val="0-ppt_w/2"/>
                                              </p:val>
                                            </p:tav>
                                          </p:tavLst>
                                        </p:anim>
                                        <p:anim calcmode="lin" valueType="num">
                                          <p:cBhvr additive="base">
                                            <p:cTn id="240" dur="250"/>
                                            <p:tgtEl>
                                              <p:spTgt spid="114"/>
                                            </p:tgtEl>
                                            <p:attrNameLst>
                                              <p:attrName>ppt_y</p:attrName>
                                            </p:attrNameLst>
                                          </p:cBhvr>
                                          <p:tavLst>
                                            <p:tav tm="0">
                                              <p:val>
                                                <p:strVal val="ppt_y"/>
                                              </p:val>
                                            </p:tav>
                                            <p:tav tm="100000">
                                              <p:val>
                                                <p:strVal val="ppt_y"/>
                                              </p:val>
                                            </p:tav>
                                          </p:tavLst>
                                        </p:anim>
                                        <p:set>
                                          <p:cBhvr>
                                            <p:cTn id="241" dur="1" fill="hold">
                                              <p:stCondLst>
                                                <p:cond delay="249"/>
                                              </p:stCondLst>
                                            </p:cTn>
                                            <p:tgtEl>
                                              <p:spTgt spid="114"/>
                                            </p:tgtEl>
                                            <p:attrNameLst>
                                              <p:attrName>style.visibility</p:attrName>
                                            </p:attrNameLst>
                                          </p:cBhvr>
                                          <p:to>
                                            <p:strVal val="hidden"/>
                                          </p:to>
                                        </p:set>
                                      </p:childTnLst>
                                    </p:cTn>
                                  </p:par>
                                </p:childTnLst>
                              </p:cTn>
                            </p:par>
                            <p:par>
                              <p:cTn id="242" fill="hold">
                                <p:stCondLst>
                                  <p:cond delay="250"/>
                                </p:stCondLst>
                                <p:childTnLst>
                                  <p:par>
                                    <p:cTn id="243" presetID="53" presetClass="entr" presetSubtype="528" fill="hold" nodeType="afterEffect">
                                      <p:stCondLst>
                                        <p:cond delay="0"/>
                                      </p:stCondLst>
                                      <p:childTnLst>
                                        <p:set>
                                          <p:cBhvr>
                                            <p:cTn id="244" dur="1" fill="hold">
                                              <p:stCondLst>
                                                <p:cond delay="0"/>
                                              </p:stCondLst>
                                            </p:cTn>
                                            <p:tgtEl>
                                              <p:spTgt spid="134"/>
                                            </p:tgtEl>
                                            <p:attrNameLst>
                                              <p:attrName>style.visibility</p:attrName>
                                            </p:attrNameLst>
                                          </p:cBhvr>
                                          <p:to>
                                            <p:strVal val="visible"/>
                                          </p:to>
                                        </p:set>
                                        <p:anim calcmode="lin" valueType="num">
                                          <p:cBhvr>
                                            <p:cTn id="245" dur="500" fill="hold"/>
                                            <p:tgtEl>
                                              <p:spTgt spid="134"/>
                                            </p:tgtEl>
                                            <p:attrNameLst>
                                              <p:attrName>ppt_w</p:attrName>
                                            </p:attrNameLst>
                                          </p:cBhvr>
                                          <p:tavLst>
                                            <p:tav tm="0">
                                              <p:val>
                                                <p:fltVal val="0"/>
                                              </p:val>
                                            </p:tav>
                                            <p:tav tm="100000">
                                              <p:val>
                                                <p:strVal val="#ppt_w"/>
                                              </p:val>
                                            </p:tav>
                                          </p:tavLst>
                                        </p:anim>
                                        <p:anim calcmode="lin" valueType="num">
                                          <p:cBhvr>
                                            <p:cTn id="246" dur="500" fill="hold"/>
                                            <p:tgtEl>
                                              <p:spTgt spid="134"/>
                                            </p:tgtEl>
                                            <p:attrNameLst>
                                              <p:attrName>ppt_h</p:attrName>
                                            </p:attrNameLst>
                                          </p:cBhvr>
                                          <p:tavLst>
                                            <p:tav tm="0">
                                              <p:val>
                                                <p:fltVal val="0"/>
                                              </p:val>
                                            </p:tav>
                                            <p:tav tm="100000">
                                              <p:val>
                                                <p:strVal val="#ppt_h"/>
                                              </p:val>
                                            </p:tav>
                                          </p:tavLst>
                                        </p:anim>
                                        <p:animEffect transition="in" filter="fade">
                                          <p:cBhvr>
                                            <p:cTn id="247" dur="500"/>
                                            <p:tgtEl>
                                              <p:spTgt spid="134"/>
                                            </p:tgtEl>
                                          </p:cBhvr>
                                        </p:animEffect>
                                        <p:anim calcmode="lin" valueType="num">
                                          <p:cBhvr>
                                            <p:cTn id="248" dur="500" fill="hold"/>
                                            <p:tgtEl>
                                              <p:spTgt spid="134"/>
                                            </p:tgtEl>
                                            <p:attrNameLst>
                                              <p:attrName>ppt_x</p:attrName>
                                            </p:attrNameLst>
                                          </p:cBhvr>
                                          <p:tavLst>
                                            <p:tav tm="0">
                                              <p:val>
                                                <p:fltVal val="0.5"/>
                                              </p:val>
                                            </p:tav>
                                            <p:tav tm="100000">
                                              <p:val>
                                                <p:strVal val="#ppt_x"/>
                                              </p:val>
                                            </p:tav>
                                          </p:tavLst>
                                        </p:anim>
                                        <p:anim calcmode="lin" valueType="num">
                                          <p:cBhvr>
                                            <p:cTn id="249" dur="500" fill="hold"/>
                                            <p:tgtEl>
                                              <p:spTgt spid="134"/>
                                            </p:tgtEl>
                                            <p:attrNameLst>
                                              <p:attrName>ppt_y</p:attrName>
                                            </p:attrNameLst>
                                          </p:cBhvr>
                                          <p:tavLst>
                                            <p:tav tm="0">
                                              <p:val>
                                                <p:fltVal val="0.5"/>
                                              </p:val>
                                            </p:tav>
                                            <p:tav tm="100000">
                                              <p:val>
                                                <p:strVal val="#ppt_y"/>
                                              </p:val>
                                            </p:tav>
                                          </p:tavLst>
                                        </p:anim>
                                      </p:childTnLst>
                                    </p:cTn>
                                  </p:par>
                                </p:childTnLst>
                              </p:cTn>
                            </p:par>
                            <p:par>
                              <p:cTn id="250" fill="hold">
                                <p:stCondLst>
                                  <p:cond delay="750"/>
                                </p:stCondLst>
                                <p:childTnLst>
                                  <p:par>
                                    <p:cTn id="251" presetID="53" presetClass="entr" presetSubtype="528" fill="hold" nodeType="afterEffect">
                                      <p:stCondLst>
                                        <p:cond delay="0"/>
                                      </p:stCondLst>
                                      <p:childTnLst>
                                        <p:set>
                                          <p:cBhvr>
                                            <p:cTn id="252" dur="1" fill="hold">
                                              <p:stCondLst>
                                                <p:cond delay="0"/>
                                              </p:stCondLst>
                                            </p:cTn>
                                            <p:tgtEl>
                                              <p:spTgt spid="137"/>
                                            </p:tgtEl>
                                            <p:attrNameLst>
                                              <p:attrName>style.visibility</p:attrName>
                                            </p:attrNameLst>
                                          </p:cBhvr>
                                          <p:to>
                                            <p:strVal val="visible"/>
                                          </p:to>
                                        </p:set>
                                        <p:anim calcmode="lin" valueType="num">
                                          <p:cBhvr>
                                            <p:cTn id="253" dur="500" fill="hold"/>
                                            <p:tgtEl>
                                              <p:spTgt spid="137"/>
                                            </p:tgtEl>
                                            <p:attrNameLst>
                                              <p:attrName>ppt_w</p:attrName>
                                            </p:attrNameLst>
                                          </p:cBhvr>
                                          <p:tavLst>
                                            <p:tav tm="0">
                                              <p:val>
                                                <p:fltVal val="0"/>
                                              </p:val>
                                            </p:tav>
                                            <p:tav tm="100000">
                                              <p:val>
                                                <p:strVal val="#ppt_w"/>
                                              </p:val>
                                            </p:tav>
                                          </p:tavLst>
                                        </p:anim>
                                        <p:anim calcmode="lin" valueType="num">
                                          <p:cBhvr>
                                            <p:cTn id="254" dur="500" fill="hold"/>
                                            <p:tgtEl>
                                              <p:spTgt spid="137"/>
                                            </p:tgtEl>
                                            <p:attrNameLst>
                                              <p:attrName>ppt_h</p:attrName>
                                            </p:attrNameLst>
                                          </p:cBhvr>
                                          <p:tavLst>
                                            <p:tav tm="0">
                                              <p:val>
                                                <p:fltVal val="0"/>
                                              </p:val>
                                            </p:tav>
                                            <p:tav tm="100000">
                                              <p:val>
                                                <p:strVal val="#ppt_h"/>
                                              </p:val>
                                            </p:tav>
                                          </p:tavLst>
                                        </p:anim>
                                        <p:animEffect transition="in" filter="fade">
                                          <p:cBhvr>
                                            <p:cTn id="255" dur="500"/>
                                            <p:tgtEl>
                                              <p:spTgt spid="137"/>
                                            </p:tgtEl>
                                          </p:cBhvr>
                                        </p:animEffect>
                                        <p:anim calcmode="lin" valueType="num">
                                          <p:cBhvr>
                                            <p:cTn id="256" dur="500" fill="hold"/>
                                            <p:tgtEl>
                                              <p:spTgt spid="137"/>
                                            </p:tgtEl>
                                            <p:attrNameLst>
                                              <p:attrName>ppt_x</p:attrName>
                                            </p:attrNameLst>
                                          </p:cBhvr>
                                          <p:tavLst>
                                            <p:tav tm="0">
                                              <p:val>
                                                <p:fltVal val="0.5"/>
                                              </p:val>
                                            </p:tav>
                                            <p:tav tm="100000">
                                              <p:val>
                                                <p:strVal val="#ppt_x"/>
                                              </p:val>
                                            </p:tav>
                                          </p:tavLst>
                                        </p:anim>
                                        <p:anim calcmode="lin" valueType="num">
                                          <p:cBhvr>
                                            <p:cTn id="257" dur="500" fill="hold"/>
                                            <p:tgtEl>
                                              <p:spTgt spid="137"/>
                                            </p:tgtEl>
                                            <p:attrNameLst>
                                              <p:attrName>ppt_y</p:attrName>
                                            </p:attrNameLst>
                                          </p:cBhvr>
                                          <p:tavLst>
                                            <p:tav tm="0">
                                              <p:val>
                                                <p:fltVal val="0.5"/>
                                              </p:val>
                                            </p:tav>
                                            <p:tav tm="100000">
                                              <p:val>
                                                <p:strVal val="#ppt_y"/>
                                              </p:val>
                                            </p:tav>
                                          </p:tavLst>
                                        </p:anim>
                                      </p:childTnLst>
                                    </p:cTn>
                                  </p:par>
                                </p:childTnLst>
                              </p:cTn>
                            </p:par>
                            <p:par>
                              <p:cTn id="258" fill="hold">
                                <p:stCondLst>
                                  <p:cond delay="1250"/>
                                </p:stCondLst>
                                <p:childTnLst>
                                  <p:par>
                                    <p:cTn id="259" presetID="53" presetClass="entr" presetSubtype="528" fill="hold" nodeType="afterEffect">
                                      <p:stCondLst>
                                        <p:cond delay="0"/>
                                      </p:stCondLst>
                                      <p:childTnLst>
                                        <p:set>
                                          <p:cBhvr>
                                            <p:cTn id="260" dur="1" fill="hold">
                                              <p:stCondLst>
                                                <p:cond delay="0"/>
                                              </p:stCondLst>
                                            </p:cTn>
                                            <p:tgtEl>
                                              <p:spTgt spid="119"/>
                                            </p:tgtEl>
                                            <p:attrNameLst>
                                              <p:attrName>style.visibility</p:attrName>
                                            </p:attrNameLst>
                                          </p:cBhvr>
                                          <p:to>
                                            <p:strVal val="visible"/>
                                          </p:to>
                                        </p:set>
                                        <p:anim calcmode="lin" valueType="num">
                                          <p:cBhvr>
                                            <p:cTn id="261" dur="500" fill="hold"/>
                                            <p:tgtEl>
                                              <p:spTgt spid="119"/>
                                            </p:tgtEl>
                                            <p:attrNameLst>
                                              <p:attrName>ppt_w</p:attrName>
                                            </p:attrNameLst>
                                          </p:cBhvr>
                                          <p:tavLst>
                                            <p:tav tm="0">
                                              <p:val>
                                                <p:fltVal val="0"/>
                                              </p:val>
                                            </p:tav>
                                            <p:tav tm="100000">
                                              <p:val>
                                                <p:strVal val="#ppt_w"/>
                                              </p:val>
                                            </p:tav>
                                          </p:tavLst>
                                        </p:anim>
                                        <p:anim calcmode="lin" valueType="num">
                                          <p:cBhvr>
                                            <p:cTn id="262" dur="500" fill="hold"/>
                                            <p:tgtEl>
                                              <p:spTgt spid="119"/>
                                            </p:tgtEl>
                                            <p:attrNameLst>
                                              <p:attrName>ppt_h</p:attrName>
                                            </p:attrNameLst>
                                          </p:cBhvr>
                                          <p:tavLst>
                                            <p:tav tm="0">
                                              <p:val>
                                                <p:fltVal val="0"/>
                                              </p:val>
                                            </p:tav>
                                            <p:tav tm="100000">
                                              <p:val>
                                                <p:strVal val="#ppt_h"/>
                                              </p:val>
                                            </p:tav>
                                          </p:tavLst>
                                        </p:anim>
                                        <p:animEffect transition="in" filter="fade">
                                          <p:cBhvr>
                                            <p:cTn id="263" dur="500"/>
                                            <p:tgtEl>
                                              <p:spTgt spid="119"/>
                                            </p:tgtEl>
                                          </p:cBhvr>
                                        </p:animEffect>
                                        <p:anim calcmode="lin" valueType="num">
                                          <p:cBhvr>
                                            <p:cTn id="264" dur="500" fill="hold"/>
                                            <p:tgtEl>
                                              <p:spTgt spid="119"/>
                                            </p:tgtEl>
                                            <p:attrNameLst>
                                              <p:attrName>ppt_x</p:attrName>
                                            </p:attrNameLst>
                                          </p:cBhvr>
                                          <p:tavLst>
                                            <p:tav tm="0">
                                              <p:val>
                                                <p:fltVal val="0.5"/>
                                              </p:val>
                                            </p:tav>
                                            <p:tav tm="100000">
                                              <p:val>
                                                <p:strVal val="#ppt_x"/>
                                              </p:val>
                                            </p:tav>
                                          </p:tavLst>
                                        </p:anim>
                                        <p:anim calcmode="lin" valueType="num">
                                          <p:cBhvr>
                                            <p:cTn id="265" dur="500" fill="hold"/>
                                            <p:tgtEl>
                                              <p:spTgt spid="119"/>
                                            </p:tgtEl>
                                            <p:attrNameLst>
                                              <p:attrName>ppt_y</p:attrName>
                                            </p:attrNameLst>
                                          </p:cBhvr>
                                          <p:tavLst>
                                            <p:tav tm="0">
                                              <p:val>
                                                <p:fltVal val="0.5"/>
                                              </p:val>
                                            </p:tav>
                                            <p:tav tm="100000">
                                              <p:val>
                                                <p:strVal val="#ppt_y"/>
                                              </p:val>
                                            </p:tav>
                                          </p:tavLst>
                                        </p:anim>
                                      </p:childTnLst>
                                    </p:cTn>
                                  </p:par>
                                </p:childTnLst>
                              </p:cTn>
                            </p:par>
                            <p:par>
                              <p:cTn id="266" fill="hold">
                                <p:stCondLst>
                                  <p:cond delay="1750"/>
                                </p:stCondLst>
                                <p:childTnLst>
                                  <p:par>
                                    <p:cTn id="267" presetID="53" presetClass="entr" presetSubtype="528" fill="hold" nodeType="afterEffect">
                                      <p:stCondLst>
                                        <p:cond delay="0"/>
                                      </p:stCondLst>
                                      <p:childTnLst>
                                        <p:set>
                                          <p:cBhvr>
                                            <p:cTn id="268" dur="1" fill="hold">
                                              <p:stCondLst>
                                                <p:cond delay="0"/>
                                              </p:stCondLst>
                                            </p:cTn>
                                            <p:tgtEl>
                                              <p:spTgt spid="140"/>
                                            </p:tgtEl>
                                            <p:attrNameLst>
                                              <p:attrName>style.visibility</p:attrName>
                                            </p:attrNameLst>
                                          </p:cBhvr>
                                          <p:to>
                                            <p:strVal val="visible"/>
                                          </p:to>
                                        </p:set>
                                        <p:anim calcmode="lin" valueType="num">
                                          <p:cBhvr>
                                            <p:cTn id="269" dur="500" fill="hold"/>
                                            <p:tgtEl>
                                              <p:spTgt spid="140"/>
                                            </p:tgtEl>
                                            <p:attrNameLst>
                                              <p:attrName>ppt_w</p:attrName>
                                            </p:attrNameLst>
                                          </p:cBhvr>
                                          <p:tavLst>
                                            <p:tav tm="0">
                                              <p:val>
                                                <p:fltVal val="0"/>
                                              </p:val>
                                            </p:tav>
                                            <p:tav tm="100000">
                                              <p:val>
                                                <p:strVal val="#ppt_w"/>
                                              </p:val>
                                            </p:tav>
                                          </p:tavLst>
                                        </p:anim>
                                        <p:anim calcmode="lin" valueType="num">
                                          <p:cBhvr>
                                            <p:cTn id="270" dur="500" fill="hold"/>
                                            <p:tgtEl>
                                              <p:spTgt spid="140"/>
                                            </p:tgtEl>
                                            <p:attrNameLst>
                                              <p:attrName>ppt_h</p:attrName>
                                            </p:attrNameLst>
                                          </p:cBhvr>
                                          <p:tavLst>
                                            <p:tav tm="0">
                                              <p:val>
                                                <p:fltVal val="0"/>
                                              </p:val>
                                            </p:tav>
                                            <p:tav tm="100000">
                                              <p:val>
                                                <p:strVal val="#ppt_h"/>
                                              </p:val>
                                            </p:tav>
                                          </p:tavLst>
                                        </p:anim>
                                        <p:animEffect transition="in" filter="fade">
                                          <p:cBhvr>
                                            <p:cTn id="271" dur="500"/>
                                            <p:tgtEl>
                                              <p:spTgt spid="140"/>
                                            </p:tgtEl>
                                          </p:cBhvr>
                                        </p:animEffect>
                                        <p:anim calcmode="lin" valueType="num">
                                          <p:cBhvr>
                                            <p:cTn id="272" dur="500" fill="hold"/>
                                            <p:tgtEl>
                                              <p:spTgt spid="140"/>
                                            </p:tgtEl>
                                            <p:attrNameLst>
                                              <p:attrName>ppt_x</p:attrName>
                                            </p:attrNameLst>
                                          </p:cBhvr>
                                          <p:tavLst>
                                            <p:tav tm="0">
                                              <p:val>
                                                <p:fltVal val="0.5"/>
                                              </p:val>
                                            </p:tav>
                                            <p:tav tm="100000">
                                              <p:val>
                                                <p:strVal val="#ppt_x"/>
                                              </p:val>
                                            </p:tav>
                                          </p:tavLst>
                                        </p:anim>
                                        <p:anim calcmode="lin" valueType="num">
                                          <p:cBhvr>
                                            <p:cTn id="273" dur="500" fill="hold"/>
                                            <p:tgtEl>
                                              <p:spTgt spid="140"/>
                                            </p:tgtEl>
                                            <p:attrNameLst>
                                              <p:attrName>ppt_y</p:attrName>
                                            </p:attrNameLst>
                                          </p:cBhvr>
                                          <p:tavLst>
                                            <p:tav tm="0">
                                              <p:val>
                                                <p:fltVal val="0.5"/>
                                              </p:val>
                                            </p:tav>
                                            <p:tav tm="100000">
                                              <p:val>
                                                <p:strVal val="#ppt_y"/>
                                              </p:val>
                                            </p:tav>
                                          </p:tavLst>
                                        </p:anim>
                                      </p:childTnLst>
                                    </p:cTn>
                                  </p:par>
                                </p:childTnLst>
                              </p:cTn>
                            </p:par>
                            <p:par>
                              <p:cTn id="274" fill="hold">
                                <p:stCondLst>
                                  <p:cond delay="2250"/>
                                </p:stCondLst>
                                <p:childTnLst>
                                  <p:par>
                                    <p:cTn id="275" presetID="2" presetClass="entr" presetSubtype="4" fill="hold" nodeType="afterEffect" p14:presetBounceEnd="54000">
                                      <p:stCondLst>
                                        <p:cond delay="0"/>
                                      </p:stCondLst>
                                      <p:childTnLst>
                                        <p:set>
                                          <p:cBhvr>
                                            <p:cTn id="276" dur="1" fill="hold">
                                              <p:stCondLst>
                                                <p:cond delay="0"/>
                                              </p:stCondLst>
                                            </p:cTn>
                                            <p:tgtEl>
                                              <p:spTgt spid="11"/>
                                            </p:tgtEl>
                                            <p:attrNameLst>
                                              <p:attrName>style.visibility</p:attrName>
                                            </p:attrNameLst>
                                          </p:cBhvr>
                                          <p:to>
                                            <p:strVal val="visible"/>
                                          </p:to>
                                        </p:set>
                                        <p:anim calcmode="lin" valueType="num" p14:bounceEnd="54000">
                                          <p:cBhvr additive="base">
                                            <p:cTn id="277" dur="40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278" dur="400" fill="hold"/>
                                            <p:tgtEl>
                                              <p:spTgt spid="11"/>
                                            </p:tgtEl>
                                            <p:attrNameLst>
                                              <p:attrName>ppt_y</p:attrName>
                                            </p:attrNameLst>
                                          </p:cBhvr>
                                          <p:tavLst>
                                            <p:tav tm="0">
                                              <p:val>
                                                <p:strVal val="1+#ppt_h/2"/>
                                              </p:val>
                                            </p:tav>
                                            <p:tav tm="100000">
                                              <p:val>
                                                <p:strVal val="#ppt_y"/>
                                              </p:val>
                                            </p:tav>
                                          </p:tavLst>
                                        </p:anim>
                                      </p:childTnLst>
                                    </p:cTn>
                                  </p:par>
                                </p:childTnLst>
                              </p:cTn>
                            </p:par>
                            <p:par>
                              <p:cTn id="279" fill="hold">
                                <p:stCondLst>
                                  <p:cond delay="2650"/>
                                </p:stCondLst>
                                <p:childTnLst>
                                  <p:par>
                                    <p:cTn id="280" presetID="2" presetClass="entr" presetSubtype="4" fill="hold" nodeType="afterEffect" p14:presetBounceEnd="54000">
                                      <p:stCondLst>
                                        <p:cond delay="0"/>
                                      </p:stCondLst>
                                      <p:childTnLst>
                                        <p:set>
                                          <p:cBhvr>
                                            <p:cTn id="281" dur="1" fill="hold">
                                              <p:stCondLst>
                                                <p:cond delay="0"/>
                                              </p:stCondLst>
                                            </p:cTn>
                                            <p:tgtEl>
                                              <p:spTgt spid="12"/>
                                            </p:tgtEl>
                                            <p:attrNameLst>
                                              <p:attrName>style.visibility</p:attrName>
                                            </p:attrNameLst>
                                          </p:cBhvr>
                                          <p:to>
                                            <p:strVal val="visible"/>
                                          </p:to>
                                        </p:set>
                                        <p:anim calcmode="lin" valueType="num" p14:bounceEnd="54000">
                                          <p:cBhvr additive="base">
                                            <p:cTn id="282" dur="400" fill="hold"/>
                                            <p:tgtEl>
                                              <p:spTgt spid="12"/>
                                            </p:tgtEl>
                                            <p:attrNameLst>
                                              <p:attrName>ppt_x</p:attrName>
                                            </p:attrNameLst>
                                          </p:cBhvr>
                                          <p:tavLst>
                                            <p:tav tm="0">
                                              <p:val>
                                                <p:strVal val="#ppt_x"/>
                                              </p:val>
                                            </p:tav>
                                            <p:tav tm="100000">
                                              <p:val>
                                                <p:strVal val="#ppt_x"/>
                                              </p:val>
                                            </p:tav>
                                          </p:tavLst>
                                        </p:anim>
                                        <p:anim calcmode="lin" valueType="num" p14:bounceEnd="54000">
                                          <p:cBhvr additive="base">
                                            <p:cTn id="283" dur="400" fill="hold"/>
                                            <p:tgtEl>
                                              <p:spTgt spid="12"/>
                                            </p:tgtEl>
                                            <p:attrNameLst>
                                              <p:attrName>ppt_y</p:attrName>
                                            </p:attrNameLst>
                                          </p:cBhvr>
                                          <p:tavLst>
                                            <p:tav tm="0">
                                              <p:val>
                                                <p:strVal val="1+#ppt_h/2"/>
                                              </p:val>
                                            </p:tav>
                                            <p:tav tm="100000">
                                              <p:val>
                                                <p:strVal val="#ppt_y"/>
                                              </p:val>
                                            </p:tav>
                                          </p:tavLst>
                                        </p:anim>
                                      </p:childTnLst>
                                    </p:cTn>
                                  </p:par>
                                </p:childTnLst>
                              </p:cTn>
                            </p:par>
                            <p:par>
                              <p:cTn id="284" fill="hold">
                                <p:stCondLst>
                                  <p:cond delay="3050"/>
                                </p:stCondLst>
                                <p:childTnLst>
                                  <p:par>
                                    <p:cTn id="285" presetID="2" presetClass="entr" presetSubtype="4" fill="hold" nodeType="afterEffect" p14:presetBounceEnd="54000">
                                      <p:stCondLst>
                                        <p:cond delay="0"/>
                                      </p:stCondLst>
                                      <p:childTnLst>
                                        <p:set>
                                          <p:cBhvr>
                                            <p:cTn id="286" dur="1" fill="hold">
                                              <p:stCondLst>
                                                <p:cond delay="0"/>
                                              </p:stCondLst>
                                            </p:cTn>
                                            <p:tgtEl>
                                              <p:spTgt spid="13"/>
                                            </p:tgtEl>
                                            <p:attrNameLst>
                                              <p:attrName>style.visibility</p:attrName>
                                            </p:attrNameLst>
                                          </p:cBhvr>
                                          <p:to>
                                            <p:strVal val="visible"/>
                                          </p:to>
                                        </p:set>
                                        <p:anim calcmode="lin" valueType="num" p14:bounceEnd="54000">
                                          <p:cBhvr additive="base">
                                            <p:cTn id="287" dur="400" fill="hold"/>
                                            <p:tgtEl>
                                              <p:spTgt spid="13"/>
                                            </p:tgtEl>
                                            <p:attrNameLst>
                                              <p:attrName>ppt_x</p:attrName>
                                            </p:attrNameLst>
                                          </p:cBhvr>
                                          <p:tavLst>
                                            <p:tav tm="0">
                                              <p:val>
                                                <p:strVal val="#ppt_x"/>
                                              </p:val>
                                            </p:tav>
                                            <p:tav tm="100000">
                                              <p:val>
                                                <p:strVal val="#ppt_x"/>
                                              </p:val>
                                            </p:tav>
                                          </p:tavLst>
                                        </p:anim>
                                        <p:anim calcmode="lin" valueType="num" p14:bounceEnd="54000">
                                          <p:cBhvr additive="base">
                                            <p:cTn id="288" dur="400" fill="hold"/>
                                            <p:tgtEl>
                                              <p:spTgt spid="13"/>
                                            </p:tgtEl>
                                            <p:attrNameLst>
                                              <p:attrName>ppt_y</p:attrName>
                                            </p:attrNameLst>
                                          </p:cBhvr>
                                          <p:tavLst>
                                            <p:tav tm="0">
                                              <p:val>
                                                <p:strVal val="1+#ppt_h/2"/>
                                              </p:val>
                                            </p:tav>
                                            <p:tav tm="100000">
                                              <p:val>
                                                <p:strVal val="#ppt_y"/>
                                              </p:val>
                                            </p:tav>
                                          </p:tavLst>
                                        </p:anim>
                                      </p:childTnLst>
                                    </p:cTn>
                                  </p:par>
                                </p:childTnLst>
                              </p:cTn>
                            </p:par>
                            <p:par>
                              <p:cTn id="289" fill="hold">
                                <p:stCondLst>
                                  <p:cond delay="3450"/>
                                </p:stCondLst>
                                <p:childTnLst>
                                  <p:par>
                                    <p:cTn id="290" presetID="2" presetClass="entr" presetSubtype="4" fill="hold" nodeType="afterEffect" p14:presetBounceEnd="54000">
                                      <p:stCondLst>
                                        <p:cond delay="0"/>
                                      </p:stCondLst>
                                      <p:childTnLst>
                                        <p:set>
                                          <p:cBhvr>
                                            <p:cTn id="291" dur="1" fill="hold">
                                              <p:stCondLst>
                                                <p:cond delay="0"/>
                                              </p:stCondLst>
                                            </p:cTn>
                                            <p:tgtEl>
                                              <p:spTgt spid="14"/>
                                            </p:tgtEl>
                                            <p:attrNameLst>
                                              <p:attrName>style.visibility</p:attrName>
                                            </p:attrNameLst>
                                          </p:cBhvr>
                                          <p:to>
                                            <p:strVal val="visible"/>
                                          </p:to>
                                        </p:set>
                                        <p:anim calcmode="lin" valueType="num" p14:bounceEnd="54000">
                                          <p:cBhvr additive="base">
                                            <p:cTn id="292" dur="400" fill="hold"/>
                                            <p:tgtEl>
                                              <p:spTgt spid="14"/>
                                            </p:tgtEl>
                                            <p:attrNameLst>
                                              <p:attrName>ppt_x</p:attrName>
                                            </p:attrNameLst>
                                          </p:cBhvr>
                                          <p:tavLst>
                                            <p:tav tm="0">
                                              <p:val>
                                                <p:strVal val="#ppt_x"/>
                                              </p:val>
                                            </p:tav>
                                            <p:tav tm="100000">
                                              <p:val>
                                                <p:strVal val="#ppt_x"/>
                                              </p:val>
                                            </p:tav>
                                          </p:tavLst>
                                        </p:anim>
                                        <p:anim calcmode="lin" valueType="num" p14:bounceEnd="54000">
                                          <p:cBhvr additive="base">
                                            <p:cTn id="293" dur="4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2" grpId="0" animBg="1"/>
          <p:bldP spid="42" grpId="1" animBg="1"/>
          <p:bldP spid="43" grpId="0"/>
          <p:bldP spid="43" grpId="1"/>
          <p:bldP spid="44" grpId="0"/>
          <p:bldP spid="44" grpId="1"/>
          <p:bldP spid="45" grpId="0" animBg="1"/>
          <p:bldP spid="45" grpId="1" animBg="1"/>
          <p:bldP spid="46" grpId="0" animBg="1"/>
          <p:bldP spid="46" grpId="1" animBg="1"/>
          <p:bldP spid="63" grpId="0" animBg="1"/>
          <p:bldP spid="63" grpId="1" animBg="1"/>
          <p:bldP spid="64" grpId="0"/>
          <p:bldP spid="64" grpId="1"/>
          <p:bldP spid="66" grpId="0"/>
          <p:bldP spid="66" grpId="1"/>
          <p:bldP spid="68" grpId="0" animBg="1"/>
          <p:bldP spid="68" grpId="1" animBg="1"/>
          <p:bldP spid="70" grpId="0" animBg="1"/>
          <p:bldP spid="70" grpId="1" animBg="1"/>
          <p:bldP spid="98" grpId="0" animBg="1"/>
          <p:bldP spid="98" grpId="1" animBg="1"/>
          <p:bldP spid="99" grpId="0"/>
          <p:bldP spid="99" grpId="1"/>
          <p:bldP spid="100" grpId="0"/>
          <p:bldP spid="100" grpId="1"/>
          <p:bldP spid="101" grpId="0" animBg="1"/>
          <p:bldP spid="101" grpId="1" animBg="1"/>
          <p:bldP spid="102" grpId="0" animBg="1"/>
          <p:bldP spid="102" grpId="1" animBg="1"/>
          <p:bldP spid="110" grpId="0" animBg="1"/>
          <p:bldP spid="110" grpId="1" animBg="1"/>
          <p:bldP spid="111" grpId="0"/>
          <p:bldP spid="111" grpId="1"/>
          <p:bldP spid="112" grpId="0"/>
          <p:bldP spid="112" grpId="1"/>
          <p:bldP spid="113" grpId="0" animBg="1"/>
          <p:bldP spid="113" grpId="1" animBg="1"/>
          <p:bldP spid="114" grpId="0" animBg="1"/>
          <p:bldP spid="11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1000"/>
                                            <p:tgtEl>
                                              <p:spTgt spid="36"/>
                                            </p:tgtEl>
                                          </p:cBhvr>
                                        </p:animEffect>
                                      </p:childTnLst>
                                    </p:cTn>
                                  </p:par>
                                  <p:par>
                                    <p:cTn id="8" presetID="22" presetClass="entr" presetSubtype="8"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0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1000" fill="hold"/>
                                            <p:tgtEl>
                                              <p:spTgt spid="34"/>
                                            </p:tgtEl>
                                            <p:attrNameLst>
                                              <p:attrName>ppt_x</p:attrName>
                                            </p:attrNameLst>
                                          </p:cBhvr>
                                          <p:tavLst>
                                            <p:tav tm="0">
                                              <p:val>
                                                <p:strVal val="#ppt_x"/>
                                              </p:val>
                                            </p:tav>
                                            <p:tav tm="100000">
                                              <p:val>
                                                <p:strVal val="#ppt_x"/>
                                              </p:val>
                                            </p:tav>
                                          </p:tavLst>
                                        </p:anim>
                                        <p:anim calcmode="lin" valueType="num">
                                          <p:cBhvr additive="base">
                                            <p:cTn id="16" dur="1000" fill="hold"/>
                                            <p:tgtEl>
                                              <p:spTgt spid="34"/>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1000" fill="hold"/>
                                            <p:tgtEl>
                                              <p:spTgt spid="35"/>
                                            </p:tgtEl>
                                            <p:attrNameLst>
                                              <p:attrName>ppt_x</p:attrName>
                                            </p:attrNameLst>
                                          </p:cBhvr>
                                          <p:tavLst>
                                            <p:tav tm="0">
                                              <p:val>
                                                <p:strVal val="1+#ppt_w/2"/>
                                              </p:val>
                                            </p:tav>
                                            <p:tav tm="100000">
                                              <p:val>
                                                <p:strVal val="#ppt_x"/>
                                              </p:val>
                                            </p:tav>
                                          </p:tavLst>
                                        </p:anim>
                                        <p:anim calcmode="lin" valueType="num">
                                          <p:cBhvr additive="base">
                                            <p:cTn id="21" dur="10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accel="40000" decel="44000" fill="hold" nodeType="clickEffect">
                                      <p:stCondLst>
                                        <p:cond delay="0"/>
                                      </p:stCondLst>
                                      <p:childTnLst>
                                        <p:animRot by="8700000">
                                          <p:cBhvr>
                                            <p:cTn id="30" dur="500" fill="hold"/>
                                            <p:tgtEl>
                                              <p:spTgt spid="4"/>
                                            </p:tgtEl>
                                            <p:attrNameLst>
                                              <p:attrName>r</p:attrName>
                                            </p:attrNameLst>
                                          </p:cBhvr>
                                        </p:animRo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250"/>
                                            <p:tgtEl>
                                              <p:spTgt spid="42"/>
                                            </p:tgtEl>
                                          </p:cBhvr>
                                        </p:animEffect>
                                      </p:childTnLst>
                                    </p:cTn>
                                  </p:par>
                                </p:childTnLst>
                              </p:cTn>
                            </p:par>
                            <p:par>
                              <p:cTn id="35" fill="hold">
                                <p:stCondLst>
                                  <p:cond delay="750"/>
                                </p:stCondLst>
                                <p:childTnLst>
                                  <p:par>
                                    <p:cTn id="36" presetID="22" presetClass="entr" presetSubtype="1"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250"/>
                                            <p:tgtEl>
                                              <p:spTgt spid="44"/>
                                            </p:tgtEl>
                                          </p:cBhvr>
                                        </p:animEffect>
                                      </p:childTnLst>
                                    </p:cTn>
                                  </p:par>
                                </p:childTnLst>
                              </p:cTn>
                            </p:par>
                            <p:par>
                              <p:cTn id="39" fill="hold">
                                <p:stCondLst>
                                  <p:cond delay="1000"/>
                                </p:stCondLst>
                                <p:childTnLst>
                                  <p:par>
                                    <p:cTn id="40" presetID="22" presetClass="entr" presetSubtype="1"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wipe(up)">
                                          <p:cBhvr>
                                            <p:cTn id="42" dur="250"/>
                                            <p:tgtEl>
                                              <p:spTgt spid="45"/>
                                            </p:tgtEl>
                                          </p:cBhvr>
                                        </p:animEffect>
                                      </p:childTnLst>
                                    </p:cTn>
                                  </p:par>
                                </p:childTnLst>
                              </p:cTn>
                            </p:par>
                            <p:par>
                              <p:cTn id="43" fill="hold">
                                <p:stCondLst>
                                  <p:cond delay="1250"/>
                                </p:stCondLst>
                                <p:childTnLst>
                                  <p:par>
                                    <p:cTn id="44" presetID="22" presetClass="entr" presetSubtype="1"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wipe(up)">
                                          <p:cBhvr>
                                            <p:cTn id="46" dur="250"/>
                                            <p:tgtEl>
                                              <p:spTgt spid="43"/>
                                            </p:tgtEl>
                                          </p:cBhvr>
                                        </p:animEffect>
                                      </p:childTnLst>
                                    </p:cTn>
                                  </p:par>
                                </p:childTnLst>
                              </p:cTn>
                            </p:par>
                            <p:par>
                              <p:cTn id="47" fill="hold">
                                <p:stCondLst>
                                  <p:cond delay="1500"/>
                                </p:stCondLst>
                                <p:childTnLst>
                                  <p:par>
                                    <p:cTn id="48" presetID="21" presetClass="entr" presetSubtype="1"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heel(1)">
                                          <p:cBhvr>
                                            <p:cTn id="50" dur="1000"/>
                                            <p:tgtEl>
                                              <p:spTgt spid="46"/>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xit" presetSubtype="1" fill="hold" nodeType="clickEffect">
                                      <p:stCondLst>
                                        <p:cond delay="0"/>
                                      </p:stCondLst>
                                      <p:childTnLst>
                                        <p:anim calcmode="lin" valueType="num">
                                          <p:cBhvr additive="base">
                                            <p:cTn id="54" dur="250"/>
                                            <p:tgtEl>
                                              <p:spTgt spid="4"/>
                                            </p:tgtEl>
                                            <p:attrNameLst>
                                              <p:attrName>ppt_x</p:attrName>
                                            </p:attrNameLst>
                                          </p:cBhvr>
                                          <p:tavLst>
                                            <p:tav tm="0">
                                              <p:val>
                                                <p:strVal val="ppt_x"/>
                                              </p:val>
                                            </p:tav>
                                            <p:tav tm="100000">
                                              <p:val>
                                                <p:strVal val="ppt_x"/>
                                              </p:val>
                                            </p:tav>
                                          </p:tavLst>
                                        </p:anim>
                                        <p:anim calcmode="lin" valueType="num">
                                          <p:cBhvr additive="base">
                                            <p:cTn id="55" dur="250"/>
                                            <p:tgtEl>
                                              <p:spTgt spid="4"/>
                                            </p:tgtEl>
                                            <p:attrNameLst>
                                              <p:attrName>ppt_y</p:attrName>
                                            </p:attrNameLst>
                                          </p:cBhvr>
                                          <p:tavLst>
                                            <p:tav tm="0">
                                              <p:val>
                                                <p:strVal val="ppt_y"/>
                                              </p:val>
                                            </p:tav>
                                            <p:tav tm="100000">
                                              <p:val>
                                                <p:strVal val="0-ppt_h/2"/>
                                              </p:val>
                                            </p:tav>
                                          </p:tavLst>
                                        </p:anim>
                                        <p:set>
                                          <p:cBhvr>
                                            <p:cTn id="56" dur="1" fill="hold">
                                              <p:stCondLst>
                                                <p:cond delay="249"/>
                                              </p:stCondLst>
                                            </p:cTn>
                                            <p:tgtEl>
                                              <p:spTgt spid="4"/>
                                            </p:tgtEl>
                                            <p:attrNameLst>
                                              <p:attrName>style.visibility</p:attrName>
                                            </p:attrNameLst>
                                          </p:cBhvr>
                                          <p:to>
                                            <p:strVal val="hidden"/>
                                          </p:to>
                                        </p:set>
                                      </p:childTnLst>
                                    </p:cTn>
                                  </p:par>
                                  <p:par>
                                    <p:cTn id="57" presetID="2" presetClass="exit" presetSubtype="4" fill="hold" grpId="1" nodeType="withEffect">
                                      <p:stCondLst>
                                        <p:cond delay="0"/>
                                      </p:stCondLst>
                                      <p:childTnLst>
                                        <p:anim calcmode="lin" valueType="num">
                                          <p:cBhvr additive="base">
                                            <p:cTn id="58" dur="250"/>
                                            <p:tgtEl>
                                              <p:spTgt spid="42"/>
                                            </p:tgtEl>
                                            <p:attrNameLst>
                                              <p:attrName>ppt_x</p:attrName>
                                            </p:attrNameLst>
                                          </p:cBhvr>
                                          <p:tavLst>
                                            <p:tav tm="0">
                                              <p:val>
                                                <p:strVal val="ppt_x"/>
                                              </p:val>
                                            </p:tav>
                                            <p:tav tm="100000">
                                              <p:val>
                                                <p:strVal val="ppt_x"/>
                                              </p:val>
                                            </p:tav>
                                          </p:tavLst>
                                        </p:anim>
                                        <p:anim calcmode="lin" valueType="num">
                                          <p:cBhvr additive="base">
                                            <p:cTn id="59" dur="250"/>
                                            <p:tgtEl>
                                              <p:spTgt spid="42"/>
                                            </p:tgtEl>
                                            <p:attrNameLst>
                                              <p:attrName>ppt_y</p:attrName>
                                            </p:attrNameLst>
                                          </p:cBhvr>
                                          <p:tavLst>
                                            <p:tav tm="0">
                                              <p:val>
                                                <p:strVal val="ppt_y"/>
                                              </p:val>
                                            </p:tav>
                                            <p:tav tm="100000">
                                              <p:val>
                                                <p:strVal val="1+ppt_h/2"/>
                                              </p:val>
                                            </p:tav>
                                          </p:tavLst>
                                        </p:anim>
                                        <p:set>
                                          <p:cBhvr>
                                            <p:cTn id="60" dur="1" fill="hold">
                                              <p:stCondLst>
                                                <p:cond delay="249"/>
                                              </p:stCondLst>
                                            </p:cTn>
                                            <p:tgtEl>
                                              <p:spTgt spid="42"/>
                                            </p:tgtEl>
                                            <p:attrNameLst>
                                              <p:attrName>style.visibility</p:attrName>
                                            </p:attrNameLst>
                                          </p:cBhvr>
                                          <p:to>
                                            <p:strVal val="hidden"/>
                                          </p:to>
                                        </p:set>
                                      </p:childTnLst>
                                    </p:cTn>
                                  </p:par>
                                  <p:par>
                                    <p:cTn id="61" presetID="2" presetClass="exit" presetSubtype="9" fill="hold" grpId="1" nodeType="withEffect">
                                      <p:stCondLst>
                                        <p:cond delay="0"/>
                                      </p:stCondLst>
                                      <p:childTnLst>
                                        <p:anim calcmode="lin" valueType="num">
                                          <p:cBhvr additive="base">
                                            <p:cTn id="62" dur="250"/>
                                            <p:tgtEl>
                                              <p:spTgt spid="44"/>
                                            </p:tgtEl>
                                            <p:attrNameLst>
                                              <p:attrName>ppt_x</p:attrName>
                                            </p:attrNameLst>
                                          </p:cBhvr>
                                          <p:tavLst>
                                            <p:tav tm="0">
                                              <p:val>
                                                <p:strVal val="ppt_x"/>
                                              </p:val>
                                            </p:tav>
                                            <p:tav tm="100000">
                                              <p:val>
                                                <p:strVal val="0-ppt_w/2"/>
                                              </p:val>
                                            </p:tav>
                                          </p:tavLst>
                                        </p:anim>
                                        <p:anim calcmode="lin" valueType="num">
                                          <p:cBhvr additive="base">
                                            <p:cTn id="63" dur="250"/>
                                            <p:tgtEl>
                                              <p:spTgt spid="44"/>
                                            </p:tgtEl>
                                            <p:attrNameLst>
                                              <p:attrName>ppt_y</p:attrName>
                                            </p:attrNameLst>
                                          </p:cBhvr>
                                          <p:tavLst>
                                            <p:tav tm="0">
                                              <p:val>
                                                <p:strVal val="ppt_y"/>
                                              </p:val>
                                            </p:tav>
                                            <p:tav tm="100000">
                                              <p:val>
                                                <p:strVal val="0-ppt_h/2"/>
                                              </p:val>
                                            </p:tav>
                                          </p:tavLst>
                                        </p:anim>
                                        <p:set>
                                          <p:cBhvr>
                                            <p:cTn id="64" dur="1" fill="hold">
                                              <p:stCondLst>
                                                <p:cond delay="249"/>
                                              </p:stCondLst>
                                            </p:cTn>
                                            <p:tgtEl>
                                              <p:spTgt spid="44"/>
                                            </p:tgtEl>
                                            <p:attrNameLst>
                                              <p:attrName>style.visibility</p:attrName>
                                            </p:attrNameLst>
                                          </p:cBhvr>
                                          <p:to>
                                            <p:strVal val="hidden"/>
                                          </p:to>
                                        </p:set>
                                      </p:childTnLst>
                                    </p:cTn>
                                  </p:par>
                                  <p:par>
                                    <p:cTn id="65" presetID="2" presetClass="exit" presetSubtype="6" fill="hold" grpId="1" nodeType="withEffect">
                                      <p:stCondLst>
                                        <p:cond delay="0"/>
                                      </p:stCondLst>
                                      <p:childTnLst>
                                        <p:anim calcmode="lin" valueType="num">
                                          <p:cBhvr additive="base">
                                            <p:cTn id="66" dur="250"/>
                                            <p:tgtEl>
                                              <p:spTgt spid="45"/>
                                            </p:tgtEl>
                                            <p:attrNameLst>
                                              <p:attrName>ppt_x</p:attrName>
                                            </p:attrNameLst>
                                          </p:cBhvr>
                                          <p:tavLst>
                                            <p:tav tm="0">
                                              <p:val>
                                                <p:strVal val="ppt_x"/>
                                              </p:val>
                                            </p:tav>
                                            <p:tav tm="100000">
                                              <p:val>
                                                <p:strVal val="1+ppt_w/2"/>
                                              </p:val>
                                            </p:tav>
                                          </p:tavLst>
                                        </p:anim>
                                        <p:anim calcmode="lin" valueType="num">
                                          <p:cBhvr additive="base">
                                            <p:cTn id="67" dur="250"/>
                                            <p:tgtEl>
                                              <p:spTgt spid="45"/>
                                            </p:tgtEl>
                                            <p:attrNameLst>
                                              <p:attrName>ppt_y</p:attrName>
                                            </p:attrNameLst>
                                          </p:cBhvr>
                                          <p:tavLst>
                                            <p:tav tm="0">
                                              <p:val>
                                                <p:strVal val="ppt_y"/>
                                              </p:val>
                                            </p:tav>
                                            <p:tav tm="100000">
                                              <p:val>
                                                <p:strVal val="1+ppt_h/2"/>
                                              </p:val>
                                            </p:tav>
                                          </p:tavLst>
                                        </p:anim>
                                        <p:set>
                                          <p:cBhvr>
                                            <p:cTn id="68" dur="1" fill="hold">
                                              <p:stCondLst>
                                                <p:cond delay="249"/>
                                              </p:stCondLst>
                                            </p:cTn>
                                            <p:tgtEl>
                                              <p:spTgt spid="45"/>
                                            </p:tgtEl>
                                            <p:attrNameLst>
                                              <p:attrName>style.visibility</p:attrName>
                                            </p:attrNameLst>
                                          </p:cBhvr>
                                          <p:to>
                                            <p:strVal val="hidden"/>
                                          </p:to>
                                        </p:set>
                                      </p:childTnLst>
                                    </p:cTn>
                                  </p:par>
                                  <p:par>
                                    <p:cTn id="69" presetID="2" presetClass="exit" presetSubtype="2" fill="hold" grpId="1" nodeType="withEffect">
                                      <p:stCondLst>
                                        <p:cond delay="0"/>
                                      </p:stCondLst>
                                      <p:childTnLst>
                                        <p:anim calcmode="lin" valueType="num">
                                          <p:cBhvr additive="base">
                                            <p:cTn id="70" dur="250"/>
                                            <p:tgtEl>
                                              <p:spTgt spid="43"/>
                                            </p:tgtEl>
                                            <p:attrNameLst>
                                              <p:attrName>ppt_x</p:attrName>
                                            </p:attrNameLst>
                                          </p:cBhvr>
                                          <p:tavLst>
                                            <p:tav tm="0">
                                              <p:val>
                                                <p:strVal val="ppt_x"/>
                                              </p:val>
                                            </p:tav>
                                            <p:tav tm="100000">
                                              <p:val>
                                                <p:strVal val="1+ppt_w/2"/>
                                              </p:val>
                                            </p:tav>
                                          </p:tavLst>
                                        </p:anim>
                                        <p:anim calcmode="lin" valueType="num">
                                          <p:cBhvr additive="base">
                                            <p:cTn id="71" dur="250"/>
                                            <p:tgtEl>
                                              <p:spTgt spid="43"/>
                                            </p:tgtEl>
                                            <p:attrNameLst>
                                              <p:attrName>ppt_y</p:attrName>
                                            </p:attrNameLst>
                                          </p:cBhvr>
                                          <p:tavLst>
                                            <p:tav tm="0">
                                              <p:val>
                                                <p:strVal val="ppt_y"/>
                                              </p:val>
                                            </p:tav>
                                            <p:tav tm="100000">
                                              <p:val>
                                                <p:strVal val="ppt_y"/>
                                              </p:val>
                                            </p:tav>
                                          </p:tavLst>
                                        </p:anim>
                                        <p:set>
                                          <p:cBhvr>
                                            <p:cTn id="72" dur="1" fill="hold">
                                              <p:stCondLst>
                                                <p:cond delay="249"/>
                                              </p:stCondLst>
                                            </p:cTn>
                                            <p:tgtEl>
                                              <p:spTgt spid="43"/>
                                            </p:tgtEl>
                                            <p:attrNameLst>
                                              <p:attrName>style.visibility</p:attrName>
                                            </p:attrNameLst>
                                          </p:cBhvr>
                                          <p:to>
                                            <p:strVal val="hidden"/>
                                          </p:to>
                                        </p:set>
                                      </p:childTnLst>
                                    </p:cTn>
                                  </p:par>
                                  <p:par>
                                    <p:cTn id="73" presetID="2" presetClass="exit" presetSubtype="8" fill="hold" grpId="1" nodeType="withEffect">
                                      <p:stCondLst>
                                        <p:cond delay="0"/>
                                      </p:stCondLst>
                                      <p:childTnLst>
                                        <p:anim calcmode="lin" valueType="num">
                                          <p:cBhvr additive="base">
                                            <p:cTn id="74" dur="250"/>
                                            <p:tgtEl>
                                              <p:spTgt spid="46"/>
                                            </p:tgtEl>
                                            <p:attrNameLst>
                                              <p:attrName>ppt_x</p:attrName>
                                            </p:attrNameLst>
                                          </p:cBhvr>
                                          <p:tavLst>
                                            <p:tav tm="0">
                                              <p:val>
                                                <p:strVal val="ppt_x"/>
                                              </p:val>
                                            </p:tav>
                                            <p:tav tm="100000">
                                              <p:val>
                                                <p:strVal val="0-ppt_w/2"/>
                                              </p:val>
                                            </p:tav>
                                          </p:tavLst>
                                        </p:anim>
                                        <p:anim calcmode="lin" valueType="num">
                                          <p:cBhvr additive="base">
                                            <p:cTn id="75" dur="250"/>
                                            <p:tgtEl>
                                              <p:spTgt spid="46"/>
                                            </p:tgtEl>
                                            <p:attrNameLst>
                                              <p:attrName>ppt_y</p:attrName>
                                            </p:attrNameLst>
                                          </p:cBhvr>
                                          <p:tavLst>
                                            <p:tav tm="0">
                                              <p:val>
                                                <p:strVal val="ppt_y"/>
                                              </p:val>
                                            </p:tav>
                                            <p:tav tm="100000">
                                              <p:val>
                                                <p:strVal val="ppt_y"/>
                                              </p:val>
                                            </p:tav>
                                          </p:tavLst>
                                        </p:anim>
                                        <p:set>
                                          <p:cBhvr>
                                            <p:cTn id="76" dur="1" fill="hold">
                                              <p:stCondLst>
                                                <p:cond delay="249"/>
                                              </p:stCondLst>
                                            </p:cTn>
                                            <p:tgtEl>
                                              <p:spTgt spid="46"/>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fade">
                                          <p:cBhvr>
                                            <p:cTn id="81" dur="500"/>
                                            <p:tgtEl>
                                              <p:spTgt spid="10"/>
                                            </p:tgtEl>
                                          </p:cBhvr>
                                        </p:animEffect>
                                      </p:childTnLst>
                                    </p:cTn>
                                  </p:par>
                                </p:childTnLst>
                              </p:cTn>
                            </p:par>
                          </p:childTnLst>
                        </p:cTn>
                      </p:par>
                      <p:par>
                        <p:cTn id="82" fill="hold">
                          <p:stCondLst>
                            <p:cond delay="indefinite"/>
                          </p:stCondLst>
                          <p:childTnLst>
                            <p:par>
                              <p:cTn id="83" fill="hold">
                                <p:stCondLst>
                                  <p:cond delay="0"/>
                                </p:stCondLst>
                                <p:childTnLst>
                                  <p:par>
                                    <p:cTn id="84" presetID="8" presetClass="emph" presetSubtype="0" accel="46000" decel="49000" fill="hold" nodeType="clickEffect">
                                      <p:stCondLst>
                                        <p:cond delay="0"/>
                                      </p:stCondLst>
                                      <p:childTnLst>
                                        <p:animRot by="-8700000">
                                          <p:cBhvr>
                                            <p:cTn id="85" dur="500" fill="hold"/>
                                            <p:tgtEl>
                                              <p:spTgt spid="10"/>
                                            </p:tgtEl>
                                            <p:attrNameLst>
                                              <p:attrName>r</p:attrName>
                                            </p:attrNameLst>
                                          </p:cBhvr>
                                        </p:animRot>
                                      </p:childTnLst>
                                    </p:cTn>
                                  </p:par>
                                </p:childTnLst>
                              </p:cTn>
                            </p:par>
                            <p:par>
                              <p:cTn id="86" fill="hold">
                                <p:stCondLst>
                                  <p:cond delay="500"/>
                                </p:stCondLst>
                                <p:childTnLst>
                                  <p:par>
                                    <p:cTn id="87" presetID="22" presetClass="entr" presetSubtype="1"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up)">
                                          <p:cBhvr>
                                            <p:cTn id="89" dur="250"/>
                                            <p:tgtEl>
                                              <p:spTgt spid="63"/>
                                            </p:tgtEl>
                                          </p:cBhvr>
                                        </p:animEffect>
                                      </p:childTnLst>
                                    </p:cTn>
                                  </p:par>
                                </p:childTnLst>
                              </p:cTn>
                            </p:par>
                            <p:par>
                              <p:cTn id="90" fill="hold">
                                <p:stCondLst>
                                  <p:cond delay="750"/>
                                </p:stCondLst>
                                <p:childTnLst>
                                  <p:par>
                                    <p:cTn id="91" presetID="22" presetClass="entr" presetSubtype="1" fill="hold" grpId="0" nodeType="after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up)">
                                          <p:cBhvr>
                                            <p:cTn id="93" dur="250"/>
                                            <p:tgtEl>
                                              <p:spTgt spid="66"/>
                                            </p:tgtEl>
                                          </p:cBhvr>
                                        </p:animEffect>
                                      </p:childTnLst>
                                    </p:cTn>
                                  </p:par>
                                </p:childTnLst>
                              </p:cTn>
                            </p:par>
                            <p:par>
                              <p:cTn id="94" fill="hold">
                                <p:stCondLst>
                                  <p:cond delay="1000"/>
                                </p:stCondLst>
                                <p:childTnLst>
                                  <p:par>
                                    <p:cTn id="95" presetID="22" presetClass="entr" presetSubtype="1" fill="hold" grpId="0" nodeType="afterEffect">
                                      <p:stCondLst>
                                        <p:cond delay="0"/>
                                      </p:stCondLst>
                                      <p:childTnLst>
                                        <p:set>
                                          <p:cBhvr>
                                            <p:cTn id="96" dur="1" fill="hold">
                                              <p:stCondLst>
                                                <p:cond delay="0"/>
                                              </p:stCondLst>
                                            </p:cTn>
                                            <p:tgtEl>
                                              <p:spTgt spid="68"/>
                                            </p:tgtEl>
                                            <p:attrNameLst>
                                              <p:attrName>style.visibility</p:attrName>
                                            </p:attrNameLst>
                                          </p:cBhvr>
                                          <p:to>
                                            <p:strVal val="visible"/>
                                          </p:to>
                                        </p:set>
                                        <p:animEffect transition="in" filter="wipe(up)">
                                          <p:cBhvr>
                                            <p:cTn id="97" dur="250"/>
                                            <p:tgtEl>
                                              <p:spTgt spid="68"/>
                                            </p:tgtEl>
                                          </p:cBhvr>
                                        </p:animEffect>
                                      </p:childTnLst>
                                    </p:cTn>
                                  </p:par>
                                </p:childTnLst>
                              </p:cTn>
                            </p:par>
                            <p:par>
                              <p:cTn id="98" fill="hold">
                                <p:stCondLst>
                                  <p:cond delay="1250"/>
                                </p:stCondLst>
                                <p:childTnLst>
                                  <p:par>
                                    <p:cTn id="99" presetID="22" presetClass="entr" presetSubtype="1" fill="hold" grpId="0" nodeType="after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wipe(up)">
                                          <p:cBhvr>
                                            <p:cTn id="101" dur="250"/>
                                            <p:tgtEl>
                                              <p:spTgt spid="64"/>
                                            </p:tgtEl>
                                          </p:cBhvr>
                                        </p:animEffect>
                                      </p:childTnLst>
                                    </p:cTn>
                                  </p:par>
                                </p:childTnLst>
                              </p:cTn>
                            </p:par>
                            <p:par>
                              <p:cTn id="102" fill="hold">
                                <p:stCondLst>
                                  <p:cond delay="1500"/>
                                </p:stCondLst>
                                <p:childTnLst>
                                  <p:par>
                                    <p:cTn id="103" presetID="21" presetClass="entr" presetSubtype="1" fill="hold" grpId="0" nodeType="afterEffect">
                                      <p:stCondLst>
                                        <p:cond delay="0"/>
                                      </p:stCondLst>
                                      <p:childTnLst>
                                        <p:set>
                                          <p:cBhvr>
                                            <p:cTn id="104" dur="1" fill="hold">
                                              <p:stCondLst>
                                                <p:cond delay="0"/>
                                              </p:stCondLst>
                                            </p:cTn>
                                            <p:tgtEl>
                                              <p:spTgt spid="70"/>
                                            </p:tgtEl>
                                            <p:attrNameLst>
                                              <p:attrName>style.visibility</p:attrName>
                                            </p:attrNameLst>
                                          </p:cBhvr>
                                          <p:to>
                                            <p:strVal val="visible"/>
                                          </p:to>
                                        </p:set>
                                        <p:animEffect transition="in" filter="wheel(1)">
                                          <p:cBhvr>
                                            <p:cTn id="105" dur="1000"/>
                                            <p:tgtEl>
                                              <p:spTgt spid="70"/>
                                            </p:tgtEl>
                                          </p:cBhvr>
                                        </p:animEffect>
                                      </p:childTnLst>
                                    </p:cTn>
                                  </p:par>
                                </p:childTnLst>
                              </p:cTn>
                            </p:par>
                          </p:childTnLst>
                        </p:cTn>
                      </p:par>
                      <p:par>
                        <p:cTn id="106" fill="hold">
                          <p:stCondLst>
                            <p:cond delay="indefinite"/>
                          </p:stCondLst>
                          <p:childTnLst>
                            <p:par>
                              <p:cTn id="107" fill="hold">
                                <p:stCondLst>
                                  <p:cond delay="0"/>
                                </p:stCondLst>
                                <p:childTnLst>
                                  <p:par>
                                    <p:cTn id="108" presetID="2" presetClass="exit" presetSubtype="4" fill="hold" nodeType="clickEffect">
                                      <p:stCondLst>
                                        <p:cond delay="0"/>
                                      </p:stCondLst>
                                      <p:childTnLst>
                                        <p:anim calcmode="lin" valueType="num">
                                          <p:cBhvr additive="base">
                                            <p:cTn id="109" dur="250"/>
                                            <p:tgtEl>
                                              <p:spTgt spid="10"/>
                                            </p:tgtEl>
                                            <p:attrNameLst>
                                              <p:attrName>ppt_x</p:attrName>
                                            </p:attrNameLst>
                                          </p:cBhvr>
                                          <p:tavLst>
                                            <p:tav tm="0">
                                              <p:val>
                                                <p:strVal val="ppt_x"/>
                                              </p:val>
                                            </p:tav>
                                            <p:tav tm="100000">
                                              <p:val>
                                                <p:strVal val="ppt_x"/>
                                              </p:val>
                                            </p:tav>
                                          </p:tavLst>
                                        </p:anim>
                                        <p:anim calcmode="lin" valueType="num">
                                          <p:cBhvr additive="base">
                                            <p:cTn id="110" dur="250"/>
                                            <p:tgtEl>
                                              <p:spTgt spid="10"/>
                                            </p:tgtEl>
                                            <p:attrNameLst>
                                              <p:attrName>ppt_y</p:attrName>
                                            </p:attrNameLst>
                                          </p:cBhvr>
                                          <p:tavLst>
                                            <p:tav tm="0">
                                              <p:val>
                                                <p:strVal val="ppt_y"/>
                                              </p:val>
                                            </p:tav>
                                            <p:tav tm="100000">
                                              <p:val>
                                                <p:strVal val="1+ppt_h/2"/>
                                              </p:val>
                                            </p:tav>
                                          </p:tavLst>
                                        </p:anim>
                                        <p:set>
                                          <p:cBhvr>
                                            <p:cTn id="111" dur="1" fill="hold">
                                              <p:stCondLst>
                                                <p:cond delay="249"/>
                                              </p:stCondLst>
                                            </p:cTn>
                                            <p:tgtEl>
                                              <p:spTgt spid="10"/>
                                            </p:tgtEl>
                                            <p:attrNameLst>
                                              <p:attrName>style.visibility</p:attrName>
                                            </p:attrNameLst>
                                          </p:cBhvr>
                                          <p:to>
                                            <p:strVal val="hidden"/>
                                          </p:to>
                                        </p:set>
                                      </p:childTnLst>
                                    </p:cTn>
                                  </p:par>
                                  <p:par>
                                    <p:cTn id="112" presetID="2" presetClass="exit" presetSubtype="8" fill="hold" grpId="1" nodeType="withEffect">
                                      <p:stCondLst>
                                        <p:cond delay="0"/>
                                      </p:stCondLst>
                                      <p:childTnLst>
                                        <p:anim calcmode="lin" valueType="num">
                                          <p:cBhvr additive="base">
                                            <p:cTn id="113" dur="250"/>
                                            <p:tgtEl>
                                              <p:spTgt spid="63"/>
                                            </p:tgtEl>
                                            <p:attrNameLst>
                                              <p:attrName>ppt_x</p:attrName>
                                            </p:attrNameLst>
                                          </p:cBhvr>
                                          <p:tavLst>
                                            <p:tav tm="0">
                                              <p:val>
                                                <p:strVal val="ppt_x"/>
                                              </p:val>
                                            </p:tav>
                                            <p:tav tm="100000">
                                              <p:val>
                                                <p:strVal val="0-ppt_w/2"/>
                                              </p:val>
                                            </p:tav>
                                          </p:tavLst>
                                        </p:anim>
                                        <p:anim calcmode="lin" valueType="num">
                                          <p:cBhvr additive="base">
                                            <p:cTn id="114" dur="250"/>
                                            <p:tgtEl>
                                              <p:spTgt spid="63"/>
                                            </p:tgtEl>
                                            <p:attrNameLst>
                                              <p:attrName>ppt_y</p:attrName>
                                            </p:attrNameLst>
                                          </p:cBhvr>
                                          <p:tavLst>
                                            <p:tav tm="0">
                                              <p:val>
                                                <p:strVal val="ppt_y"/>
                                              </p:val>
                                            </p:tav>
                                            <p:tav tm="100000">
                                              <p:val>
                                                <p:strVal val="ppt_y"/>
                                              </p:val>
                                            </p:tav>
                                          </p:tavLst>
                                        </p:anim>
                                        <p:set>
                                          <p:cBhvr>
                                            <p:cTn id="115" dur="1" fill="hold">
                                              <p:stCondLst>
                                                <p:cond delay="249"/>
                                              </p:stCondLst>
                                            </p:cTn>
                                            <p:tgtEl>
                                              <p:spTgt spid="63"/>
                                            </p:tgtEl>
                                            <p:attrNameLst>
                                              <p:attrName>style.visibility</p:attrName>
                                            </p:attrNameLst>
                                          </p:cBhvr>
                                          <p:to>
                                            <p:strVal val="hidden"/>
                                          </p:to>
                                        </p:set>
                                      </p:childTnLst>
                                    </p:cTn>
                                  </p:par>
                                  <p:par>
                                    <p:cTn id="116" presetID="2" presetClass="exit" presetSubtype="6" fill="hold" grpId="1" nodeType="withEffect">
                                      <p:stCondLst>
                                        <p:cond delay="0"/>
                                      </p:stCondLst>
                                      <p:childTnLst>
                                        <p:anim calcmode="lin" valueType="num">
                                          <p:cBhvr additive="base">
                                            <p:cTn id="117" dur="250"/>
                                            <p:tgtEl>
                                              <p:spTgt spid="66"/>
                                            </p:tgtEl>
                                            <p:attrNameLst>
                                              <p:attrName>ppt_x</p:attrName>
                                            </p:attrNameLst>
                                          </p:cBhvr>
                                          <p:tavLst>
                                            <p:tav tm="0">
                                              <p:val>
                                                <p:strVal val="ppt_x"/>
                                              </p:val>
                                            </p:tav>
                                            <p:tav tm="100000">
                                              <p:val>
                                                <p:strVal val="1+ppt_w/2"/>
                                              </p:val>
                                            </p:tav>
                                          </p:tavLst>
                                        </p:anim>
                                        <p:anim calcmode="lin" valueType="num">
                                          <p:cBhvr additive="base">
                                            <p:cTn id="118" dur="250"/>
                                            <p:tgtEl>
                                              <p:spTgt spid="66"/>
                                            </p:tgtEl>
                                            <p:attrNameLst>
                                              <p:attrName>ppt_y</p:attrName>
                                            </p:attrNameLst>
                                          </p:cBhvr>
                                          <p:tavLst>
                                            <p:tav tm="0">
                                              <p:val>
                                                <p:strVal val="ppt_y"/>
                                              </p:val>
                                            </p:tav>
                                            <p:tav tm="100000">
                                              <p:val>
                                                <p:strVal val="1+ppt_h/2"/>
                                              </p:val>
                                            </p:tav>
                                          </p:tavLst>
                                        </p:anim>
                                        <p:set>
                                          <p:cBhvr>
                                            <p:cTn id="119" dur="1" fill="hold">
                                              <p:stCondLst>
                                                <p:cond delay="249"/>
                                              </p:stCondLst>
                                            </p:cTn>
                                            <p:tgtEl>
                                              <p:spTgt spid="66"/>
                                            </p:tgtEl>
                                            <p:attrNameLst>
                                              <p:attrName>style.visibility</p:attrName>
                                            </p:attrNameLst>
                                          </p:cBhvr>
                                          <p:to>
                                            <p:strVal val="hidden"/>
                                          </p:to>
                                        </p:set>
                                      </p:childTnLst>
                                    </p:cTn>
                                  </p:par>
                                  <p:par>
                                    <p:cTn id="120" presetID="2" presetClass="exit" presetSubtype="3" fill="hold" grpId="1" nodeType="withEffect">
                                      <p:stCondLst>
                                        <p:cond delay="0"/>
                                      </p:stCondLst>
                                      <p:childTnLst>
                                        <p:anim calcmode="lin" valueType="num">
                                          <p:cBhvr additive="base">
                                            <p:cTn id="121" dur="250"/>
                                            <p:tgtEl>
                                              <p:spTgt spid="68"/>
                                            </p:tgtEl>
                                            <p:attrNameLst>
                                              <p:attrName>ppt_x</p:attrName>
                                            </p:attrNameLst>
                                          </p:cBhvr>
                                          <p:tavLst>
                                            <p:tav tm="0">
                                              <p:val>
                                                <p:strVal val="ppt_x"/>
                                              </p:val>
                                            </p:tav>
                                            <p:tav tm="100000">
                                              <p:val>
                                                <p:strVal val="1+ppt_w/2"/>
                                              </p:val>
                                            </p:tav>
                                          </p:tavLst>
                                        </p:anim>
                                        <p:anim calcmode="lin" valueType="num">
                                          <p:cBhvr additive="base">
                                            <p:cTn id="122" dur="250"/>
                                            <p:tgtEl>
                                              <p:spTgt spid="68"/>
                                            </p:tgtEl>
                                            <p:attrNameLst>
                                              <p:attrName>ppt_y</p:attrName>
                                            </p:attrNameLst>
                                          </p:cBhvr>
                                          <p:tavLst>
                                            <p:tav tm="0">
                                              <p:val>
                                                <p:strVal val="ppt_y"/>
                                              </p:val>
                                            </p:tav>
                                            <p:tav tm="100000">
                                              <p:val>
                                                <p:strVal val="0-ppt_h/2"/>
                                              </p:val>
                                            </p:tav>
                                          </p:tavLst>
                                        </p:anim>
                                        <p:set>
                                          <p:cBhvr>
                                            <p:cTn id="123" dur="1" fill="hold">
                                              <p:stCondLst>
                                                <p:cond delay="249"/>
                                              </p:stCondLst>
                                            </p:cTn>
                                            <p:tgtEl>
                                              <p:spTgt spid="68"/>
                                            </p:tgtEl>
                                            <p:attrNameLst>
                                              <p:attrName>style.visibility</p:attrName>
                                            </p:attrNameLst>
                                          </p:cBhvr>
                                          <p:to>
                                            <p:strVal val="hidden"/>
                                          </p:to>
                                        </p:set>
                                      </p:childTnLst>
                                    </p:cTn>
                                  </p:par>
                                  <p:par>
                                    <p:cTn id="124" presetID="2" presetClass="exit" presetSubtype="2" fill="hold" grpId="1" nodeType="withEffect">
                                      <p:stCondLst>
                                        <p:cond delay="0"/>
                                      </p:stCondLst>
                                      <p:childTnLst>
                                        <p:anim calcmode="lin" valueType="num">
                                          <p:cBhvr additive="base">
                                            <p:cTn id="125" dur="250"/>
                                            <p:tgtEl>
                                              <p:spTgt spid="64"/>
                                            </p:tgtEl>
                                            <p:attrNameLst>
                                              <p:attrName>ppt_x</p:attrName>
                                            </p:attrNameLst>
                                          </p:cBhvr>
                                          <p:tavLst>
                                            <p:tav tm="0">
                                              <p:val>
                                                <p:strVal val="ppt_x"/>
                                              </p:val>
                                            </p:tav>
                                            <p:tav tm="100000">
                                              <p:val>
                                                <p:strVal val="1+ppt_w/2"/>
                                              </p:val>
                                            </p:tav>
                                          </p:tavLst>
                                        </p:anim>
                                        <p:anim calcmode="lin" valueType="num">
                                          <p:cBhvr additive="base">
                                            <p:cTn id="126" dur="250"/>
                                            <p:tgtEl>
                                              <p:spTgt spid="64"/>
                                            </p:tgtEl>
                                            <p:attrNameLst>
                                              <p:attrName>ppt_y</p:attrName>
                                            </p:attrNameLst>
                                          </p:cBhvr>
                                          <p:tavLst>
                                            <p:tav tm="0">
                                              <p:val>
                                                <p:strVal val="ppt_y"/>
                                              </p:val>
                                            </p:tav>
                                            <p:tav tm="100000">
                                              <p:val>
                                                <p:strVal val="ppt_y"/>
                                              </p:val>
                                            </p:tav>
                                          </p:tavLst>
                                        </p:anim>
                                        <p:set>
                                          <p:cBhvr>
                                            <p:cTn id="127" dur="1" fill="hold">
                                              <p:stCondLst>
                                                <p:cond delay="249"/>
                                              </p:stCondLst>
                                            </p:cTn>
                                            <p:tgtEl>
                                              <p:spTgt spid="64"/>
                                            </p:tgtEl>
                                            <p:attrNameLst>
                                              <p:attrName>style.visibility</p:attrName>
                                            </p:attrNameLst>
                                          </p:cBhvr>
                                          <p:to>
                                            <p:strVal val="hidden"/>
                                          </p:to>
                                        </p:set>
                                      </p:childTnLst>
                                    </p:cTn>
                                  </p:par>
                                  <p:par>
                                    <p:cTn id="128" presetID="2" presetClass="exit" presetSubtype="8" fill="hold" grpId="1" nodeType="withEffect">
                                      <p:stCondLst>
                                        <p:cond delay="0"/>
                                      </p:stCondLst>
                                      <p:childTnLst>
                                        <p:anim calcmode="lin" valueType="num">
                                          <p:cBhvr additive="base">
                                            <p:cTn id="129" dur="250"/>
                                            <p:tgtEl>
                                              <p:spTgt spid="70"/>
                                            </p:tgtEl>
                                            <p:attrNameLst>
                                              <p:attrName>ppt_x</p:attrName>
                                            </p:attrNameLst>
                                          </p:cBhvr>
                                          <p:tavLst>
                                            <p:tav tm="0">
                                              <p:val>
                                                <p:strVal val="ppt_x"/>
                                              </p:val>
                                            </p:tav>
                                            <p:tav tm="100000">
                                              <p:val>
                                                <p:strVal val="0-ppt_w/2"/>
                                              </p:val>
                                            </p:tav>
                                          </p:tavLst>
                                        </p:anim>
                                        <p:anim calcmode="lin" valueType="num">
                                          <p:cBhvr additive="base">
                                            <p:cTn id="130" dur="250"/>
                                            <p:tgtEl>
                                              <p:spTgt spid="70"/>
                                            </p:tgtEl>
                                            <p:attrNameLst>
                                              <p:attrName>ppt_y</p:attrName>
                                            </p:attrNameLst>
                                          </p:cBhvr>
                                          <p:tavLst>
                                            <p:tav tm="0">
                                              <p:val>
                                                <p:strVal val="ppt_y"/>
                                              </p:val>
                                            </p:tav>
                                            <p:tav tm="100000">
                                              <p:val>
                                                <p:strVal val="ppt_y"/>
                                              </p:val>
                                            </p:tav>
                                          </p:tavLst>
                                        </p:anim>
                                        <p:set>
                                          <p:cBhvr>
                                            <p:cTn id="131" dur="1" fill="hold">
                                              <p:stCondLst>
                                                <p:cond delay="249"/>
                                              </p:stCondLst>
                                            </p:cTn>
                                            <p:tgtEl>
                                              <p:spTgt spid="70"/>
                                            </p:tgtEl>
                                            <p:attrNameLst>
                                              <p:attrName>style.visibility</p:attrName>
                                            </p:attrNameLst>
                                          </p:cBhvr>
                                          <p:to>
                                            <p:strVal val="hidden"/>
                                          </p:to>
                                        </p:se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91"/>
                                            </p:tgtEl>
                                            <p:attrNameLst>
                                              <p:attrName>style.visibility</p:attrName>
                                            </p:attrNameLst>
                                          </p:cBhvr>
                                          <p:to>
                                            <p:strVal val="visible"/>
                                          </p:to>
                                        </p:set>
                                        <p:animEffect transition="in" filter="fade">
                                          <p:cBhvr>
                                            <p:cTn id="136" dur="500"/>
                                            <p:tgtEl>
                                              <p:spTgt spid="91"/>
                                            </p:tgtEl>
                                          </p:cBhvr>
                                        </p:animEffect>
                                      </p:childTnLst>
                                    </p:cTn>
                                  </p:par>
                                </p:childTnLst>
                              </p:cTn>
                            </p:par>
                          </p:childTnLst>
                        </p:cTn>
                      </p:par>
                      <p:par>
                        <p:cTn id="137" fill="hold">
                          <p:stCondLst>
                            <p:cond delay="indefinite"/>
                          </p:stCondLst>
                          <p:childTnLst>
                            <p:par>
                              <p:cTn id="138" fill="hold">
                                <p:stCondLst>
                                  <p:cond delay="0"/>
                                </p:stCondLst>
                                <p:childTnLst>
                                  <p:par>
                                    <p:cTn id="139" presetID="8" presetClass="emph" presetSubtype="0" accel="46000" decel="49000" fill="hold" nodeType="clickEffect">
                                      <p:stCondLst>
                                        <p:cond delay="0"/>
                                      </p:stCondLst>
                                      <p:childTnLst>
                                        <p:animRot by="8700000">
                                          <p:cBhvr>
                                            <p:cTn id="140" dur="500" fill="hold"/>
                                            <p:tgtEl>
                                              <p:spTgt spid="91"/>
                                            </p:tgtEl>
                                            <p:attrNameLst>
                                              <p:attrName>r</p:attrName>
                                            </p:attrNameLst>
                                          </p:cBhvr>
                                        </p:animRot>
                                      </p:childTnLst>
                                    </p:cTn>
                                  </p:par>
                                </p:childTnLst>
                              </p:cTn>
                            </p:par>
                            <p:par>
                              <p:cTn id="141" fill="hold">
                                <p:stCondLst>
                                  <p:cond delay="500"/>
                                </p:stCondLst>
                                <p:childTnLst>
                                  <p:par>
                                    <p:cTn id="142" presetID="22" presetClass="entr" presetSubtype="1" fill="hold" grpId="0" nodeType="afterEffect">
                                      <p:stCondLst>
                                        <p:cond delay="0"/>
                                      </p:stCondLst>
                                      <p:childTnLst>
                                        <p:set>
                                          <p:cBhvr>
                                            <p:cTn id="143" dur="1" fill="hold">
                                              <p:stCondLst>
                                                <p:cond delay="0"/>
                                              </p:stCondLst>
                                            </p:cTn>
                                            <p:tgtEl>
                                              <p:spTgt spid="98"/>
                                            </p:tgtEl>
                                            <p:attrNameLst>
                                              <p:attrName>style.visibility</p:attrName>
                                            </p:attrNameLst>
                                          </p:cBhvr>
                                          <p:to>
                                            <p:strVal val="visible"/>
                                          </p:to>
                                        </p:set>
                                        <p:animEffect transition="in" filter="wipe(up)">
                                          <p:cBhvr>
                                            <p:cTn id="144" dur="250"/>
                                            <p:tgtEl>
                                              <p:spTgt spid="98"/>
                                            </p:tgtEl>
                                          </p:cBhvr>
                                        </p:animEffect>
                                      </p:childTnLst>
                                    </p:cTn>
                                  </p:par>
                                </p:childTnLst>
                              </p:cTn>
                            </p:par>
                            <p:par>
                              <p:cTn id="145" fill="hold">
                                <p:stCondLst>
                                  <p:cond delay="750"/>
                                </p:stCondLst>
                                <p:childTnLst>
                                  <p:par>
                                    <p:cTn id="146" presetID="22" presetClass="entr" presetSubtype="1" fill="hold" grpId="0" nodeType="afterEffect">
                                      <p:stCondLst>
                                        <p:cond delay="0"/>
                                      </p:stCondLst>
                                      <p:childTnLst>
                                        <p:set>
                                          <p:cBhvr>
                                            <p:cTn id="147" dur="1" fill="hold">
                                              <p:stCondLst>
                                                <p:cond delay="0"/>
                                              </p:stCondLst>
                                            </p:cTn>
                                            <p:tgtEl>
                                              <p:spTgt spid="100"/>
                                            </p:tgtEl>
                                            <p:attrNameLst>
                                              <p:attrName>style.visibility</p:attrName>
                                            </p:attrNameLst>
                                          </p:cBhvr>
                                          <p:to>
                                            <p:strVal val="visible"/>
                                          </p:to>
                                        </p:set>
                                        <p:animEffect transition="in" filter="wipe(up)">
                                          <p:cBhvr>
                                            <p:cTn id="148" dur="250"/>
                                            <p:tgtEl>
                                              <p:spTgt spid="100"/>
                                            </p:tgtEl>
                                          </p:cBhvr>
                                        </p:animEffect>
                                      </p:childTnLst>
                                    </p:cTn>
                                  </p:par>
                                </p:childTnLst>
                              </p:cTn>
                            </p:par>
                            <p:par>
                              <p:cTn id="149" fill="hold">
                                <p:stCondLst>
                                  <p:cond delay="1000"/>
                                </p:stCondLst>
                                <p:childTnLst>
                                  <p:par>
                                    <p:cTn id="150" presetID="22" presetClass="entr" presetSubtype="1" fill="hold" grpId="0" nodeType="afterEffect">
                                      <p:stCondLst>
                                        <p:cond delay="0"/>
                                      </p:stCondLst>
                                      <p:childTnLst>
                                        <p:set>
                                          <p:cBhvr>
                                            <p:cTn id="151" dur="1" fill="hold">
                                              <p:stCondLst>
                                                <p:cond delay="0"/>
                                              </p:stCondLst>
                                            </p:cTn>
                                            <p:tgtEl>
                                              <p:spTgt spid="101"/>
                                            </p:tgtEl>
                                            <p:attrNameLst>
                                              <p:attrName>style.visibility</p:attrName>
                                            </p:attrNameLst>
                                          </p:cBhvr>
                                          <p:to>
                                            <p:strVal val="visible"/>
                                          </p:to>
                                        </p:set>
                                        <p:animEffect transition="in" filter="wipe(up)">
                                          <p:cBhvr>
                                            <p:cTn id="152" dur="250"/>
                                            <p:tgtEl>
                                              <p:spTgt spid="101"/>
                                            </p:tgtEl>
                                          </p:cBhvr>
                                        </p:animEffect>
                                      </p:childTnLst>
                                    </p:cTn>
                                  </p:par>
                                </p:childTnLst>
                              </p:cTn>
                            </p:par>
                            <p:par>
                              <p:cTn id="153" fill="hold">
                                <p:stCondLst>
                                  <p:cond delay="1250"/>
                                </p:stCondLst>
                                <p:childTnLst>
                                  <p:par>
                                    <p:cTn id="154" presetID="22" presetClass="entr" presetSubtype="1" fill="hold" grpId="0" nodeType="afterEffect">
                                      <p:stCondLst>
                                        <p:cond delay="0"/>
                                      </p:stCondLst>
                                      <p:childTnLst>
                                        <p:set>
                                          <p:cBhvr>
                                            <p:cTn id="155" dur="1" fill="hold">
                                              <p:stCondLst>
                                                <p:cond delay="0"/>
                                              </p:stCondLst>
                                            </p:cTn>
                                            <p:tgtEl>
                                              <p:spTgt spid="99"/>
                                            </p:tgtEl>
                                            <p:attrNameLst>
                                              <p:attrName>style.visibility</p:attrName>
                                            </p:attrNameLst>
                                          </p:cBhvr>
                                          <p:to>
                                            <p:strVal val="visible"/>
                                          </p:to>
                                        </p:set>
                                        <p:animEffect transition="in" filter="wipe(up)">
                                          <p:cBhvr>
                                            <p:cTn id="156" dur="250"/>
                                            <p:tgtEl>
                                              <p:spTgt spid="99"/>
                                            </p:tgtEl>
                                          </p:cBhvr>
                                        </p:animEffect>
                                      </p:childTnLst>
                                    </p:cTn>
                                  </p:par>
                                </p:childTnLst>
                              </p:cTn>
                            </p:par>
                            <p:par>
                              <p:cTn id="157" fill="hold">
                                <p:stCondLst>
                                  <p:cond delay="1500"/>
                                </p:stCondLst>
                                <p:childTnLst>
                                  <p:par>
                                    <p:cTn id="158" presetID="21" presetClass="entr" presetSubtype="1" fill="hold" grpId="0" nodeType="afterEffect">
                                      <p:stCondLst>
                                        <p:cond delay="0"/>
                                      </p:stCondLst>
                                      <p:childTnLst>
                                        <p:set>
                                          <p:cBhvr>
                                            <p:cTn id="159" dur="1" fill="hold">
                                              <p:stCondLst>
                                                <p:cond delay="0"/>
                                              </p:stCondLst>
                                            </p:cTn>
                                            <p:tgtEl>
                                              <p:spTgt spid="102"/>
                                            </p:tgtEl>
                                            <p:attrNameLst>
                                              <p:attrName>style.visibility</p:attrName>
                                            </p:attrNameLst>
                                          </p:cBhvr>
                                          <p:to>
                                            <p:strVal val="visible"/>
                                          </p:to>
                                        </p:set>
                                        <p:animEffect transition="in" filter="wheel(1)">
                                          <p:cBhvr>
                                            <p:cTn id="160" dur="1000"/>
                                            <p:tgtEl>
                                              <p:spTgt spid="102"/>
                                            </p:tgtEl>
                                          </p:cBhvr>
                                        </p:animEffect>
                                      </p:childTnLst>
                                    </p:cTn>
                                  </p:par>
                                </p:childTnLst>
                              </p:cTn>
                            </p:par>
                          </p:childTnLst>
                        </p:cTn>
                      </p:par>
                      <p:par>
                        <p:cTn id="161" fill="hold">
                          <p:stCondLst>
                            <p:cond delay="indefinite"/>
                          </p:stCondLst>
                          <p:childTnLst>
                            <p:par>
                              <p:cTn id="162" fill="hold">
                                <p:stCondLst>
                                  <p:cond delay="0"/>
                                </p:stCondLst>
                                <p:childTnLst>
                                  <p:par>
                                    <p:cTn id="163" presetID="2" presetClass="exit" presetSubtype="4" fill="hold" nodeType="clickEffect">
                                      <p:stCondLst>
                                        <p:cond delay="0"/>
                                      </p:stCondLst>
                                      <p:childTnLst>
                                        <p:anim calcmode="lin" valueType="num">
                                          <p:cBhvr additive="base">
                                            <p:cTn id="164" dur="250"/>
                                            <p:tgtEl>
                                              <p:spTgt spid="91"/>
                                            </p:tgtEl>
                                            <p:attrNameLst>
                                              <p:attrName>ppt_x</p:attrName>
                                            </p:attrNameLst>
                                          </p:cBhvr>
                                          <p:tavLst>
                                            <p:tav tm="0">
                                              <p:val>
                                                <p:strVal val="ppt_x"/>
                                              </p:val>
                                            </p:tav>
                                            <p:tav tm="100000">
                                              <p:val>
                                                <p:strVal val="ppt_x"/>
                                              </p:val>
                                            </p:tav>
                                          </p:tavLst>
                                        </p:anim>
                                        <p:anim calcmode="lin" valueType="num">
                                          <p:cBhvr additive="base">
                                            <p:cTn id="165" dur="250"/>
                                            <p:tgtEl>
                                              <p:spTgt spid="91"/>
                                            </p:tgtEl>
                                            <p:attrNameLst>
                                              <p:attrName>ppt_y</p:attrName>
                                            </p:attrNameLst>
                                          </p:cBhvr>
                                          <p:tavLst>
                                            <p:tav tm="0">
                                              <p:val>
                                                <p:strVal val="ppt_y"/>
                                              </p:val>
                                            </p:tav>
                                            <p:tav tm="100000">
                                              <p:val>
                                                <p:strVal val="1+ppt_h/2"/>
                                              </p:val>
                                            </p:tav>
                                          </p:tavLst>
                                        </p:anim>
                                        <p:set>
                                          <p:cBhvr>
                                            <p:cTn id="166" dur="1" fill="hold">
                                              <p:stCondLst>
                                                <p:cond delay="249"/>
                                              </p:stCondLst>
                                            </p:cTn>
                                            <p:tgtEl>
                                              <p:spTgt spid="91"/>
                                            </p:tgtEl>
                                            <p:attrNameLst>
                                              <p:attrName>style.visibility</p:attrName>
                                            </p:attrNameLst>
                                          </p:cBhvr>
                                          <p:to>
                                            <p:strVal val="hidden"/>
                                          </p:to>
                                        </p:set>
                                      </p:childTnLst>
                                    </p:cTn>
                                  </p:par>
                                  <p:par>
                                    <p:cTn id="167" presetID="2" presetClass="exit" presetSubtype="4" fill="hold" grpId="1" nodeType="withEffect">
                                      <p:stCondLst>
                                        <p:cond delay="0"/>
                                      </p:stCondLst>
                                      <p:childTnLst>
                                        <p:anim calcmode="lin" valueType="num">
                                          <p:cBhvr additive="base">
                                            <p:cTn id="168" dur="250"/>
                                            <p:tgtEl>
                                              <p:spTgt spid="98"/>
                                            </p:tgtEl>
                                            <p:attrNameLst>
                                              <p:attrName>ppt_x</p:attrName>
                                            </p:attrNameLst>
                                          </p:cBhvr>
                                          <p:tavLst>
                                            <p:tav tm="0">
                                              <p:val>
                                                <p:strVal val="ppt_x"/>
                                              </p:val>
                                            </p:tav>
                                            <p:tav tm="100000">
                                              <p:val>
                                                <p:strVal val="ppt_x"/>
                                              </p:val>
                                            </p:tav>
                                          </p:tavLst>
                                        </p:anim>
                                        <p:anim calcmode="lin" valueType="num">
                                          <p:cBhvr additive="base">
                                            <p:cTn id="169" dur="250"/>
                                            <p:tgtEl>
                                              <p:spTgt spid="98"/>
                                            </p:tgtEl>
                                            <p:attrNameLst>
                                              <p:attrName>ppt_y</p:attrName>
                                            </p:attrNameLst>
                                          </p:cBhvr>
                                          <p:tavLst>
                                            <p:tav tm="0">
                                              <p:val>
                                                <p:strVal val="ppt_y"/>
                                              </p:val>
                                            </p:tav>
                                            <p:tav tm="100000">
                                              <p:val>
                                                <p:strVal val="1+ppt_h/2"/>
                                              </p:val>
                                            </p:tav>
                                          </p:tavLst>
                                        </p:anim>
                                        <p:set>
                                          <p:cBhvr>
                                            <p:cTn id="170" dur="1" fill="hold">
                                              <p:stCondLst>
                                                <p:cond delay="249"/>
                                              </p:stCondLst>
                                            </p:cTn>
                                            <p:tgtEl>
                                              <p:spTgt spid="98"/>
                                            </p:tgtEl>
                                            <p:attrNameLst>
                                              <p:attrName>style.visibility</p:attrName>
                                            </p:attrNameLst>
                                          </p:cBhvr>
                                          <p:to>
                                            <p:strVal val="hidden"/>
                                          </p:to>
                                        </p:set>
                                      </p:childTnLst>
                                    </p:cTn>
                                  </p:par>
                                  <p:par>
                                    <p:cTn id="171" presetID="2" presetClass="exit" presetSubtype="9" fill="hold" grpId="1" nodeType="withEffect">
                                      <p:stCondLst>
                                        <p:cond delay="0"/>
                                      </p:stCondLst>
                                      <p:childTnLst>
                                        <p:anim calcmode="lin" valueType="num">
                                          <p:cBhvr additive="base">
                                            <p:cTn id="172" dur="250"/>
                                            <p:tgtEl>
                                              <p:spTgt spid="100"/>
                                            </p:tgtEl>
                                            <p:attrNameLst>
                                              <p:attrName>ppt_x</p:attrName>
                                            </p:attrNameLst>
                                          </p:cBhvr>
                                          <p:tavLst>
                                            <p:tav tm="0">
                                              <p:val>
                                                <p:strVal val="ppt_x"/>
                                              </p:val>
                                            </p:tav>
                                            <p:tav tm="100000">
                                              <p:val>
                                                <p:strVal val="0-ppt_w/2"/>
                                              </p:val>
                                            </p:tav>
                                          </p:tavLst>
                                        </p:anim>
                                        <p:anim calcmode="lin" valueType="num">
                                          <p:cBhvr additive="base">
                                            <p:cTn id="173" dur="250"/>
                                            <p:tgtEl>
                                              <p:spTgt spid="100"/>
                                            </p:tgtEl>
                                            <p:attrNameLst>
                                              <p:attrName>ppt_y</p:attrName>
                                            </p:attrNameLst>
                                          </p:cBhvr>
                                          <p:tavLst>
                                            <p:tav tm="0">
                                              <p:val>
                                                <p:strVal val="ppt_y"/>
                                              </p:val>
                                            </p:tav>
                                            <p:tav tm="100000">
                                              <p:val>
                                                <p:strVal val="0-ppt_h/2"/>
                                              </p:val>
                                            </p:tav>
                                          </p:tavLst>
                                        </p:anim>
                                        <p:set>
                                          <p:cBhvr>
                                            <p:cTn id="174" dur="1" fill="hold">
                                              <p:stCondLst>
                                                <p:cond delay="249"/>
                                              </p:stCondLst>
                                            </p:cTn>
                                            <p:tgtEl>
                                              <p:spTgt spid="100"/>
                                            </p:tgtEl>
                                            <p:attrNameLst>
                                              <p:attrName>style.visibility</p:attrName>
                                            </p:attrNameLst>
                                          </p:cBhvr>
                                          <p:to>
                                            <p:strVal val="hidden"/>
                                          </p:to>
                                        </p:set>
                                      </p:childTnLst>
                                    </p:cTn>
                                  </p:par>
                                  <p:par>
                                    <p:cTn id="175" presetID="2" presetClass="exit" presetSubtype="6" fill="hold" grpId="1" nodeType="withEffect">
                                      <p:stCondLst>
                                        <p:cond delay="0"/>
                                      </p:stCondLst>
                                      <p:childTnLst>
                                        <p:anim calcmode="lin" valueType="num">
                                          <p:cBhvr additive="base">
                                            <p:cTn id="176" dur="250"/>
                                            <p:tgtEl>
                                              <p:spTgt spid="101"/>
                                            </p:tgtEl>
                                            <p:attrNameLst>
                                              <p:attrName>ppt_x</p:attrName>
                                            </p:attrNameLst>
                                          </p:cBhvr>
                                          <p:tavLst>
                                            <p:tav tm="0">
                                              <p:val>
                                                <p:strVal val="ppt_x"/>
                                              </p:val>
                                            </p:tav>
                                            <p:tav tm="100000">
                                              <p:val>
                                                <p:strVal val="1+ppt_w/2"/>
                                              </p:val>
                                            </p:tav>
                                          </p:tavLst>
                                        </p:anim>
                                        <p:anim calcmode="lin" valueType="num">
                                          <p:cBhvr additive="base">
                                            <p:cTn id="177" dur="250"/>
                                            <p:tgtEl>
                                              <p:spTgt spid="101"/>
                                            </p:tgtEl>
                                            <p:attrNameLst>
                                              <p:attrName>ppt_y</p:attrName>
                                            </p:attrNameLst>
                                          </p:cBhvr>
                                          <p:tavLst>
                                            <p:tav tm="0">
                                              <p:val>
                                                <p:strVal val="ppt_y"/>
                                              </p:val>
                                            </p:tav>
                                            <p:tav tm="100000">
                                              <p:val>
                                                <p:strVal val="1+ppt_h/2"/>
                                              </p:val>
                                            </p:tav>
                                          </p:tavLst>
                                        </p:anim>
                                        <p:set>
                                          <p:cBhvr>
                                            <p:cTn id="178" dur="1" fill="hold">
                                              <p:stCondLst>
                                                <p:cond delay="249"/>
                                              </p:stCondLst>
                                            </p:cTn>
                                            <p:tgtEl>
                                              <p:spTgt spid="101"/>
                                            </p:tgtEl>
                                            <p:attrNameLst>
                                              <p:attrName>style.visibility</p:attrName>
                                            </p:attrNameLst>
                                          </p:cBhvr>
                                          <p:to>
                                            <p:strVal val="hidden"/>
                                          </p:to>
                                        </p:set>
                                      </p:childTnLst>
                                    </p:cTn>
                                  </p:par>
                                  <p:par>
                                    <p:cTn id="179" presetID="2" presetClass="exit" presetSubtype="2" fill="hold" grpId="1" nodeType="withEffect">
                                      <p:stCondLst>
                                        <p:cond delay="0"/>
                                      </p:stCondLst>
                                      <p:childTnLst>
                                        <p:anim calcmode="lin" valueType="num">
                                          <p:cBhvr additive="base">
                                            <p:cTn id="180" dur="250"/>
                                            <p:tgtEl>
                                              <p:spTgt spid="99"/>
                                            </p:tgtEl>
                                            <p:attrNameLst>
                                              <p:attrName>ppt_x</p:attrName>
                                            </p:attrNameLst>
                                          </p:cBhvr>
                                          <p:tavLst>
                                            <p:tav tm="0">
                                              <p:val>
                                                <p:strVal val="ppt_x"/>
                                              </p:val>
                                            </p:tav>
                                            <p:tav tm="100000">
                                              <p:val>
                                                <p:strVal val="1+ppt_w/2"/>
                                              </p:val>
                                            </p:tav>
                                          </p:tavLst>
                                        </p:anim>
                                        <p:anim calcmode="lin" valueType="num">
                                          <p:cBhvr additive="base">
                                            <p:cTn id="181" dur="250"/>
                                            <p:tgtEl>
                                              <p:spTgt spid="99"/>
                                            </p:tgtEl>
                                            <p:attrNameLst>
                                              <p:attrName>ppt_y</p:attrName>
                                            </p:attrNameLst>
                                          </p:cBhvr>
                                          <p:tavLst>
                                            <p:tav tm="0">
                                              <p:val>
                                                <p:strVal val="ppt_y"/>
                                              </p:val>
                                            </p:tav>
                                            <p:tav tm="100000">
                                              <p:val>
                                                <p:strVal val="ppt_y"/>
                                              </p:val>
                                            </p:tav>
                                          </p:tavLst>
                                        </p:anim>
                                        <p:set>
                                          <p:cBhvr>
                                            <p:cTn id="182" dur="1" fill="hold">
                                              <p:stCondLst>
                                                <p:cond delay="249"/>
                                              </p:stCondLst>
                                            </p:cTn>
                                            <p:tgtEl>
                                              <p:spTgt spid="99"/>
                                            </p:tgtEl>
                                            <p:attrNameLst>
                                              <p:attrName>style.visibility</p:attrName>
                                            </p:attrNameLst>
                                          </p:cBhvr>
                                          <p:to>
                                            <p:strVal val="hidden"/>
                                          </p:to>
                                        </p:set>
                                      </p:childTnLst>
                                    </p:cTn>
                                  </p:par>
                                  <p:par>
                                    <p:cTn id="183" presetID="2" presetClass="exit" presetSubtype="8" fill="hold" grpId="1" nodeType="withEffect">
                                      <p:stCondLst>
                                        <p:cond delay="0"/>
                                      </p:stCondLst>
                                      <p:childTnLst>
                                        <p:anim calcmode="lin" valueType="num">
                                          <p:cBhvr additive="base">
                                            <p:cTn id="184" dur="250"/>
                                            <p:tgtEl>
                                              <p:spTgt spid="102"/>
                                            </p:tgtEl>
                                            <p:attrNameLst>
                                              <p:attrName>ppt_x</p:attrName>
                                            </p:attrNameLst>
                                          </p:cBhvr>
                                          <p:tavLst>
                                            <p:tav tm="0">
                                              <p:val>
                                                <p:strVal val="ppt_x"/>
                                              </p:val>
                                            </p:tav>
                                            <p:tav tm="100000">
                                              <p:val>
                                                <p:strVal val="0-ppt_w/2"/>
                                              </p:val>
                                            </p:tav>
                                          </p:tavLst>
                                        </p:anim>
                                        <p:anim calcmode="lin" valueType="num">
                                          <p:cBhvr additive="base">
                                            <p:cTn id="185" dur="250"/>
                                            <p:tgtEl>
                                              <p:spTgt spid="102"/>
                                            </p:tgtEl>
                                            <p:attrNameLst>
                                              <p:attrName>ppt_y</p:attrName>
                                            </p:attrNameLst>
                                          </p:cBhvr>
                                          <p:tavLst>
                                            <p:tav tm="0">
                                              <p:val>
                                                <p:strVal val="ppt_y"/>
                                              </p:val>
                                            </p:tav>
                                            <p:tav tm="100000">
                                              <p:val>
                                                <p:strVal val="ppt_y"/>
                                              </p:val>
                                            </p:tav>
                                          </p:tavLst>
                                        </p:anim>
                                        <p:set>
                                          <p:cBhvr>
                                            <p:cTn id="186" dur="1" fill="hold">
                                              <p:stCondLst>
                                                <p:cond delay="249"/>
                                              </p:stCondLst>
                                            </p:cTn>
                                            <p:tgtEl>
                                              <p:spTgt spid="102"/>
                                            </p:tgtEl>
                                            <p:attrNameLst>
                                              <p:attrName>style.visibility</p:attrName>
                                            </p:attrNameLst>
                                          </p:cBhvr>
                                          <p:to>
                                            <p:strVal val="hidden"/>
                                          </p:to>
                                        </p:set>
                                      </p:childTnLst>
                                    </p:cTn>
                                  </p:par>
                                </p:childTnLst>
                              </p:cTn>
                            </p:par>
                          </p:childTnLst>
                        </p:cTn>
                      </p:par>
                      <p:par>
                        <p:cTn id="187" fill="hold">
                          <p:stCondLst>
                            <p:cond delay="indefinite"/>
                          </p:stCondLst>
                          <p:childTnLst>
                            <p:par>
                              <p:cTn id="188" fill="hold">
                                <p:stCondLst>
                                  <p:cond delay="0"/>
                                </p:stCondLst>
                                <p:childTnLst>
                                  <p:par>
                                    <p:cTn id="189" presetID="10" presetClass="entr" presetSubtype="0" fill="hold" nodeType="clickEffect">
                                      <p:stCondLst>
                                        <p:cond delay="0"/>
                                      </p:stCondLst>
                                      <p:childTnLst>
                                        <p:set>
                                          <p:cBhvr>
                                            <p:cTn id="190" dur="1" fill="hold">
                                              <p:stCondLst>
                                                <p:cond delay="0"/>
                                              </p:stCondLst>
                                            </p:cTn>
                                            <p:tgtEl>
                                              <p:spTgt spid="103"/>
                                            </p:tgtEl>
                                            <p:attrNameLst>
                                              <p:attrName>style.visibility</p:attrName>
                                            </p:attrNameLst>
                                          </p:cBhvr>
                                          <p:to>
                                            <p:strVal val="visible"/>
                                          </p:to>
                                        </p:set>
                                        <p:animEffect transition="in" filter="fade">
                                          <p:cBhvr>
                                            <p:cTn id="191" dur="500"/>
                                            <p:tgtEl>
                                              <p:spTgt spid="103"/>
                                            </p:tgtEl>
                                          </p:cBhvr>
                                        </p:animEffect>
                                      </p:childTnLst>
                                    </p:cTn>
                                  </p:par>
                                </p:childTnLst>
                              </p:cTn>
                            </p:par>
                          </p:childTnLst>
                        </p:cTn>
                      </p:par>
                      <p:par>
                        <p:cTn id="192" fill="hold">
                          <p:stCondLst>
                            <p:cond delay="indefinite"/>
                          </p:stCondLst>
                          <p:childTnLst>
                            <p:par>
                              <p:cTn id="193" fill="hold">
                                <p:stCondLst>
                                  <p:cond delay="0"/>
                                </p:stCondLst>
                                <p:childTnLst>
                                  <p:par>
                                    <p:cTn id="194" presetID="8" presetClass="emph" presetSubtype="0" accel="46000" decel="49000" fill="hold" nodeType="clickEffect">
                                      <p:stCondLst>
                                        <p:cond delay="0"/>
                                      </p:stCondLst>
                                      <p:childTnLst>
                                        <p:animRot by="-8700000">
                                          <p:cBhvr>
                                            <p:cTn id="195" dur="500" fill="hold"/>
                                            <p:tgtEl>
                                              <p:spTgt spid="103"/>
                                            </p:tgtEl>
                                            <p:attrNameLst>
                                              <p:attrName>r</p:attrName>
                                            </p:attrNameLst>
                                          </p:cBhvr>
                                        </p:animRot>
                                      </p:childTnLst>
                                    </p:cTn>
                                  </p:par>
                                </p:childTnLst>
                              </p:cTn>
                            </p:par>
                            <p:par>
                              <p:cTn id="196" fill="hold">
                                <p:stCondLst>
                                  <p:cond delay="500"/>
                                </p:stCondLst>
                                <p:childTnLst>
                                  <p:par>
                                    <p:cTn id="197" presetID="22" presetClass="entr" presetSubtype="1" fill="hold" grpId="0" nodeType="afterEffect">
                                      <p:stCondLst>
                                        <p:cond delay="0"/>
                                      </p:stCondLst>
                                      <p:childTnLst>
                                        <p:set>
                                          <p:cBhvr>
                                            <p:cTn id="198" dur="1" fill="hold">
                                              <p:stCondLst>
                                                <p:cond delay="0"/>
                                              </p:stCondLst>
                                            </p:cTn>
                                            <p:tgtEl>
                                              <p:spTgt spid="110"/>
                                            </p:tgtEl>
                                            <p:attrNameLst>
                                              <p:attrName>style.visibility</p:attrName>
                                            </p:attrNameLst>
                                          </p:cBhvr>
                                          <p:to>
                                            <p:strVal val="visible"/>
                                          </p:to>
                                        </p:set>
                                        <p:animEffect transition="in" filter="wipe(up)">
                                          <p:cBhvr>
                                            <p:cTn id="199" dur="250"/>
                                            <p:tgtEl>
                                              <p:spTgt spid="110"/>
                                            </p:tgtEl>
                                          </p:cBhvr>
                                        </p:animEffect>
                                      </p:childTnLst>
                                    </p:cTn>
                                  </p:par>
                                </p:childTnLst>
                              </p:cTn>
                            </p:par>
                            <p:par>
                              <p:cTn id="200" fill="hold">
                                <p:stCondLst>
                                  <p:cond delay="750"/>
                                </p:stCondLst>
                                <p:childTnLst>
                                  <p:par>
                                    <p:cTn id="201" presetID="22" presetClass="entr" presetSubtype="1" fill="hold" grpId="0" nodeType="afterEffect">
                                      <p:stCondLst>
                                        <p:cond delay="0"/>
                                      </p:stCondLst>
                                      <p:childTnLst>
                                        <p:set>
                                          <p:cBhvr>
                                            <p:cTn id="202" dur="1" fill="hold">
                                              <p:stCondLst>
                                                <p:cond delay="0"/>
                                              </p:stCondLst>
                                            </p:cTn>
                                            <p:tgtEl>
                                              <p:spTgt spid="112"/>
                                            </p:tgtEl>
                                            <p:attrNameLst>
                                              <p:attrName>style.visibility</p:attrName>
                                            </p:attrNameLst>
                                          </p:cBhvr>
                                          <p:to>
                                            <p:strVal val="visible"/>
                                          </p:to>
                                        </p:set>
                                        <p:animEffect transition="in" filter="wipe(up)">
                                          <p:cBhvr>
                                            <p:cTn id="203" dur="250"/>
                                            <p:tgtEl>
                                              <p:spTgt spid="112"/>
                                            </p:tgtEl>
                                          </p:cBhvr>
                                        </p:animEffect>
                                      </p:childTnLst>
                                    </p:cTn>
                                  </p:par>
                                </p:childTnLst>
                              </p:cTn>
                            </p:par>
                            <p:par>
                              <p:cTn id="204" fill="hold">
                                <p:stCondLst>
                                  <p:cond delay="1000"/>
                                </p:stCondLst>
                                <p:childTnLst>
                                  <p:par>
                                    <p:cTn id="205" presetID="22" presetClass="entr" presetSubtype="1" fill="hold" grpId="0" nodeType="afterEffect">
                                      <p:stCondLst>
                                        <p:cond delay="0"/>
                                      </p:stCondLst>
                                      <p:childTnLst>
                                        <p:set>
                                          <p:cBhvr>
                                            <p:cTn id="206" dur="1" fill="hold">
                                              <p:stCondLst>
                                                <p:cond delay="0"/>
                                              </p:stCondLst>
                                            </p:cTn>
                                            <p:tgtEl>
                                              <p:spTgt spid="113"/>
                                            </p:tgtEl>
                                            <p:attrNameLst>
                                              <p:attrName>style.visibility</p:attrName>
                                            </p:attrNameLst>
                                          </p:cBhvr>
                                          <p:to>
                                            <p:strVal val="visible"/>
                                          </p:to>
                                        </p:set>
                                        <p:animEffect transition="in" filter="wipe(up)">
                                          <p:cBhvr>
                                            <p:cTn id="207" dur="250"/>
                                            <p:tgtEl>
                                              <p:spTgt spid="113"/>
                                            </p:tgtEl>
                                          </p:cBhvr>
                                        </p:animEffect>
                                      </p:childTnLst>
                                    </p:cTn>
                                  </p:par>
                                </p:childTnLst>
                              </p:cTn>
                            </p:par>
                            <p:par>
                              <p:cTn id="208" fill="hold">
                                <p:stCondLst>
                                  <p:cond delay="1250"/>
                                </p:stCondLst>
                                <p:childTnLst>
                                  <p:par>
                                    <p:cTn id="209" presetID="22" presetClass="entr" presetSubtype="1" fill="hold" grpId="0" nodeType="afterEffect">
                                      <p:stCondLst>
                                        <p:cond delay="0"/>
                                      </p:stCondLst>
                                      <p:childTnLst>
                                        <p:set>
                                          <p:cBhvr>
                                            <p:cTn id="210" dur="1" fill="hold">
                                              <p:stCondLst>
                                                <p:cond delay="0"/>
                                              </p:stCondLst>
                                            </p:cTn>
                                            <p:tgtEl>
                                              <p:spTgt spid="111"/>
                                            </p:tgtEl>
                                            <p:attrNameLst>
                                              <p:attrName>style.visibility</p:attrName>
                                            </p:attrNameLst>
                                          </p:cBhvr>
                                          <p:to>
                                            <p:strVal val="visible"/>
                                          </p:to>
                                        </p:set>
                                        <p:animEffect transition="in" filter="wipe(up)">
                                          <p:cBhvr>
                                            <p:cTn id="211" dur="250"/>
                                            <p:tgtEl>
                                              <p:spTgt spid="111"/>
                                            </p:tgtEl>
                                          </p:cBhvr>
                                        </p:animEffect>
                                      </p:childTnLst>
                                    </p:cTn>
                                  </p:par>
                                </p:childTnLst>
                              </p:cTn>
                            </p:par>
                            <p:par>
                              <p:cTn id="212" fill="hold">
                                <p:stCondLst>
                                  <p:cond delay="1500"/>
                                </p:stCondLst>
                                <p:childTnLst>
                                  <p:par>
                                    <p:cTn id="213" presetID="21" presetClass="entr" presetSubtype="1" fill="hold" grpId="0" nodeType="afterEffect">
                                      <p:stCondLst>
                                        <p:cond delay="0"/>
                                      </p:stCondLst>
                                      <p:childTnLst>
                                        <p:set>
                                          <p:cBhvr>
                                            <p:cTn id="214" dur="1" fill="hold">
                                              <p:stCondLst>
                                                <p:cond delay="0"/>
                                              </p:stCondLst>
                                            </p:cTn>
                                            <p:tgtEl>
                                              <p:spTgt spid="114"/>
                                            </p:tgtEl>
                                            <p:attrNameLst>
                                              <p:attrName>style.visibility</p:attrName>
                                            </p:attrNameLst>
                                          </p:cBhvr>
                                          <p:to>
                                            <p:strVal val="visible"/>
                                          </p:to>
                                        </p:set>
                                        <p:animEffect transition="in" filter="wheel(1)">
                                          <p:cBhvr>
                                            <p:cTn id="215" dur="1000"/>
                                            <p:tgtEl>
                                              <p:spTgt spid="114"/>
                                            </p:tgtEl>
                                          </p:cBhvr>
                                        </p:animEffect>
                                      </p:childTnLst>
                                    </p:cTn>
                                  </p:par>
                                </p:childTnLst>
                              </p:cTn>
                            </p:par>
                          </p:childTnLst>
                        </p:cTn>
                      </p:par>
                      <p:par>
                        <p:cTn id="216" fill="hold">
                          <p:stCondLst>
                            <p:cond delay="indefinite"/>
                          </p:stCondLst>
                          <p:childTnLst>
                            <p:par>
                              <p:cTn id="217" fill="hold">
                                <p:stCondLst>
                                  <p:cond delay="0"/>
                                </p:stCondLst>
                                <p:childTnLst>
                                  <p:par>
                                    <p:cTn id="218" presetID="2" presetClass="exit" presetSubtype="4" fill="hold" nodeType="clickEffect">
                                      <p:stCondLst>
                                        <p:cond delay="0"/>
                                      </p:stCondLst>
                                      <p:childTnLst>
                                        <p:anim calcmode="lin" valueType="num">
                                          <p:cBhvr additive="base">
                                            <p:cTn id="219" dur="250"/>
                                            <p:tgtEl>
                                              <p:spTgt spid="103"/>
                                            </p:tgtEl>
                                            <p:attrNameLst>
                                              <p:attrName>ppt_x</p:attrName>
                                            </p:attrNameLst>
                                          </p:cBhvr>
                                          <p:tavLst>
                                            <p:tav tm="0">
                                              <p:val>
                                                <p:strVal val="ppt_x"/>
                                              </p:val>
                                            </p:tav>
                                            <p:tav tm="100000">
                                              <p:val>
                                                <p:strVal val="ppt_x"/>
                                              </p:val>
                                            </p:tav>
                                          </p:tavLst>
                                        </p:anim>
                                        <p:anim calcmode="lin" valueType="num">
                                          <p:cBhvr additive="base">
                                            <p:cTn id="220" dur="250"/>
                                            <p:tgtEl>
                                              <p:spTgt spid="103"/>
                                            </p:tgtEl>
                                            <p:attrNameLst>
                                              <p:attrName>ppt_y</p:attrName>
                                            </p:attrNameLst>
                                          </p:cBhvr>
                                          <p:tavLst>
                                            <p:tav tm="0">
                                              <p:val>
                                                <p:strVal val="ppt_y"/>
                                              </p:val>
                                            </p:tav>
                                            <p:tav tm="100000">
                                              <p:val>
                                                <p:strVal val="1+ppt_h/2"/>
                                              </p:val>
                                            </p:tav>
                                          </p:tavLst>
                                        </p:anim>
                                        <p:set>
                                          <p:cBhvr>
                                            <p:cTn id="221" dur="1" fill="hold">
                                              <p:stCondLst>
                                                <p:cond delay="249"/>
                                              </p:stCondLst>
                                            </p:cTn>
                                            <p:tgtEl>
                                              <p:spTgt spid="103"/>
                                            </p:tgtEl>
                                            <p:attrNameLst>
                                              <p:attrName>style.visibility</p:attrName>
                                            </p:attrNameLst>
                                          </p:cBhvr>
                                          <p:to>
                                            <p:strVal val="hidden"/>
                                          </p:to>
                                        </p:set>
                                      </p:childTnLst>
                                    </p:cTn>
                                  </p:par>
                                  <p:par>
                                    <p:cTn id="222" presetID="2" presetClass="exit" presetSubtype="8" fill="hold" grpId="1" nodeType="withEffect">
                                      <p:stCondLst>
                                        <p:cond delay="0"/>
                                      </p:stCondLst>
                                      <p:childTnLst>
                                        <p:anim calcmode="lin" valueType="num">
                                          <p:cBhvr additive="base">
                                            <p:cTn id="223" dur="250"/>
                                            <p:tgtEl>
                                              <p:spTgt spid="110"/>
                                            </p:tgtEl>
                                            <p:attrNameLst>
                                              <p:attrName>ppt_x</p:attrName>
                                            </p:attrNameLst>
                                          </p:cBhvr>
                                          <p:tavLst>
                                            <p:tav tm="0">
                                              <p:val>
                                                <p:strVal val="ppt_x"/>
                                              </p:val>
                                            </p:tav>
                                            <p:tav tm="100000">
                                              <p:val>
                                                <p:strVal val="0-ppt_w/2"/>
                                              </p:val>
                                            </p:tav>
                                          </p:tavLst>
                                        </p:anim>
                                        <p:anim calcmode="lin" valueType="num">
                                          <p:cBhvr additive="base">
                                            <p:cTn id="224" dur="250"/>
                                            <p:tgtEl>
                                              <p:spTgt spid="110"/>
                                            </p:tgtEl>
                                            <p:attrNameLst>
                                              <p:attrName>ppt_y</p:attrName>
                                            </p:attrNameLst>
                                          </p:cBhvr>
                                          <p:tavLst>
                                            <p:tav tm="0">
                                              <p:val>
                                                <p:strVal val="ppt_y"/>
                                              </p:val>
                                            </p:tav>
                                            <p:tav tm="100000">
                                              <p:val>
                                                <p:strVal val="ppt_y"/>
                                              </p:val>
                                            </p:tav>
                                          </p:tavLst>
                                        </p:anim>
                                        <p:set>
                                          <p:cBhvr>
                                            <p:cTn id="225" dur="1" fill="hold">
                                              <p:stCondLst>
                                                <p:cond delay="249"/>
                                              </p:stCondLst>
                                            </p:cTn>
                                            <p:tgtEl>
                                              <p:spTgt spid="110"/>
                                            </p:tgtEl>
                                            <p:attrNameLst>
                                              <p:attrName>style.visibility</p:attrName>
                                            </p:attrNameLst>
                                          </p:cBhvr>
                                          <p:to>
                                            <p:strVal val="hidden"/>
                                          </p:to>
                                        </p:set>
                                      </p:childTnLst>
                                    </p:cTn>
                                  </p:par>
                                  <p:par>
                                    <p:cTn id="226" presetID="2" presetClass="exit" presetSubtype="6" fill="hold" grpId="1" nodeType="withEffect">
                                      <p:stCondLst>
                                        <p:cond delay="0"/>
                                      </p:stCondLst>
                                      <p:childTnLst>
                                        <p:anim calcmode="lin" valueType="num">
                                          <p:cBhvr additive="base">
                                            <p:cTn id="227" dur="250"/>
                                            <p:tgtEl>
                                              <p:spTgt spid="112"/>
                                            </p:tgtEl>
                                            <p:attrNameLst>
                                              <p:attrName>ppt_x</p:attrName>
                                            </p:attrNameLst>
                                          </p:cBhvr>
                                          <p:tavLst>
                                            <p:tav tm="0">
                                              <p:val>
                                                <p:strVal val="ppt_x"/>
                                              </p:val>
                                            </p:tav>
                                            <p:tav tm="100000">
                                              <p:val>
                                                <p:strVal val="1+ppt_w/2"/>
                                              </p:val>
                                            </p:tav>
                                          </p:tavLst>
                                        </p:anim>
                                        <p:anim calcmode="lin" valueType="num">
                                          <p:cBhvr additive="base">
                                            <p:cTn id="228" dur="250"/>
                                            <p:tgtEl>
                                              <p:spTgt spid="112"/>
                                            </p:tgtEl>
                                            <p:attrNameLst>
                                              <p:attrName>ppt_y</p:attrName>
                                            </p:attrNameLst>
                                          </p:cBhvr>
                                          <p:tavLst>
                                            <p:tav tm="0">
                                              <p:val>
                                                <p:strVal val="ppt_y"/>
                                              </p:val>
                                            </p:tav>
                                            <p:tav tm="100000">
                                              <p:val>
                                                <p:strVal val="1+ppt_h/2"/>
                                              </p:val>
                                            </p:tav>
                                          </p:tavLst>
                                        </p:anim>
                                        <p:set>
                                          <p:cBhvr>
                                            <p:cTn id="229" dur="1" fill="hold">
                                              <p:stCondLst>
                                                <p:cond delay="249"/>
                                              </p:stCondLst>
                                            </p:cTn>
                                            <p:tgtEl>
                                              <p:spTgt spid="112"/>
                                            </p:tgtEl>
                                            <p:attrNameLst>
                                              <p:attrName>style.visibility</p:attrName>
                                            </p:attrNameLst>
                                          </p:cBhvr>
                                          <p:to>
                                            <p:strVal val="hidden"/>
                                          </p:to>
                                        </p:set>
                                      </p:childTnLst>
                                    </p:cTn>
                                  </p:par>
                                  <p:par>
                                    <p:cTn id="230" presetID="2" presetClass="exit" presetSubtype="3" fill="hold" grpId="1" nodeType="withEffect">
                                      <p:stCondLst>
                                        <p:cond delay="0"/>
                                      </p:stCondLst>
                                      <p:childTnLst>
                                        <p:anim calcmode="lin" valueType="num">
                                          <p:cBhvr additive="base">
                                            <p:cTn id="231" dur="250"/>
                                            <p:tgtEl>
                                              <p:spTgt spid="113"/>
                                            </p:tgtEl>
                                            <p:attrNameLst>
                                              <p:attrName>ppt_x</p:attrName>
                                            </p:attrNameLst>
                                          </p:cBhvr>
                                          <p:tavLst>
                                            <p:tav tm="0">
                                              <p:val>
                                                <p:strVal val="ppt_x"/>
                                              </p:val>
                                            </p:tav>
                                            <p:tav tm="100000">
                                              <p:val>
                                                <p:strVal val="1+ppt_w/2"/>
                                              </p:val>
                                            </p:tav>
                                          </p:tavLst>
                                        </p:anim>
                                        <p:anim calcmode="lin" valueType="num">
                                          <p:cBhvr additive="base">
                                            <p:cTn id="232" dur="250"/>
                                            <p:tgtEl>
                                              <p:spTgt spid="113"/>
                                            </p:tgtEl>
                                            <p:attrNameLst>
                                              <p:attrName>ppt_y</p:attrName>
                                            </p:attrNameLst>
                                          </p:cBhvr>
                                          <p:tavLst>
                                            <p:tav tm="0">
                                              <p:val>
                                                <p:strVal val="ppt_y"/>
                                              </p:val>
                                            </p:tav>
                                            <p:tav tm="100000">
                                              <p:val>
                                                <p:strVal val="0-ppt_h/2"/>
                                              </p:val>
                                            </p:tav>
                                          </p:tavLst>
                                        </p:anim>
                                        <p:set>
                                          <p:cBhvr>
                                            <p:cTn id="233" dur="1" fill="hold">
                                              <p:stCondLst>
                                                <p:cond delay="249"/>
                                              </p:stCondLst>
                                            </p:cTn>
                                            <p:tgtEl>
                                              <p:spTgt spid="113"/>
                                            </p:tgtEl>
                                            <p:attrNameLst>
                                              <p:attrName>style.visibility</p:attrName>
                                            </p:attrNameLst>
                                          </p:cBhvr>
                                          <p:to>
                                            <p:strVal val="hidden"/>
                                          </p:to>
                                        </p:set>
                                      </p:childTnLst>
                                    </p:cTn>
                                  </p:par>
                                  <p:par>
                                    <p:cTn id="234" presetID="2" presetClass="exit" presetSubtype="2" fill="hold" grpId="1" nodeType="withEffect">
                                      <p:stCondLst>
                                        <p:cond delay="0"/>
                                      </p:stCondLst>
                                      <p:childTnLst>
                                        <p:anim calcmode="lin" valueType="num">
                                          <p:cBhvr additive="base">
                                            <p:cTn id="235" dur="250"/>
                                            <p:tgtEl>
                                              <p:spTgt spid="111"/>
                                            </p:tgtEl>
                                            <p:attrNameLst>
                                              <p:attrName>ppt_x</p:attrName>
                                            </p:attrNameLst>
                                          </p:cBhvr>
                                          <p:tavLst>
                                            <p:tav tm="0">
                                              <p:val>
                                                <p:strVal val="ppt_x"/>
                                              </p:val>
                                            </p:tav>
                                            <p:tav tm="100000">
                                              <p:val>
                                                <p:strVal val="1+ppt_w/2"/>
                                              </p:val>
                                            </p:tav>
                                          </p:tavLst>
                                        </p:anim>
                                        <p:anim calcmode="lin" valueType="num">
                                          <p:cBhvr additive="base">
                                            <p:cTn id="236" dur="250"/>
                                            <p:tgtEl>
                                              <p:spTgt spid="111"/>
                                            </p:tgtEl>
                                            <p:attrNameLst>
                                              <p:attrName>ppt_y</p:attrName>
                                            </p:attrNameLst>
                                          </p:cBhvr>
                                          <p:tavLst>
                                            <p:tav tm="0">
                                              <p:val>
                                                <p:strVal val="ppt_y"/>
                                              </p:val>
                                            </p:tav>
                                            <p:tav tm="100000">
                                              <p:val>
                                                <p:strVal val="ppt_y"/>
                                              </p:val>
                                            </p:tav>
                                          </p:tavLst>
                                        </p:anim>
                                        <p:set>
                                          <p:cBhvr>
                                            <p:cTn id="237" dur="1" fill="hold">
                                              <p:stCondLst>
                                                <p:cond delay="249"/>
                                              </p:stCondLst>
                                            </p:cTn>
                                            <p:tgtEl>
                                              <p:spTgt spid="111"/>
                                            </p:tgtEl>
                                            <p:attrNameLst>
                                              <p:attrName>style.visibility</p:attrName>
                                            </p:attrNameLst>
                                          </p:cBhvr>
                                          <p:to>
                                            <p:strVal val="hidden"/>
                                          </p:to>
                                        </p:set>
                                      </p:childTnLst>
                                    </p:cTn>
                                  </p:par>
                                  <p:par>
                                    <p:cTn id="238" presetID="2" presetClass="exit" presetSubtype="8" fill="hold" grpId="1" nodeType="withEffect">
                                      <p:stCondLst>
                                        <p:cond delay="0"/>
                                      </p:stCondLst>
                                      <p:childTnLst>
                                        <p:anim calcmode="lin" valueType="num">
                                          <p:cBhvr additive="base">
                                            <p:cTn id="239" dur="250"/>
                                            <p:tgtEl>
                                              <p:spTgt spid="114"/>
                                            </p:tgtEl>
                                            <p:attrNameLst>
                                              <p:attrName>ppt_x</p:attrName>
                                            </p:attrNameLst>
                                          </p:cBhvr>
                                          <p:tavLst>
                                            <p:tav tm="0">
                                              <p:val>
                                                <p:strVal val="ppt_x"/>
                                              </p:val>
                                            </p:tav>
                                            <p:tav tm="100000">
                                              <p:val>
                                                <p:strVal val="0-ppt_w/2"/>
                                              </p:val>
                                            </p:tav>
                                          </p:tavLst>
                                        </p:anim>
                                        <p:anim calcmode="lin" valueType="num">
                                          <p:cBhvr additive="base">
                                            <p:cTn id="240" dur="250"/>
                                            <p:tgtEl>
                                              <p:spTgt spid="114"/>
                                            </p:tgtEl>
                                            <p:attrNameLst>
                                              <p:attrName>ppt_y</p:attrName>
                                            </p:attrNameLst>
                                          </p:cBhvr>
                                          <p:tavLst>
                                            <p:tav tm="0">
                                              <p:val>
                                                <p:strVal val="ppt_y"/>
                                              </p:val>
                                            </p:tav>
                                            <p:tav tm="100000">
                                              <p:val>
                                                <p:strVal val="ppt_y"/>
                                              </p:val>
                                            </p:tav>
                                          </p:tavLst>
                                        </p:anim>
                                        <p:set>
                                          <p:cBhvr>
                                            <p:cTn id="241" dur="1" fill="hold">
                                              <p:stCondLst>
                                                <p:cond delay="249"/>
                                              </p:stCondLst>
                                            </p:cTn>
                                            <p:tgtEl>
                                              <p:spTgt spid="114"/>
                                            </p:tgtEl>
                                            <p:attrNameLst>
                                              <p:attrName>style.visibility</p:attrName>
                                            </p:attrNameLst>
                                          </p:cBhvr>
                                          <p:to>
                                            <p:strVal val="hidden"/>
                                          </p:to>
                                        </p:set>
                                      </p:childTnLst>
                                    </p:cTn>
                                  </p:par>
                                </p:childTnLst>
                              </p:cTn>
                            </p:par>
                            <p:par>
                              <p:cTn id="242" fill="hold">
                                <p:stCondLst>
                                  <p:cond delay="250"/>
                                </p:stCondLst>
                                <p:childTnLst>
                                  <p:par>
                                    <p:cTn id="243" presetID="53" presetClass="entr" presetSubtype="528" fill="hold" nodeType="afterEffect">
                                      <p:stCondLst>
                                        <p:cond delay="0"/>
                                      </p:stCondLst>
                                      <p:childTnLst>
                                        <p:set>
                                          <p:cBhvr>
                                            <p:cTn id="244" dur="1" fill="hold">
                                              <p:stCondLst>
                                                <p:cond delay="0"/>
                                              </p:stCondLst>
                                            </p:cTn>
                                            <p:tgtEl>
                                              <p:spTgt spid="134"/>
                                            </p:tgtEl>
                                            <p:attrNameLst>
                                              <p:attrName>style.visibility</p:attrName>
                                            </p:attrNameLst>
                                          </p:cBhvr>
                                          <p:to>
                                            <p:strVal val="visible"/>
                                          </p:to>
                                        </p:set>
                                        <p:anim calcmode="lin" valueType="num">
                                          <p:cBhvr>
                                            <p:cTn id="245" dur="500" fill="hold"/>
                                            <p:tgtEl>
                                              <p:spTgt spid="134"/>
                                            </p:tgtEl>
                                            <p:attrNameLst>
                                              <p:attrName>ppt_w</p:attrName>
                                            </p:attrNameLst>
                                          </p:cBhvr>
                                          <p:tavLst>
                                            <p:tav tm="0">
                                              <p:val>
                                                <p:fltVal val="0"/>
                                              </p:val>
                                            </p:tav>
                                            <p:tav tm="100000">
                                              <p:val>
                                                <p:strVal val="#ppt_w"/>
                                              </p:val>
                                            </p:tav>
                                          </p:tavLst>
                                        </p:anim>
                                        <p:anim calcmode="lin" valueType="num">
                                          <p:cBhvr>
                                            <p:cTn id="246" dur="500" fill="hold"/>
                                            <p:tgtEl>
                                              <p:spTgt spid="134"/>
                                            </p:tgtEl>
                                            <p:attrNameLst>
                                              <p:attrName>ppt_h</p:attrName>
                                            </p:attrNameLst>
                                          </p:cBhvr>
                                          <p:tavLst>
                                            <p:tav tm="0">
                                              <p:val>
                                                <p:fltVal val="0"/>
                                              </p:val>
                                            </p:tav>
                                            <p:tav tm="100000">
                                              <p:val>
                                                <p:strVal val="#ppt_h"/>
                                              </p:val>
                                            </p:tav>
                                          </p:tavLst>
                                        </p:anim>
                                        <p:animEffect transition="in" filter="fade">
                                          <p:cBhvr>
                                            <p:cTn id="247" dur="500"/>
                                            <p:tgtEl>
                                              <p:spTgt spid="134"/>
                                            </p:tgtEl>
                                          </p:cBhvr>
                                        </p:animEffect>
                                        <p:anim calcmode="lin" valueType="num">
                                          <p:cBhvr>
                                            <p:cTn id="248" dur="500" fill="hold"/>
                                            <p:tgtEl>
                                              <p:spTgt spid="134"/>
                                            </p:tgtEl>
                                            <p:attrNameLst>
                                              <p:attrName>ppt_x</p:attrName>
                                            </p:attrNameLst>
                                          </p:cBhvr>
                                          <p:tavLst>
                                            <p:tav tm="0">
                                              <p:val>
                                                <p:fltVal val="0.5"/>
                                              </p:val>
                                            </p:tav>
                                            <p:tav tm="100000">
                                              <p:val>
                                                <p:strVal val="#ppt_x"/>
                                              </p:val>
                                            </p:tav>
                                          </p:tavLst>
                                        </p:anim>
                                        <p:anim calcmode="lin" valueType="num">
                                          <p:cBhvr>
                                            <p:cTn id="249" dur="500" fill="hold"/>
                                            <p:tgtEl>
                                              <p:spTgt spid="134"/>
                                            </p:tgtEl>
                                            <p:attrNameLst>
                                              <p:attrName>ppt_y</p:attrName>
                                            </p:attrNameLst>
                                          </p:cBhvr>
                                          <p:tavLst>
                                            <p:tav tm="0">
                                              <p:val>
                                                <p:fltVal val="0.5"/>
                                              </p:val>
                                            </p:tav>
                                            <p:tav tm="100000">
                                              <p:val>
                                                <p:strVal val="#ppt_y"/>
                                              </p:val>
                                            </p:tav>
                                          </p:tavLst>
                                        </p:anim>
                                      </p:childTnLst>
                                    </p:cTn>
                                  </p:par>
                                </p:childTnLst>
                              </p:cTn>
                            </p:par>
                            <p:par>
                              <p:cTn id="250" fill="hold">
                                <p:stCondLst>
                                  <p:cond delay="750"/>
                                </p:stCondLst>
                                <p:childTnLst>
                                  <p:par>
                                    <p:cTn id="251" presetID="53" presetClass="entr" presetSubtype="528" fill="hold" nodeType="afterEffect">
                                      <p:stCondLst>
                                        <p:cond delay="0"/>
                                      </p:stCondLst>
                                      <p:childTnLst>
                                        <p:set>
                                          <p:cBhvr>
                                            <p:cTn id="252" dur="1" fill="hold">
                                              <p:stCondLst>
                                                <p:cond delay="0"/>
                                              </p:stCondLst>
                                            </p:cTn>
                                            <p:tgtEl>
                                              <p:spTgt spid="137"/>
                                            </p:tgtEl>
                                            <p:attrNameLst>
                                              <p:attrName>style.visibility</p:attrName>
                                            </p:attrNameLst>
                                          </p:cBhvr>
                                          <p:to>
                                            <p:strVal val="visible"/>
                                          </p:to>
                                        </p:set>
                                        <p:anim calcmode="lin" valueType="num">
                                          <p:cBhvr>
                                            <p:cTn id="253" dur="500" fill="hold"/>
                                            <p:tgtEl>
                                              <p:spTgt spid="137"/>
                                            </p:tgtEl>
                                            <p:attrNameLst>
                                              <p:attrName>ppt_w</p:attrName>
                                            </p:attrNameLst>
                                          </p:cBhvr>
                                          <p:tavLst>
                                            <p:tav tm="0">
                                              <p:val>
                                                <p:fltVal val="0"/>
                                              </p:val>
                                            </p:tav>
                                            <p:tav tm="100000">
                                              <p:val>
                                                <p:strVal val="#ppt_w"/>
                                              </p:val>
                                            </p:tav>
                                          </p:tavLst>
                                        </p:anim>
                                        <p:anim calcmode="lin" valueType="num">
                                          <p:cBhvr>
                                            <p:cTn id="254" dur="500" fill="hold"/>
                                            <p:tgtEl>
                                              <p:spTgt spid="137"/>
                                            </p:tgtEl>
                                            <p:attrNameLst>
                                              <p:attrName>ppt_h</p:attrName>
                                            </p:attrNameLst>
                                          </p:cBhvr>
                                          <p:tavLst>
                                            <p:tav tm="0">
                                              <p:val>
                                                <p:fltVal val="0"/>
                                              </p:val>
                                            </p:tav>
                                            <p:tav tm="100000">
                                              <p:val>
                                                <p:strVal val="#ppt_h"/>
                                              </p:val>
                                            </p:tav>
                                          </p:tavLst>
                                        </p:anim>
                                        <p:animEffect transition="in" filter="fade">
                                          <p:cBhvr>
                                            <p:cTn id="255" dur="500"/>
                                            <p:tgtEl>
                                              <p:spTgt spid="137"/>
                                            </p:tgtEl>
                                          </p:cBhvr>
                                        </p:animEffect>
                                        <p:anim calcmode="lin" valueType="num">
                                          <p:cBhvr>
                                            <p:cTn id="256" dur="500" fill="hold"/>
                                            <p:tgtEl>
                                              <p:spTgt spid="137"/>
                                            </p:tgtEl>
                                            <p:attrNameLst>
                                              <p:attrName>ppt_x</p:attrName>
                                            </p:attrNameLst>
                                          </p:cBhvr>
                                          <p:tavLst>
                                            <p:tav tm="0">
                                              <p:val>
                                                <p:fltVal val="0.5"/>
                                              </p:val>
                                            </p:tav>
                                            <p:tav tm="100000">
                                              <p:val>
                                                <p:strVal val="#ppt_x"/>
                                              </p:val>
                                            </p:tav>
                                          </p:tavLst>
                                        </p:anim>
                                        <p:anim calcmode="lin" valueType="num">
                                          <p:cBhvr>
                                            <p:cTn id="257" dur="500" fill="hold"/>
                                            <p:tgtEl>
                                              <p:spTgt spid="137"/>
                                            </p:tgtEl>
                                            <p:attrNameLst>
                                              <p:attrName>ppt_y</p:attrName>
                                            </p:attrNameLst>
                                          </p:cBhvr>
                                          <p:tavLst>
                                            <p:tav tm="0">
                                              <p:val>
                                                <p:fltVal val="0.5"/>
                                              </p:val>
                                            </p:tav>
                                            <p:tav tm="100000">
                                              <p:val>
                                                <p:strVal val="#ppt_y"/>
                                              </p:val>
                                            </p:tav>
                                          </p:tavLst>
                                        </p:anim>
                                      </p:childTnLst>
                                    </p:cTn>
                                  </p:par>
                                </p:childTnLst>
                              </p:cTn>
                            </p:par>
                            <p:par>
                              <p:cTn id="258" fill="hold">
                                <p:stCondLst>
                                  <p:cond delay="1250"/>
                                </p:stCondLst>
                                <p:childTnLst>
                                  <p:par>
                                    <p:cTn id="259" presetID="53" presetClass="entr" presetSubtype="528" fill="hold" nodeType="afterEffect">
                                      <p:stCondLst>
                                        <p:cond delay="0"/>
                                      </p:stCondLst>
                                      <p:childTnLst>
                                        <p:set>
                                          <p:cBhvr>
                                            <p:cTn id="260" dur="1" fill="hold">
                                              <p:stCondLst>
                                                <p:cond delay="0"/>
                                              </p:stCondLst>
                                            </p:cTn>
                                            <p:tgtEl>
                                              <p:spTgt spid="119"/>
                                            </p:tgtEl>
                                            <p:attrNameLst>
                                              <p:attrName>style.visibility</p:attrName>
                                            </p:attrNameLst>
                                          </p:cBhvr>
                                          <p:to>
                                            <p:strVal val="visible"/>
                                          </p:to>
                                        </p:set>
                                        <p:anim calcmode="lin" valueType="num">
                                          <p:cBhvr>
                                            <p:cTn id="261" dur="500" fill="hold"/>
                                            <p:tgtEl>
                                              <p:spTgt spid="119"/>
                                            </p:tgtEl>
                                            <p:attrNameLst>
                                              <p:attrName>ppt_w</p:attrName>
                                            </p:attrNameLst>
                                          </p:cBhvr>
                                          <p:tavLst>
                                            <p:tav tm="0">
                                              <p:val>
                                                <p:fltVal val="0"/>
                                              </p:val>
                                            </p:tav>
                                            <p:tav tm="100000">
                                              <p:val>
                                                <p:strVal val="#ppt_w"/>
                                              </p:val>
                                            </p:tav>
                                          </p:tavLst>
                                        </p:anim>
                                        <p:anim calcmode="lin" valueType="num">
                                          <p:cBhvr>
                                            <p:cTn id="262" dur="500" fill="hold"/>
                                            <p:tgtEl>
                                              <p:spTgt spid="119"/>
                                            </p:tgtEl>
                                            <p:attrNameLst>
                                              <p:attrName>ppt_h</p:attrName>
                                            </p:attrNameLst>
                                          </p:cBhvr>
                                          <p:tavLst>
                                            <p:tav tm="0">
                                              <p:val>
                                                <p:fltVal val="0"/>
                                              </p:val>
                                            </p:tav>
                                            <p:tav tm="100000">
                                              <p:val>
                                                <p:strVal val="#ppt_h"/>
                                              </p:val>
                                            </p:tav>
                                          </p:tavLst>
                                        </p:anim>
                                        <p:animEffect transition="in" filter="fade">
                                          <p:cBhvr>
                                            <p:cTn id="263" dur="500"/>
                                            <p:tgtEl>
                                              <p:spTgt spid="119"/>
                                            </p:tgtEl>
                                          </p:cBhvr>
                                        </p:animEffect>
                                        <p:anim calcmode="lin" valueType="num">
                                          <p:cBhvr>
                                            <p:cTn id="264" dur="500" fill="hold"/>
                                            <p:tgtEl>
                                              <p:spTgt spid="119"/>
                                            </p:tgtEl>
                                            <p:attrNameLst>
                                              <p:attrName>ppt_x</p:attrName>
                                            </p:attrNameLst>
                                          </p:cBhvr>
                                          <p:tavLst>
                                            <p:tav tm="0">
                                              <p:val>
                                                <p:fltVal val="0.5"/>
                                              </p:val>
                                            </p:tav>
                                            <p:tav tm="100000">
                                              <p:val>
                                                <p:strVal val="#ppt_x"/>
                                              </p:val>
                                            </p:tav>
                                          </p:tavLst>
                                        </p:anim>
                                        <p:anim calcmode="lin" valueType="num">
                                          <p:cBhvr>
                                            <p:cTn id="265" dur="500" fill="hold"/>
                                            <p:tgtEl>
                                              <p:spTgt spid="119"/>
                                            </p:tgtEl>
                                            <p:attrNameLst>
                                              <p:attrName>ppt_y</p:attrName>
                                            </p:attrNameLst>
                                          </p:cBhvr>
                                          <p:tavLst>
                                            <p:tav tm="0">
                                              <p:val>
                                                <p:fltVal val="0.5"/>
                                              </p:val>
                                            </p:tav>
                                            <p:tav tm="100000">
                                              <p:val>
                                                <p:strVal val="#ppt_y"/>
                                              </p:val>
                                            </p:tav>
                                          </p:tavLst>
                                        </p:anim>
                                      </p:childTnLst>
                                    </p:cTn>
                                  </p:par>
                                </p:childTnLst>
                              </p:cTn>
                            </p:par>
                            <p:par>
                              <p:cTn id="266" fill="hold">
                                <p:stCondLst>
                                  <p:cond delay="1750"/>
                                </p:stCondLst>
                                <p:childTnLst>
                                  <p:par>
                                    <p:cTn id="267" presetID="53" presetClass="entr" presetSubtype="528" fill="hold" nodeType="afterEffect">
                                      <p:stCondLst>
                                        <p:cond delay="0"/>
                                      </p:stCondLst>
                                      <p:childTnLst>
                                        <p:set>
                                          <p:cBhvr>
                                            <p:cTn id="268" dur="1" fill="hold">
                                              <p:stCondLst>
                                                <p:cond delay="0"/>
                                              </p:stCondLst>
                                            </p:cTn>
                                            <p:tgtEl>
                                              <p:spTgt spid="140"/>
                                            </p:tgtEl>
                                            <p:attrNameLst>
                                              <p:attrName>style.visibility</p:attrName>
                                            </p:attrNameLst>
                                          </p:cBhvr>
                                          <p:to>
                                            <p:strVal val="visible"/>
                                          </p:to>
                                        </p:set>
                                        <p:anim calcmode="lin" valueType="num">
                                          <p:cBhvr>
                                            <p:cTn id="269" dur="500" fill="hold"/>
                                            <p:tgtEl>
                                              <p:spTgt spid="140"/>
                                            </p:tgtEl>
                                            <p:attrNameLst>
                                              <p:attrName>ppt_w</p:attrName>
                                            </p:attrNameLst>
                                          </p:cBhvr>
                                          <p:tavLst>
                                            <p:tav tm="0">
                                              <p:val>
                                                <p:fltVal val="0"/>
                                              </p:val>
                                            </p:tav>
                                            <p:tav tm="100000">
                                              <p:val>
                                                <p:strVal val="#ppt_w"/>
                                              </p:val>
                                            </p:tav>
                                          </p:tavLst>
                                        </p:anim>
                                        <p:anim calcmode="lin" valueType="num">
                                          <p:cBhvr>
                                            <p:cTn id="270" dur="500" fill="hold"/>
                                            <p:tgtEl>
                                              <p:spTgt spid="140"/>
                                            </p:tgtEl>
                                            <p:attrNameLst>
                                              <p:attrName>ppt_h</p:attrName>
                                            </p:attrNameLst>
                                          </p:cBhvr>
                                          <p:tavLst>
                                            <p:tav tm="0">
                                              <p:val>
                                                <p:fltVal val="0"/>
                                              </p:val>
                                            </p:tav>
                                            <p:tav tm="100000">
                                              <p:val>
                                                <p:strVal val="#ppt_h"/>
                                              </p:val>
                                            </p:tav>
                                          </p:tavLst>
                                        </p:anim>
                                        <p:animEffect transition="in" filter="fade">
                                          <p:cBhvr>
                                            <p:cTn id="271" dur="500"/>
                                            <p:tgtEl>
                                              <p:spTgt spid="140"/>
                                            </p:tgtEl>
                                          </p:cBhvr>
                                        </p:animEffect>
                                        <p:anim calcmode="lin" valueType="num">
                                          <p:cBhvr>
                                            <p:cTn id="272" dur="500" fill="hold"/>
                                            <p:tgtEl>
                                              <p:spTgt spid="140"/>
                                            </p:tgtEl>
                                            <p:attrNameLst>
                                              <p:attrName>ppt_x</p:attrName>
                                            </p:attrNameLst>
                                          </p:cBhvr>
                                          <p:tavLst>
                                            <p:tav tm="0">
                                              <p:val>
                                                <p:fltVal val="0.5"/>
                                              </p:val>
                                            </p:tav>
                                            <p:tav tm="100000">
                                              <p:val>
                                                <p:strVal val="#ppt_x"/>
                                              </p:val>
                                            </p:tav>
                                          </p:tavLst>
                                        </p:anim>
                                        <p:anim calcmode="lin" valueType="num">
                                          <p:cBhvr>
                                            <p:cTn id="273" dur="500" fill="hold"/>
                                            <p:tgtEl>
                                              <p:spTgt spid="140"/>
                                            </p:tgtEl>
                                            <p:attrNameLst>
                                              <p:attrName>ppt_y</p:attrName>
                                            </p:attrNameLst>
                                          </p:cBhvr>
                                          <p:tavLst>
                                            <p:tav tm="0">
                                              <p:val>
                                                <p:fltVal val="0.5"/>
                                              </p:val>
                                            </p:tav>
                                            <p:tav tm="100000">
                                              <p:val>
                                                <p:strVal val="#ppt_y"/>
                                              </p:val>
                                            </p:tav>
                                          </p:tavLst>
                                        </p:anim>
                                      </p:childTnLst>
                                    </p:cTn>
                                  </p:par>
                                </p:childTnLst>
                              </p:cTn>
                            </p:par>
                            <p:par>
                              <p:cTn id="274" fill="hold">
                                <p:stCondLst>
                                  <p:cond delay="2250"/>
                                </p:stCondLst>
                                <p:childTnLst>
                                  <p:par>
                                    <p:cTn id="275" presetID="2" presetClass="entr" presetSubtype="4" fill="hold" nodeType="afterEffect">
                                      <p:stCondLst>
                                        <p:cond delay="0"/>
                                      </p:stCondLst>
                                      <p:childTnLst>
                                        <p:set>
                                          <p:cBhvr>
                                            <p:cTn id="276" dur="1" fill="hold">
                                              <p:stCondLst>
                                                <p:cond delay="0"/>
                                              </p:stCondLst>
                                            </p:cTn>
                                            <p:tgtEl>
                                              <p:spTgt spid="11"/>
                                            </p:tgtEl>
                                            <p:attrNameLst>
                                              <p:attrName>style.visibility</p:attrName>
                                            </p:attrNameLst>
                                          </p:cBhvr>
                                          <p:to>
                                            <p:strVal val="visible"/>
                                          </p:to>
                                        </p:set>
                                        <p:anim calcmode="lin" valueType="num">
                                          <p:cBhvr additive="base">
                                            <p:cTn id="277" dur="400" fill="hold"/>
                                            <p:tgtEl>
                                              <p:spTgt spid="11"/>
                                            </p:tgtEl>
                                            <p:attrNameLst>
                                              <p:attrName>ppt_x</p:attrName>
                                            </p:attrNameLst>
                                          </p:cBhvr>
                                          <p:tavLst>
                                            <p:tav tm="0">
                                              <p:val>
                                                <p:strVal val="#ppt_x"/>
                                              </p:val>
                                            </p:tav>
                                            <p:tav tm="100000">
                                              <p:val>
                                                <p:strVal val="#ppt_x"/>
                                              </p:val>
                                            </p:tav>
                                          </p:tavLst>
                                        </p:anim>
                                        <p:anim calcmode="lin" valueType="num">
                                          <p:cBhvr additive="base">
                                            <p:cTn id="278" dur="400" fill="hold"/>
                                            <p:tgtEl>
                                              <p:spTgt spid="11"/>
                                            </p:tgtEl>
                                            <p:attrNameLst>
                                              <p:attrName>ppt_y</p:attrName>
                                            </p:attrNameLst>
                                          </p:cBhvr>
                                          <p:tavLst>
                                            <p:tav tm="0">
                                              <p:val>
                                                <p:strVal val="1+#ppt_h/2"/>
                                              </p:val>
                                            </p:tav>
                                            <p:tav tm="100000">
                                              <p:val>
                                                <p:strVal val="#ppt_y"/>
                                              </p:val>
                                            </p:tav>
                                          </p:tavLst>
                                        </p:anim>
                                      </p:childTnLst>
                                    </p:cTn>
                                  </p:par>
                                </p:childTnLst>
                              </p:cTn>
                            </p:par>
                            <p:par>
                              <p:cTn id="279" fill="hold">
                                <p:stCondLst>
                                  <p:cond delay="2650"/>
                                </p:stCondLst>
                                <p:childTnLst>
                                  <p:par>
                                    <p:cTn id="280" presetID="2" presetClass="entr" presetSubtype="4" fill="hold" nodeType="afterEffect">
                                      <p:stCondLst>
                                        <p:cond delay="0"/>
                                      </p:stCondLst>
                                      <p:childTnLst>
                                        <p:set>
                                          <p:cBhvr>
                                            <p:cTn id="281" dur="1" fill="hold">
                                              <p:stCondLst>
                                                <p:cond delay="0"/>
                                              </p:stCondLst>
                                            </p:cTn>
                                            <p:tgtEl>
                                              <p:spTgt spid="12"/>
                                            </p:tgtEl>
                                            <p:attrNameLst>
                                              <p:attrName>style.visibility</p:attrName>
                                            </p:attrNameLst>
                                          </p:cBhvr>
                                          <p:to>
                                            <p:strVal val="visible"/>
                                          </p:to>
                                        </p:set>
                                        <p:anim calcmode="lin" valueType="num">
                                          <p:cBhvr additive="base">
                                            <p:cTn id="282" dur="400" fill="hold"/>
                                            <p:tgtEl>
                                              <p:spTgt spid="12"/>
                                            </p:tgtEl>
                                            <p:attrNameLst>
                                              <p:attrName>ppt_x</p:attrName>
                                            </p:attrNameLst>
                                          </p:cBhvr>
                                          <p:tavLst>
                                            <p:tav tm="0">
                                              <p:val>
                                                <p:strVal val="#ppt_x"/>
                                              </p:val>
                                            </p:tav>
                                            <p:tav tm="100000">
                                              <p:val>
                                                <p:strVal val="#ppt_x"/>
                                              </p:val>
                                            </p:tav>
                                          </p:tavLst>
                                        </p:anim>
                                        <p:anim calcmode="lin" valueType="num">
                                          <p:cBhvr additive="base">
                                            <p:cTn id="283" dur="400" fill="hold"/>
                                            <p:tgtEl>
                                              <p:spTgt spid="12"/>
                                            </p:tgtEl>
                                            <p:attrNameLst>
                                              <p:attrName>ppt_y</p:attrName>
                                            </p:attrNameLst>
                                          </p:cBhvr>
                                          <p:tavLst>
                                            <p:tav tm="0">
                                              <p:val>
                                                <p:strVal val="1+#ppt_h/2"/>
                                              </p:val>
                                            </p:tav>
                                            <p:tav tm="100000">
                                              <p:val>
                                                <p:strVal val="#ppt_y"/>
                                              </p:val>
                                            </p:tav>
                                          </p:tavLst>
                                        </p:anim>
                                      </p:childTnLst>
                                    </p:cTn>
                                  </p:par>
                                </p:childTnLst>
                              </p:cTn>
                            </p:par>
                            <p:par>
                              <p:cTn id="284" fill="hold">
                                <p:stCondLst>
                                  <p:cond delay="3050"/>
                                </p:stCondLst>
                                <p:childTnLst>
                                  <p:par>
                                    <p:cTn id="285" presetID="2" presetClass="entr" presetSubtype="4" fill="hold" nodeType="afterEffect">
                                      <p:stCondLst>
                                        <p:cond delay="0"/>
                                      </p:stCondLst>
                                      <p:childTnLst>
                                        <p:set>
                                          <p:cBhvr>
                                            <p:cTn id="286" dur="1" fill="hold">
                                              <p:stCondLst>
                                                <p:cond delay="0"/>
                                              </p:stCondLst>
                                            </p:cTn>
                                            <p:tgtEl>
                                              <p:spTgt spid="13"/>
                                            </p:tgtEl>
                                            <p:attrNameLst>
                                              <p:attrName>style.visibility</p:attrName>
                                            </p:attrNameLst>
                                          </p:cBhvr>
                                          <p:to>
                                            <p:strVal val="visible"/>
                                          </p:to>
                                        </p:set>
                                        <p:anim calcmode="lin" valueType="num">
                                          <p:cBhvr additive="base">
                                            <p:cTn id="287" dur="400" fill="hold"/>
                                            <p:tgtEl>
                                              <p:spTgt spid="13"/>
                                            </p:tgtEl>
                                            <p:attrNameLst>
                                              <p:attrName>ppt_x</p:attrName>
                                            </p:attrNameLst>
                                          </p:cBhvr>
                                          <p:tavLst>
                                            <p:tav tm="0">
                                              <p:val>
                                                <p:strVal val="#ppt_x"/>
                                              </p:val>
                                            </p:tav>
                                            <p:tav tm="100000">
                                              <p:val>
                                                <p:strVal val="#ppt_x"/>
                                              </p:val>
                                            </p:tav>
                                          </p:tavLst>
                                        </p:anim>
                                        <p:anim calcmode="lin" valueType="num">
                                          <p:cBhvr additive="base">
                                            <p:cTn id="288" dur="400" fill="hold"/>
                                            <p:tgtEl>
                                              <p:spTgt spid="13"/>
                                            </p:tgtEl>
                                            <p:attrNameLst>
                                              <p:attrName>ppt_y</p:attrName>
                                            </p:attrNameLst>
                                          </p:cBhvr>
                                          <p:tavLst>
                                            <p:tav tm="0">
                                              <p:val>
                                                <p:strVal val="1+#ppt_h/2"/>
                                              </p:val>
                                            </p:tav>
                                            <p:tav tm="100000">
                                              <p:val>
                                                <p:strVal val="#ppt_y"/>
                                              </p:val>
                                            </p:tav>
                                          </p:tavLst>
                                        </p:anim>
                                      </p:childTnLst>
                                    </p:cTn>
                                  </p:par>
                                </p:childTnLst>
                              </p:cTn>
                            </p:par>
                            <p:par>
                              <p:cTn id="289" fill="hold">
                                <p:stCondLst>
                                  <p:cond delay="3450"/>
                                </p:stCondLst>
                                <p:childTnLst>
                                  <p:par>
                                    <p:cTn id="290" presetID="2" presetClass="entr" presetSubtype="4" fill="hold" nodeType="afterEffect">
                                      <p:stCondLst>
                                        <p:cond delay="0"/>
                                      </p:stCondLst>
                                      <p:childTnLst>
                                        <p:set>
                                          <p:cBhvr>
                                            <p:cTn id="291" dur="1" fill="hold">
                                              <p:stCondLst>
                                                <p:cond delay="0"/>
                                              </p:stCondLst>
                                            </p:cTn>
                                            <p:tgtEl>
                                              <p:spTgt spid="14"/>
                                            </p:tgtEl>
                                            <p:attrNameLst>
                                              <p:attrName>style.visibility</p:attrName>
                                            </p:attrNameLst>
                                          </p:cBhvr>
                                          <p:to>
                                            <p:strVal val="visible"/>
                                          </p:to>
                                        </p:set>
                                        <p:anim calcmode="lin" valueType="num">
                                          <p:cBhvr additive="base">
                                            <p:cTn id="292" dur="400" fill="hold"/>
                                            <p:tgtEl>
                                              <p:spTgt spid="14"/>
                                            </p:tgtEl>
                                            <p:attrNameLst>
                                              <p:attrName>ppt_x</p:attrName>
                                            </p:attrNameLst>
                                          </p:cBhvr>
                                          <p:tavLst>
                                            <p:tav tm="0">
                                              <p:val>
                                                <p:strVal val="#ppt_x"/>
                                              </p:val>
                                            </p:tav>
                                            <p:tav tm="100000">
                                              <p:val>
                                                <p:strVal val="#ppt_x"/>
                                              </p:val>
                                            </p:tav>
                                          </p:tavLst>
                                        </p:anim>
                                        <p:anim calcmode="lin" valueType="num">
                                          <p:cBhvr additive="base">
                                            <p:cTn id="293" dur="4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2" grpId="0" animBg="1"/>
          <p:bldP spid="42" grpId="1" animBg="1"/>
          <p:bldP spid="43" grpId="0"/>
          <p:bldP spid="43" grpId="1"/>
          <p:bldP spid="44" grpId="0"/>
          <p:bldP spid="44" grpId="1"/>
          <p:bldP spid="45" grpId="0" animBg="1"/>
          <p:bldP spid="45" grpId="1" animBg="1"/>
          <p:bldP spid="46" grpId="0" animBg="1"/>
          <p:bldP spid="46" grpId="1" animBg="1"/>
          <p:bldP spid="63" grpId="0" animBg="1"/>
          <p:bldP spid="63" grpId="1" animBg="1"/>
          <p:bldP spid="64" grpId="0"/>
          <p:bldP spid="64" grpId="1"/>
          <p:bldP spid="66" grpId="0"/>
          <p:bldP spid="66" grpId="1"/>
          <p:bldP spid="68" grpId="0" animBg="1"/>
          <p:bldP spid="68" grpId="1" animBg="1"/>
          <p:bldP spid="70" grpId="0" animBg="1"/>
          <p:bldP spid="70" grpId="1" animBg="1"/>
          <p:bldP spid="98" grpId="0" animBg="1"/>
          <p:bldP spid="98" grpId="1" animBg="1"/>
          <p:bldP spid="99" grpId="0"/>
          <p:bldP spid="99" grpId="1"/>
          <p:bldP spid="100" grpId="0"/>
          <p:bldP spid="100" grpId="1"/>
          <p:bldP spid="101" grpId="0" animBg="1"/>
          <p:bldP spid="101" grpId="1" animBg="1"/>
          <p:bldP spid="102" grpId="0" animBg="1"/>
          <p:bldP spid="102" grpId="1" animBg="1"/>
          <p:bldP spid="110" grpId="0" animBg="1"/>
          <p:bldP spid="110" grpId="1" animBg="1"/>
          <p:bldP spid="111" grpId="0"/>
          <p:bldP spid="111" grpId="1"/>
          <p:bldP spid="112" grpId="0"/>
          <p:bldP spid="112" grpId="1"/>
          <p:bldP spid="113" grpId="0" animBg="1"/>
          <p:bldP spid="113" grpId="1" animBg="1"/>
          <p:bldP spid="114" grpId="0" animBg="1"/>
          <p:bldP spid="114" grpId="1"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教师团队</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35" name="矩形 34"/>
          <p:cNvSpPr/>
          <p:nvPr/>
        </p:nvSpPr>
        <p:spPr>
          <a:xfrm>
            <a:off x="3660972" y="391765"/>
            <a:ext cx="1806905" cy="307777"/>
          </a:xfrm>
          <a:prstGeom prst="rect">
            <a:avLst/>
          </a:prstGeom>
        </p:spPr>
        <p:txBody>
          <a:bodyPr wrap="none">
            <a:spAutoFit/>
          </a:bodyPr>
          <a:lstStyle/>
          <a:p>
            <a:pPr algn="ctr"/>
            <a:r>
              <a:rPr lang="en-US" altLang="zh-CN"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rPr>
              <a:t>Teachers' team</a:t>
            </a:r>
          </a:p>
        </p:txBody>
      </p:sp>
      <p:cxnSp>
        <p:nvCxnSpPr>
          <p:cNvPr id="36" name="直接连接符 35"/>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rot="7355978">
            <a:off x="3695953" y="-2984498"/>
            <a:ext cx="1750142" cy="6917403"/>
            <a:chOff x="3695953" y="-2984498"/>
            <a:chExt cx="1750142" cy="6917403"/>
          </a:xfrm>
        </p:grpSpPr>
        <p:sp>
          <p:nvSpPr>
            <p:cNvPr id="54" name="矩形 53"/>
            <p:cNvSpPr/>
            <p:nvPr/>
          </p:nvSpPr>
          <p:spPr>
            <a:xfrm flipH="1">
              <a:off x="3695953" y="-2984498"/>
              <a:ext cx="1750142" cy="6917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3778982" y="2274526"/>
              <a:ext cx="1584083" cy="1582737"/>
              <a:chOff x="1594484" y="-1682602"/>
              <a:chExt cx="1584083" cy="1582737"/>
            </a:xfrm>
          </p:grpSpPr>
          <p:grpSp>
            <p:nvGrpSpPr>
              <p:cNvPr id="53" name="组合 52"/>
              <p:cNvGrpSpPr/>
              <p:nvPr/>
            </p:nvGrpSpPr>
            <p:grpSpPr>
              <a:xfrm rot="7320465" flipH="1">
                <a:off x="1595157" y="-1683275"/>
                <a:ext cx="1582737" cy="1584083"/>
                <a:chOff x="819151" y="1676401"/>
                <a:chExt cx="2110316" cy="2112433"/>
              </a:xfrm>
            </p:grpSpPr>
            <p:sp>
              <p:nvSpPr>
                <p:cNvPr id="61" name="椭圆 9"/>
                <p:cNvSpPr>
                  <a:spLocks noChangeArrowheads="1"/>
                </p:cNvSpPr>
                <p:nvPr/>
              </p:nvSpPr>
              <p:spPr bwMode="auto">
                <a:xfrm>
                  <a:off x="819151" y="1676401"/>
                  <a:ext cx="2110316"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62" name="Picture 2" descr="G:\PPT模板\2016\元素\头像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153" y="1824463"/>
                  <a:ext cx="1816312" cy="1816312"/>
                </a:xfrm>
                <a:prstGeom prst="rect">
                  <a:avLst/>
                </a:prstGeom>
                <a:blipFill>
                  <a:blip r:embed="rId4"/>
                  <a:stretch>
                    <a:fillRect/>
                  </a:stretch>
                </a:blipFill>
                <a:extLst/>
              </p:spPr>
            </p:pic>
          </p:grpSp>
          <p:sp>
            <p:nvSpPr>
              <p:cNvPr id="6" name="椭圆 5"/>
              <p:cNvSpPr/>
              <p:nvPr/>
            </p:nvSpPr>
            <p:spPr>
              <a:xfrm>
                <a:off x="1701800" y="-1576644"/>
                <a:ext cx="1370790" cy="1370790"/>
              </a:xfrm>
              <a:prstGeom prst="ellipse">
                <a:avLst/>
              </a:prstGeom>
              <a:blipFill dpi="0" rotWithShape="1">
                <a:blip r:embed="rId5"/>
                <a:srcRect/>
                <a:stretch>
                  <a:fillRect r="-8000" b="-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4" name="Rectangle 59"/>
          <p:cNvSpPr>
            <a:spLocks noChangeArrowheads="1"/>
          </p:cNvSpPr>
          <p:nvPr/>
        </p:nvSpPr>
        <p:spPr bwMode="auto">
          <a:xfrm>
            <a:off x="1753926" y="3269919"/>
            <a:ext cx="1537410"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66" name="Rectangle 60"/>
          <p:cNvSpPr/>
          <p:nvPr/>
        </p:nvSpPr>
        <p:spPr>
          <a:xfrm>
            <a:off x="1767776" y="2382552"/>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68" name="矩形 67"/>
          <p:cNvSpPr/>
          <p:nvPr/>
        </p:nvSpPr>
        <p:spPr>
          <a:xfrm>
            <a:off x="2101873" y="2777911"/>
            <a:ext cx="841517" cy="276993"/>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高级教师</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91" name="组合 90"/>
          <p:cNvGrpSpPr/>
          <p:nvPr/>
        </p:nvGrpSpPr>
        <p:grpSpPr>
          <a:xfrm rot="14244022" flipH="1">
            <a:off x="3708114" y="-3005975"/>
            <a:ext cx="1750142" cy="6917403"/>
            <a:chOff x="3695953" y="-2984498"/>
            <a:chExt cx="1750142" cy="6917403"/>
          </a:xfrm>
        </p:grpSpPr>
        <p:sp>
          <p:nvSpPr>
            <p:cNvPr id="92" name="矩形 91"/>
            <p:cNvSpPr/>
            <p:nvPr/>
          </p:nvSpPr>
          <p:spPr>
            <a:xfrm flipH="1">
              <a:off x="3695953" y="-2984498"/>
              <a:ext cx="1750142" cy="6917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3778982" y="2274526"/>
              <a:ext cx="1584083" cy="1582737"/>
              <a:chOff x="1594484" y="-1682602"/>
              <a:chExt cx="1584083" cy="1582737"/>
            </a:xfrm>
          </p:grpSpPr>
          <p:grpSp>
            <p:nvGrpSpPr>
              <p:cNvPr id="94" name="组合 93"/>
              <p:cNvGrpSpPr/>
              <p:nvPr/>
            </p:nvGrpSpPr>
            <p:grpSpPr>
              <a:xfrm rot="7320465" flipH="1">
                <a:off x="1595157" y="-1683275"/>
                <a:ext cx="1582737" cy="1584083"/>
                <a:chOff x="819151" y="1676401"/>
                <a:chExt cx="2110316" cy="2112433"/>
              </a:xfrm>
            </p:grpSpPr>
            <p:sp>
              <p:nvSpPr>
                <p:cNvPr id="96" name="椭圆 9"/>
                <p:cNvSpPr>
                  <a:spLocks noChangeArrowheads="1"/>
                </p:cNvSpPr>
                <p:nvPr/>
              </p:nvSpPr>
              <p:spPr bwMode="auto">
                <a:xfrm>
                  <a:off x="819151" y="1676401"/>
                  <a:ext cx="2110316"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97" name="Picture 2" descr="G:\PPT模板\2016\元素\头像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153" y="1824463"/>
                  <a:ext cx="1816312" cy="1816312"/>
                </a:xfrm>
                <a:prstGeom prst="rect">
                  <a:avLst/>
                </a:prstGeom>
                <a:blipFill>
                  <a:blip r:embed="rId4"/>
                  <a:stretch>
                    <a:fillRect/>
                  </a:stretch>
                </a:blipFill>
                <a:extLst/>
              </p:spPr>
            </p:pic>
          </p:grpSp>
          <p:sp>
            <p:nvSpPr>
              <p:cNvPr id="95" name="椭圆 94"/>
              <p:cNvSpPr/>
              <p:nvPr/>
            </p:nvSpPr>
            <p:spPr>
              <a:xfrm>
                <a:off x="1701800" y="-1576644"/>
                <a:ext cx="1370790" cy="1370790"/>
              </a:xfrm>
              <a:prstGeom prst="ellipse">
                <a:avLst/>
              </a:prstGeom>
              <a:blipFill dpi="0" rotWithShape="1">
                <a:blip r:embed="rId6"/>
                <a:srcRect/>
                <a:stretch>
                  <a:fillRect l="-6000" t="-6000" r="-2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8" name="等腰三角形 15"/>
          <p:cNvSpPr>
            <a:spLocks noChangeArrowheads="1"/>
          </p:cNvSpPr>
          <p:nvPr/>
        </p:nvSpPr>
        <p:spPr bwMode="auto">
          <a:xfrm flipV="1">
            <a:off x="6578397" y="2126383"/>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99" name="Rectangle 59"/>
          <p:cNvSpPr>
            <a:spLocks noChangeArrowheads="1"/>
          </p:cNvSpPr>
          <p:nvPr/>
        </p:nvSpPr>
        <p:spPr bwMode="auto">
          <a:xfrm>
            <a:off x="5871822" y="3206338"/>
            <a:ext cx="1629048"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00" name="Rectangle 60"/>
          <p:cNvSpPr/>
          <p:nvPr/>
        </p:nvSpPr>
        <p:spPr>
          <a:xfrm>
            <a:off x="5931492" y="2318971"/>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01" name="矩形 100"/>
          <p:cNvSpPr/>
          <p:nvPr/>
        </p:nvSpPr>
        <p:spPr>
          <a:xfrm>
            <a:off x="6156265" y="2714330"/>
            <a:ext cx="1060162" cy="261604"/>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高级教师</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102" name="圆角矩形 101"/>
          <p:cNvSpPr/>
          <p:nvPr/>
        </p:nvSpPr>
        <p:spPr>
          <a:xfrm>
            <a:off x="5970904" y="1917430"/>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等腰三角形 26"/>
          <p:cNvSpPr>
            <a:spLocks noChangeArrowheads="1"/>
          </p:cNvSpPr>
          <p:nvPr/>
        </p:nvSpPr>
        <p:spPr bwMode="auto">
          <a:xfrm flipV="1">
            <a:off x="2410744" y="2164594"/>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14" name="圆角矩形 113"/>
          <p:cNvSpPr/>
          <p:nvPr/>
        </p:nvSpPr>
        <p:spPr>
          <a:xfrm>
            <a:off x="1780270" y="1955641"/>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 89"/>
          <p:cNvPicPr>
            <a:picLocks noChangeAspect="1"/>
          </p:cNvPicPr>
          <p:nvPr/>
        </p:nvPicPr>
        <p:blipFill rotWithShape="1">
          <a:blip r:embed="rId7"/>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7"/>
          <a:srcRect r="-650" b="43894"/>
          <a:stretch/>
        </p:blipFill>
        <p:spPr>
          <a:xfrm flipV="1">
            <a:off x="-24844" y="1"/>
            <a:ext cx="380444" cy="5160570"/>
          </a:xfrm>
          <a:prstGeom prst="rect">
            <a:avLst/>
          </a:prstGeom>
          <a:effectLst/>
        </p:spPr>
      </p:pic>
      <p:grpSp>
        <p:nvGrpSpPr>
          <p:cNvPr id="149" name="组合 148"/>
          <p:cNvGrpSpPr/>
          <p:nvPr/>
        </p:nvGrpSpPr>
        <p:grpSpPr>
          <a:xfrm rot="14244022" flipH="1">
            <a:off x="3698605" y="-3005975"/>
            <a:ext cx="1750142" cy="6917403"/>
            <a:chOff x="3695953" y="-2984498"/>
            <a:chExt cx="1750142" cy="6917403"/>
          </a:xfrm>
        </p:grpSpPr>
        <p:sp>
          <p:nvSpPr>
            <p:cNvPr id="150" name="矩形 149"/>
            <p:cNvSpPr/>
            <p:nvPr/>
          </p:nvSpPr>
          <p:spPr>
            <a:xfrm flipH="1">
              <a:off x="3695953" y="-2984498"/>
              <a:ext cx="1750142" cy="6917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1" name="组合 150"/>
            <p:cNvGrpSpPr/>
            <p:nvPr/>
          </p:nvGrpSpPr>
          <p:grpSpPr>
            <a:xfrm>
              <a:off x="3778982" y="2274526"/>
              <a:ext cx="1584083" cy="1582737"/>
              <a:chOff x="1594484" y="-1682602"/>
              <a:chExt cx="1584083" cy="1582737"/>
            </a:xfrm>
          </p:grpSpPr>
          <p:grpSp>
            <p:nvGrpSpPr>
              <p:cNvPr id="152" name="组合 151"/>
              <p:cNvGrpSpPr/>
              <p:nvPr/>
            </p:nvGrpSpPr>
            <p:grpSpPr>
              <a:xfrm rot="7320465" flipH="1">
                <a:off x="1595157" y="-1683275"/>
                <a:ext cx="1582737" cy="1584083"/>
                <a:chOff x="819151" y="1676401"/>
                <a:chExt cx="2110316" cy="2112433"/>
              </a:xfrm>
            </p:grpSpPr>
            <p:sp>
              <p:nvSpPr>
                <p:cNvPr id="154" name="椭圆 9"/>
                <p:cNvSpPr>
                  <a:spLocks noChangeArrowheads="1"/>
                </p:cNvSpPr>
                <p:nvPr/>
              </p:nvSpPr>
              <p:spPr bwMode="auto">
                <a:xfrm>
                  <a:off x="819151" y="1676401"/>
                  <a:ext cx="2110316"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155" name="Picture 2" descr="G:\PPT模板\2016\元素\头像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153" y="1824463"/>
                  <a:ext cx="1816312" cy="1816312"/>
                </a:xfrm>
                <a:prstGeom prst="rect">
                  <a:avLst/>
                </a:prstGeom>
                <a:blipFill>
                  <a:blip r:embed="rId4"/>
                  <a:stretch>
                    <a:fillRect/>
                  </a:stretch>
                </a:blipFill>
                <a:extLst/>
              </p:spPr>
            </p:pic>
          </p:grpSp>
          <p:sp>
            <p:nvSpPr>
              <p:cNvPr id="153" name="椭圆 152"/>
              <p:cNvSpPr/>
              <p:nvPr/>
            </p:nvSpPr>
            <p:spPr>
              <a:xfrm>
                <a:off x="1701800" y="-1576644"/>
                <a:ext cx="1370790" cy="1370790"/>
              </a:xfrm>
              <a:prstGeom prst="ellipse">
                <a:avLst/>
              </a:prstGeom>
              <a:blipFill dpi="0" rotWithShape="1">
                <a:blip r:embed="rId8"/>
                <a:srcRect/>
                <a:stretch>
                  <a:fillRect l="-6000" t="1000" r="-4000"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56" name="等腰三角形 15"/>
          <p:cNvSpPr>
            <a:spLocks noChangeArrowheads="1"/>
          </p:cNvSpPr>
          <p:nvPr/>
        </p:nvSpPr>
        <p:spPr bwMode="auto">
          <a:xfrm flipV="1">
            <a:off x="6568888" y="2126383"/>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57" name="Rectangle 59"/>
          <p:cNvSpPr>
            <a:spLocks noChangeArrowheads="1"/>
          </p:cNvSpPr>
          <p:nvPr/>
        </p:nvSpPr>
        <p:spPr bwMode="auto">
          <a:xfrm>
            <a:off x="5862313" y="3206338"/>
            <a:ext cx="1629048"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58" name="Rectangle 60"/>
          <p:cNvSpPr/>
          <p:nvPr/>
        </p:nvSpPr>
        <p:spPr>
          <a:xfrm>
            <a:off x="5921983" y="2318971"/>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59" name="矩形 158"/>
          <p:cNvSpPr/>
          <p:nvPr/>
        </p:nvSpPr>
        <p:spPr>
          <a:xfrm>
            <a:off x="6146756" y="2714330"/>
            <a:ext cx="1060162" cy="261604"/>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高级教师</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160" name="圆角矩形 159"/>
          <p:cNvSpPr/>
          <p:nvPr/>
        </p:nvSpPr>
        <p:spPr>
          <a:xfrm>
            <a:off x="5961395" y="1917430"/>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1" name="组合 160"/>
          <p:cNvGrpSpPr/>
          <p:nvPr/>
        </p:nvGrpSpPr>
        <p:grpSpPr>
          <a:xfrm rot="7355978">
            <a:off x="3683459" y="-2984498"/>
            <a:ext cx="1750142" cy="6917403"/>
            <a:chOff x="3695953" y="-2984498"/>
            <a:chExt cx="1750142" cy="6917403"/>
          </a:xfrm>
        </p:grpSpPr>
        <p:sp>
          <p:nvSpPr>
            <p:cNvPr id="162" name="矩形 161"/>
            <p:cNvSpPr/>
            <p:nvPr/>
          </p:nvSpPr>
          <p:spPr>
            <a:xfrm flipH="1">
              <a:off x="3695953" y="-2984498"/>
              <a:ext cx="1750142" cy="6917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3" name="组合 162"/>
            <p:cNvGrpSpPr/>
            <p:nvPr/>
          </p:nvGrpSpPr>
          <p:grpSpPr>
            <a:xfrm>
              <a:off x="3778982" y="2274526"/>
              <a:ext cx="1584083" cy="1582737"/>
              <a:chOff x="1594484" y="-1682602"/>
              <a:chExt cx="1584083" cy="1582737"/>
            </a:xfrm>
          </p:grpSpPr>
          <p:grpSp>
            <p:nvGrpSpPr>
              <p:cNvPr id="164" name="组合 163"/>
              <p:cNvGrpSpPr/>
              <p:nvPr/>
            </p:nvGrpSpPr>
            <p:grpSpPr>
              <a:xfrm rot="7320465" flipH="1">
                <a:off x="1595157" y="-1683275"/>
                <a:ext cx="1582737" cy="1584083"/>
                <a:chOff x="819151" y="1676401"/>
                <a:chExt cx="2110316" cy="2112433"/>
              </a:xfrm>
            </p:grpSpPr>
            <p:sp>
              <p:nvSpPr>
                <p:cNvPr id="166" name="椭圆 9"/>
                <p:cNvSpPr>
                  <a:spLocks noChangeArrowheads="1"/>
                </p:cNvSpPr>
                <p:nvPr/>
              </p:nvSpPr>
              <p:spPr bwMode="auto">
                <a:xfrm>
                  <a:off x="819151" y="1676401"/>
                  <a:ext cx="2110316" cy="2112433"/>
                </a:xfrm>
                <a:prstGeom prst="ellipse">
                  <a:avLst/>
                </a:prstGeom>
                <a:solidFill>
                  <a:srgbClr val="FFC000"/>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167" name="Picture 2" descr="G:\PPT模板\2016\元素\头像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153" y="1824463"/>
                  <a:ext cx="1816312" cy="1816312"/>
                </a:xfrm>
                <a:prstGeom prst="rect">
                  <a:avLst/>
                </a:prstGeom>
                <a:blipFill>
                  <a:blip r:embed="rId4"/>
                  <a:stretch>
                    <a:fillRect/>
                  </a:stretch>
                </a:blipFill>
                <a:extLst/>
              </p:spPr>
            </p:pic>
          </p:grpSp>
          <p:sp>
            <p:nvSpPr>
              <p:cNvPr id="165" name="椭圆 164"/>
              <p:cNvSpPr/>
              <p:nvPr/>
            </p:nvSpPr>
            <p:spPr>
              <a:xfrm>
                <a:off x="1701800" y="-1576644"/>
                <a:ext cx="1370790" cy="1370790"/>
              </a:xfrm>
              <a:prstGeom prst="ellipse">
                <a:avLst/>
              </a:prstGeom>
              <a:blipFill dpi="0" rotWithShape="1">
                <a:blip r:embed="rId9"/>
                <a:srcRect/>
                <a:stretch>
                  <a:fillRect l="-11000" r="-11000" b="-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68" name="Rectangle 59"/>
          <p:cNvSpPr>
            <a:spLocks noChangeArrowheads="1"/>
          </p:cNvSpPr>
          <p:nvPr/>
        </p:nvSpPr>
        <p:spPr bwMode="auto">
          <a:xfrm>
            <a:off x="1741432" y="3269919"/>
            <a:ext cx="1537410"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69" name="Rectangle 60"/>
          <p:cNvSpPr/>
          <p:nvPr/>
        </p:nvSpPr>
        <p:spPr>
          <a:xfrm>
            <a:off x="1755282" y="2382552"/>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70" name="矩形 169"/>
          <p:cNvSpPr/>
          <p:nvPr/>
        </p:nvSpPr>
        <p:spPr>
          <a:xfrm>
            <a:off x="2089379" y="2777911"/>
            <a:ext cx="841517" cy="276993"/>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高级教师</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171" name="等腰三角形 26"/>
          <p:cNvSpPr>
            <a:spLocks noChangeArrowheads="1"/>
          </p:cNvSpPr>
          <p:nvPr/>
        </p:nvSpPr>
        <p:spPr bwMode="auto">
          <a:xfrm flipV="1">
            <a:off x="2398250" y="2164594"/>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72" name="圆角矩形 171"/>
          <p:cNvSpPr/>
          <p:nvPr/>
        </p:nvSpPr>
        <p:spPr>
          <a:xfrm>
            <a:off x="1767776" y="1955641"/>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3" name="组合 172"/>
          <p:cNvGrpSpPr/>
          <p:nvPr/>
        </p:nvGrpSpPr>
        <p:grpSpPr>
          <a:xfrm>
            <a:off x="755461" y="997162"/>
            <a:ext cx="1582737" cy="1584083"/>
            <a:chOff x="827586" y="1296984"/>
            <a:chExt cx="1582737" cy="1584083"/>
          </a:xfrm>
        </p:grpSpPr>
        <p:sp>
          <p:nvSpPr>
            <p:cNvPr id="174" name="椭圆 9"/>
            <p:cNvSpPr>
              <a:spLocks noChangeArrowheads="1"/>
            </p:cNvSpPr>
            <p:nvPr/>
          </p:nvSpPr>
          <p:spPr bwMode="auto">
            <a:xfrm>
              <a:off x="827586" y="1296984"/>
              <a:ext cx="1582737" cy="1584083"/>
            </a:xfrm>
            <a:prstGeom prst="ellipse">
              <a:avLst/>
            </a:prstGeom>
            <a:solidFill>
              <a:srgbClr val="F5C906"/>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175" name="Picture 8" descr="C:\Users\Administrator\Desktop\图片5.png"/>
            <p:cNvPicPr>
              <a:picLocks noChangeAspect="1" noChangeArrowheads="1"/>
            </p:cNvPicPr>
            <p:nvPr/>
          </p:nvPicPr>
          <p:blipFill rotWithShape="1">
            <a:blip r:embed="rId10">
              <a:extLst>
                <a:ext uri="{28A0092B-C50C-407E-A947-70E740481C1C}">
                  <a14:useLocalDpi xmlns:a14="http://schemas.microsoft.com/office/drawing/2010/main" val="0"/>
                </a:ext>
              </a:extLst>
            </a:blip>
            <a:srcRect r="83563" b="60121"/>
            <a:stretch/>
          </p:blipFill>
          <p:spPr bwMode="auto">
            <a:xfrm>
              <a:off x="969997" y="1434423"/>
              <a:ext cx="1402901" cy="1363824"/>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76" name="组合 175"/>
          <p:cNvGrpSpPr/>
          <p:nvPr/>
        </p:nvGrpSpPr>
        <p:grpSpPr>
          <a:xfrm>
            <a:off x="2745504" y="997163"/>
            <a:ext cx="1584324" cy="1584082"/>
            <a:chOff x="2817629" y="1296985"/>
            <a:chExt cx="1584324" cy="1584082"/>
          </a:xfrm>
        </p:grpSpPr>
        <p:sp>
          <p:nvSpPr>
            <p:cNvPr id="177" name="椭圆 24"/>
            <p:cNvSpPr>
              <a:spLocks noChangeArrowheads="1"/>
            </p:cNvSpPr>
            <p:nvPr/>
          </p:nvSpPr>
          <p:spPr bwMode="auto">
            <a:xfrm>
              <a:off x="2817629" y="1296985"/>
              <a:ext cx="1584324" cy="1584082"/>
            </a:xfrm>
            <a:prstGeom prst="ellipse">
              <a:avLst/>
            </a:prstGeom>
            <a:solidFill>
              <a:srgbClr val="F5C906"/>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178" name="Picture 7" descr="C:\Users\Administrator\Desktop\图片5.png"/>
            <p:cNvPicPr>
              <a:picLocks noChangeAspect="1" noChangeArrowheads="1"/>
            </p:cNvPicPr>
            <p:nvPr/>
          </p:nvPicPr>
          <p:blipFill rotWithShape="1">
            <a:blip r:embed="rId10">
              <a:extLst>
                <a:ext uri="{28A0092B-C50C-407E-A947-70E740481C1C}">
                  <a14:useLocalDpi xmlns:a14="http://schemas.microsoft.com/office/drawing/2010/main" val="0"/>
                </a:ext>
              </a:extLst>
            </a:blip>
            <a:srcRect l="83842" t="60484"/>
            <a:stretch/>
          </p:blipFill>
          <p:spPr bwMode="auto">
            <a:xfrm>
              <a:off x="2888023" y="1374111"/>
              <a:ext cx="1395945" cy="1367943"/>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79" name="组合 178"/>
          <p:cNvGrpSpPr/>
          <p:nvPr/>
        </p:nvGrpSpPr>
        <p:grpSpPr>
          <a:xfrm>
            <a:off x="4737137" y="997162"/>
            <a:ext cx="1582737" cy="1584083"/>
            <a:chOff x="4809262" y="1296984"/>
            <a:chExt cx="1582737" cy="1584083"/>
          </a:xfrm>
        </p:grpSpPr>
        <p:sp>
          <p:nvSpPr>
            <p:cNvPr id="180" name="椭圆 30"/>
            <p:cNvSpPr>
              <a:spLocks noChangeArrowheads="1"/>
            </p:cNvSpPr>
            <p:nvPr/>
          </p:nvSpPr>
          <p:spPr bwMode="auto">
            <a:xfrm>
              <a:off x="4809262" y="1296984"/>
              <a:ext cx="1582737" cy="1584083"/>
            </a:xfrm>
            <a:prstGeom prst="ellipse">
              <a:avLst/>
            </a:prstGeom>
            <a:solidFill>
              <a:srgbClr val="F5C906"/>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181" name="Picture 4" descr="C:\Users\Administrator\Desktop\图片5.png"/>
            <p:cNvPicPr>
              <a:picLocks noChangeAspect="1" noChangeArrowheads="1"/>
            </p:cNvPicPr>
            <p:nvPr/>
          </p:nvPicPr>
          <p:blipFill rotWithShape="1">
            <a:blip r:embed="rId10">
              <a:extLst>
                <a:ext uri="{28A0092B-C50C-407E-A947-70E740481C1C}">
                  <a14:useLocalDpi xmlns:a14="http://schemas.microsoft.com/office/drawing/2010/main" val="0"/>
                </a:ext>
              </a:extLst>
            </a:blip>
            <a:srcRect l="84034" b="60121"/>
            <a:stretch/>
          </p:blipFill>
          <p:spPr bwMode="auto">
            <a:xfrm>
              <a:off x="4891034" y="1440124"/>
              <a:ext cx="1368150" cy="1369286"/>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82" name="组合 181"/>
          <p:cNvGrpSpPr/>
          <p:nvPr/>
        </p:nvGrpSpPr>
        <p:grpSpPr>
          <a:xfrm>
            <a:off x="6727182" y="997163"/>
            <a:ext cx="1585045" cy="1584082"/>
            <a:chOff x="6799307" y="1296985"/>
            <a:chExt cx="1585045" cy="1584082"/>
          </a:xfrm>
        </p:grpSpPr>
        <p:sp>
          <p:nvSpPr>
            <p:cNvPr id="183" name="椭圆 36"/>
            <p:cNvSpPr>
              <a:spLocks noChangeArrowheads="1"/>
            </p:cNvSpPr>
            <p:nvPr/>
          </p:nvSpPr>
          <p:spPr bwMode="auto">
            <a:xfrm>
              <a:off x="6799307" y="1296985"/>
              <a:ext cx="1584324" cy="1584082"/>
            </a:xfrm>
            <a:prstGeom prst="ellipse">
              <a:avLst/>
            </a:prstGeom>
            <a:solidFill>
              <a:srgbClr val="F5C906"/>
            </a:solidFill>
            <a:ln w="57150">
              <a:solidFill>
                <a:srgbClr val="FFFFFF"/>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pic>
          <p:nvPicPr>
            <p:cNvPr id="184" name="Picture 2" descr="C:\Users\Administrator\Desktop\图片5.png"/>
            <p:cNvPicPr>
              <a:picLocks noChangeAspect="1" noChangeArrowheads="1"/>
            </p:cNvPicPr>
            <p:nvPr/>
          </p:nvPicPr>
          <p:blipFill rotWithShape="1">
            <a:blip r:embed="rId10">
              <a:extLst>
                <a:ext uri="{28A0092B-C50C-407E-A947-70E740481C1C}">
                  <a14:useLocalDpi xmlns:a14="http://schemas.microsoft.com/office/drawing/2010/main" val="0"/>
                </a:ext>
              </a:extLst>
            </a:blip>
            <a:srcRect l="41018" r="41123" b="61079"/>
            <a:stretch/>
          </p:blipFill>
          <p:spPr bwMode="auto">
            <a:xfrm>
              <a:off x="6802011" y="1423725"/>
              <a:ext cx="1582341" cy="1381738"/>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85" name="组合 184"/>
          <p:cNvGrpSpPr/>
          <p:nvPr/>
        </p:nvGrpSpPr>
        <p:grpSpPr>
          <a:xfrm>
            <a:off x="683451" y="2711742"/>
            <a:ext cx="1629048" cy="1994939"/>
            <a:chOff x="755576" y="3011564"/>
            <a:chExt cx="1629048" cy="1994939"/>
          </a:xfrm>
        </p:grpSpPr>
        <p:sp>
          <p:nvSpPr>
            <p:cNvPr id="186" name="等腰三角形 15"/>
            <p:cNvSpPr>
              <a:spLocks noChangeArrowheads="1"/>
            </p:cNvSpPr>
            <p:nvPr/>
          </p:nvSpPr>
          <p:spPr bwMode="auto">
            <a:xfrm flipV="1">
              <a:off x="1462151" y="3220517"/>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87" name="Rectangle 59"/>
            <p:cNvSpPr>
              <a:spLocks noChangeArrowheads="1"/>
            </p:cNvSpPr>
            <p:nvPr/>
          </p:nvSpPr>
          <p:spPr bwMode="auto">
            <a:xfrm>
              <a:off x="755576" y="4300472"/>
              <a:ext cx="1629048"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88" name="Rectangle 60"/>
            <p:cNvSpPr/>
            <p:nvPr/>
          </p:nvSpPr>
          <p:spPr>
            <a:xfrm>
              <a:off x="815246" y="3413105"/>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89" name="矩形 188"/>
            <p:cNvSpPr/>
            <p:nvPr/>
          </p:nvSpPr>
          <p:spPr>
            <a:xfrm>
              <a:off x="1040019" y="3808464"/>
              <a:ext cx="1060162" cy="261604"/>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高级教师</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190" name="圆角矩形 189"/>
            <p:cNvSpPr/>
            <p:nvPr/>
          </p:nvSpPr>
          <p:spPr>
            <a:xfrm>
              <a:off x="854658" y="3011564"/>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1" name="组合 190"/>
          <p:cNvGrpSpPr/>
          <p:nvPr/>
        </p:nvGrpSpPr>
        <p:grpSpPr>
          <a:xfrm>
            <a:off x="2771684" y="2711742"/>
            <a:ext cx="1537410" cy="1994939"/>
            <a:chOff x="2843809" y="3011564"/>
            <a:chExt cx="1537410" cy="1994939"/>
          </a:xfrm>
        </p:grpSpPr>
        <p:sp>
          <p:nvSpPr>
            <p:cNvPr id="192" name="等腰三角形 26"/>
            <p:cNvSpPr>
              <a:spLocks noChangeArrowheads="1"/>
            </p:cNvSpPr>
            <p:nvPr/>
          </p:nvSpPr>
          <p:spPr bwMode="auto">
            <a:xfrm flipV="1">
              <a:off x="3504564" y="3220517"/>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93" name="Rectangle 59"/>
            <p:cNvSpPr>
              <a:spLocks noChangeArrowheads="1"/>
            </p:cNvSpPr>
            <p:nvPr/>
          </p:nvSpPr>
          <p:spPr bwMode="auto">
            <a:xfrm>
              <a:off x="2843809" y="4300472"/>
              <a:ext cx="1537410"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194" name="Rectangle 60"/>
            <p:cNvSpPr/>
            <p:nvPr/>
          </p:nvSpPr>
          <p:spPr>
            <a:xfrm>
              <a:off x="2857659" y="3413105"/>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195" name="矩形 194"/>
            <p:cNvSpPr/>
            <p:nvPr/>
          </p:nvSpPr>
          <p:spPr>
            <a:xfrm>
              <a:off x="3191756" y="3808464"/>
              <a:ext cx="841517" cy="276993"/>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高级教师</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196" name="圆角矩形 195"/>
            <p:cNvSpPr/>
            <p:nvPr/>
          </p:nvSpPr>
          <p:spPr>
            <a:xfrm>
              <a:off x="2884044" y="3011564"/>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7" name="组合 196"/>
          <p:cNvGrpSpPr/>
          <p:nvPr/>
        </p:nvGrpSpPr>
        <p:grpSpPr>
          <a:xfrm>
            <a:off x="4741577" y="2711742"/>
            <a:ext cx="1558499" cy="1994939"/>
            <a:chOff x="4813702" y="3011564"/>
            <a:chExt cx="1558499" cy="1994939"/>
          </a:xfrm>
        </p:grpSpPr>
        <p:sp>
          <p:nvSpPr>
            <p:cNvPr id="198" name="等腰三角形 32"/>
            <p:cNvSpPr>
              <a:spLocks noChangeArrowheads="1"/>
            </p:cNvSpPr>
            <p:nvPr/>
          </p:nvSpPr>
          <p:spPr bwMode="auto">
            <a:xfrm flipV="1">
              <a:off x="5485001" y="3220517"/>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199" name="Rectangle 59"/>
            <p:cNvSpPr>
              <a:spLocks noChangeArrowheads="1"/>
            </p:cNvSpPr>
            <p:nvPr/>
          </p:nvSpPr>
          <p:spPr bwMode="auto">
            <a:xfrm>
              <a:off x="4813702" y="4300472"/>
              <a:ext cx="1558499"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200" name="Rectangle 60"/>
            <p:cNvSpPr/>
            <p:nvPr/>
          </p:nvSpPr>
          <p:spPr>
            <a:xfrm>
              <a:off x="4838096" y="3413105"/>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201" name="矩形 200"/>
            <p:cNvSpPr/>
            <p:nvPr/>
          </p:nvSpPr>
          <p:spPr>
            <a:xfrm>
              <a:off x="5141279" y="3808464"/>
              <a:ext cx="903345" cy="263271"/>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111"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高级教师</a:t>
              </a:r>
              <a:endParaRPr lang="en-US" altLang="zh-CN" sz="1111"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202" name="圆角矩形 201"/>
            <p:cNvSpPr/>
            <p:nvPr/>
          </p:nvSpPr>
          <p:spPr>
            <a:xfrm>
              <a:off x="4864387" y="3011564"/>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3" name="组合 202"/>
          <p:cNvGrpSpPr/>
          <p:nvPr/>
        </p:nvGrpSpPr>
        <p:grpSpPr>
          <a:xfrm>
            <a:off x="6702212" y="2711742"/>
            <a:ext cx="1758104" cy="1994939"/>
            <a:chOff x="6774337" y="3011564"/>
            <a:chExt cx="1758104" cy="1994939"/>
          </a:xfrm>
        </p:grpSpPr>
        <p:sp>
          <p:nvSpPr>
            <p:cNvPr id="204" name="等腰三角形 38"/>
            <p:cNvSpPr>
              <a:spLocks noChangeArrowheads="1"/>
            </p:cNvSpPr>
            <p:nvPr/>
          </p:nvSpPr>
          <p:spPr bwMode="auto">
            <a:xfrm flipV="1">
              <a:off x="7545439" y="3220517"/>
              <a:ext cx="215900" cy="144440"/>
            </a:xfrm>
            <a:prstGeom prst="triangle">
              <a:avLst>
                <a:gd name="adj" fmla="val 50000"/>
              </a:avLst>
            </a:prstGeom>
            <a:solidFill>
              <a:schemeClr val="bg1"/>
            </a:solidFill>
            <a:ln>
              <a:noFill/>
            </a:ln>
            <a:extLst/>
          </p:spPr>
          <p:txBody>
            <a:bodyPr lIns="91435" tIns="45717" rIns="91435" bIns="4571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381">
                <a:solidFill>
                  <a:srgbClr val="FFFFFF"/>
                </a:solidFill>
                <a:sym typeface="微软雅黑" pitchFamily="34" charset="-122"/>
              </a:endParaRPr>
            </a:p>
          </p:txBody>
        </p:sp>
        <p:sp>
          <p:nvSpPr>
            <p:cNvPr id="205" name="Rectangle 59"/>
            <p:cNvSpPr>
              <a:spLocks noChangeArrowheads="1"/>
            </p:cNvSpPr>
            <p:nvPr/>
          </p:nvSpPr>
          <p:spPr bwMode="auto">
            <a:xfrm>
              <a:off x="6774337" y="4300472"/>
              <a:ext cx="1758104" cy="2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7" rIns="91435" bIns="45717">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a:r>
                <a:rPr lang="zh-CN" altLang="en-US" sz="1134" b="1" dirty="0">
                  <a:latin typeface="微软雅黑" panose="020B0503020204020204" pitchFamily="34" charset="-122"/>
                  <a:ea typeface="微软雅黑" panose="020B0503020204020204" pitchFamily="34" charset="-122"/>
                </a:rPr>
                <a:t>主要职能及成绩</a:t>
              </a:r>
              <a:endParaRPr lang="en-US" altLang="zh-CN" sz="1134" b="1" dirty="0">
                <a:latin typeface="微软雅黑" panose="020B0503020204020204" pitchFamily="34" charset="-122"/>
                <a:ea typeface="微软雅黑" panose="020B0503020204020204" pitchFamily="34" charset="-122"/>
              </a:endParaRPr>
            </a:p>
          </p:txBody>
        </p:sp>
        <p:sp>
          <p:nvSpPr>
            <p:cNvPr id="206" name="Rectangle 60"/>
            <p:cNvSpPr/>
            <p:nvPr/>
          </p:nvSpPr>
          <p:spPr>
            <a:xfrm>
              <a:off x="6898534" y="3413105"/>
              <a:ext cx="1509711" cy="422097"/>
            </a:xfrm>
            <a:prstGeom prst="rect">
              <a:avLst/>
            </a:prstGeom>
          </p:spPr>
          <p:txBody>
            <a:bodyPr wrap="square" lIns="91435" tIns="45717" rIns="91435" bIns="45717">
              <a:spAutoFit/>
            </a:bodyPr>
            <a:lstStyle/>
            <a:p>
              <a:pPr algn="ctr">
                <a:defRPr/>
              </a:pPr>
              <a:r>
                <a:rPr lang="en-US" altLang="zh-CN" sz="2143" b="1" dirty="0">
                  <a:latin typeface="Calibri" pitchFamily="34" charset="0"/>
                  <a:cs typeface="Calibri" pitchFamily="34" charset="0"/>
                </a:rPr>
                <a:t>Nickel Lee</a:t>
              </a:r>
            </a:p>
          </p:txBody>
        </p:sp>
        <p:sp>
          <p:nvSpPr>
            <p:cNvPr id="207" name="矩形 206"/>
            <p:cNvSpPr/>
            <p:nvPr/>
          </p:nvSpPr>
          <p:spPr>
            <a:xfrm>
              <a:off x="7201717" y="3808464"/>
              <a:ext cx="903345" cy="263271"/>
            </a:xfrm>
            <a:prstGeom prst="rect">
              <a:avLst/>
            </a:prstGeom>
            <a:solidFill>
              <a:schemeClr val="bg2">
                <a:lumMod val="20000"/>
                <a:lumOff val="80000"/>
              </a:schemeClr>
            </a:solidFill>
          </p:spPr>
          <p:txBody>
            <a:bodyPr wrap="square" lIns="91435" tIns="45717" rIns="91435" bIns="45717">
              <a:spAutoFit/>
            </a:bodyPr>
            <a:lstStyle/>
            <a:p>
              <a:pPr algn="ctr">
                <a:defRPr/>
              </a:pPr>
              <a:r>
                <a:rPr lang="zh-CN" altLang="en-US" sz="1111" dirty="0" smtClean="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rPr>
                <a:t>高级教师</a:t>
              </a:r>
              <a:endParaRPr lang="en-US" altLang="zh-CN" sz="1111" dirty="0">
                <a:solidFill>
                  <a:schemeClr val="tx1">
                    <a:lumMod val="85000"/>
                    <a:lumOff val="15000"/>
                  </a:schemeClr>
                </a:solidFill>
                <a:latin typeface="微软雅黑" panose="020B0503020204020204" pitchFamily="34" charset="-122"/>
                <a:ea typeface="微软雅黑" panose="020B0503020204020204" pitchFamily="34" charset="-122"/>
                <a:cs typeface="Calibri" pitchFamily="34" charset="0"/>
              </a:endParaRPr>
            </a:p>
          </p:txBody>
        </p:sp>
        <p:sp>
          <p:nvSpPr>
            <p:cNvPr id="208" name="圆角矩形 207"/>
            <p:cNvSpPr/>
            <p:nvPr/>
          </p:nvSpPr>
          <p:spPr>
            <a:xfrm>
              <a:off x="6922928" y="3011564"/>
              <a:ext cx="1472486" cy="1994939"/>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1939092"/>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1000"/>
                                            <p:tgtEl>
                                              <p:spTgt spid="36"/>
                                            </p:tgtEl>
                                          </p:cBhvr>
                                        </p:animEffect>
                                      </p:childTnLst>
                                    </p:cTn>
                                  </p:par>
                                  <p:par>
                                    <p:cTn id="8" presetID="22" presetClass="entr" presetSubtype="8"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0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34"/>
                                            </p:tgtEl>
                                            <p:attrNameLst>
                                              <p:attrName>style.visibility</p:attrName>
                                            </p:attrNameLst>
                                          </p:cBhvr>
                                          <p:to>
                                            <p:strVal val="visible"/>
                                          </p:to>
                                        </p:set>
                                        <p:anim calcmode="lin" valueType="num" p14:bounceEnd="72000">
                                          <p:cBhvr additive="base">
                                            <p:cTn id="15" dur="1000" fill="hold"/>
                                            <p:tgtEl>
                                              <p:spTgt spid="3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34"/>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35"/>
                                            </p:tgtEl>
                                            <p:attrNameLst>
                                              <p:attrName>style.visibility</p:attrName>
                                            </p:attrNameLst>
                                          </p:cBhvr>
                                          <p:to>
                                            <p:strVal val="visible"/>
                                          </p:to>
                                        </p:set>
                                        <p:anim calcmode="lin" valueType="num" p14:bounceEnd="72000">
                                          <p:cBhvr additive="base">
                                            <p:cTn id="20" dur="1000" fill="hold"/>
                                            <p:tgtEl>
                                              <p:spTgt spid="35"/>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accel="46000" decel="49000" fill="hold" nodeType="clickEffect">
                                      <p:stCondLst>
                                        <p:cond delay="0"/>
                                      </p:stCondLst>
                                      <p:childTnLst>
                                        <p:animRot by="-8700000">
                                          <p:cBhvr>
                                            <p:cTn id="30" dur="500" fill="hold"/>
                                            <p:tgtEl>
                                              <p:spTgt spid="10"/>
                                            </p:tgtEl>
                                            <p:attrNameLst>
                                              <p:attrName>r</p:attrName>
                                            </p:attrNameLst>
                                          </p:cBhvr>
                                        </p:animRo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wipe(up)">
                                          <p:cBhvr>
                                            <p:cTn id="34" dur="250"/>
                                            <p:tgtEl>
                                              <p:spTgt spid="66"/>
                                            </p:tgtEl>
                                          </p:cBhvr>
                                        </p:animEffect>
                                      </p:childTnLst>
                                    </p:cTn>
                                  </p:par>
                                </p:childTnLst>
                              </p:cTn>
                            </p:par>
                            <p:par>
                              <p:cTn id="35" fill="hold">
                                <p:stCondLst>
                                  <p:cond delay="750"/>
                                </p:stCondLst>
                                <p:childTnLst>
                                  <p:par>
                                    <p:cTn id="36" presetID="22" presetClass="entr" presetSubtype="1"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up)">
                                          <p:cBhvr>
                                            <p:cTn id="38" dur="250"/>
                                            <p:tgtEl>
                                              <p:spTgt spid="68"/>
                                            </p:tgtEl>
                                          </p:cBhvr>
                                        </p:animEffect>
                                      </p:childTnLst>
                                    </p:cTn>
                                  </p:par>
                                </p:childTnLst>
                              </p:cTn>
                            </p:par>
                            <p:par>
                              <p:cTn id="39" fill="hold">
                                <p:stCondLst>
                                  <p:cond delay="1000"/>
                                </p:stCondLst>
                                <p:childTnLst>
                                  <p:par>
                                    <p:cTn id="40" presetID="22" presetClass="entr" presetSubtype="1"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up)">
                                          <p:cBhvr>
                                            <p:cTn id="42" dur="250"/>
                                            <p:tgtEl>
                                              <p:spTgt spid="64"/>
                                            </p:tgtEl>
                                          </p:cBhvr>
                                        </p:animEffect>
                                      </p:childTnLst>
                                    </p:cTn>
                                  </p:par>
                                </p:childTnLst>
                              </p:cTn>
                            </p:par>
                            <p:par>
                              <p:cTn id="43" fill="hold">
                                <p:stCondLst>
                                  <p:cond delay="1250"/>
                                </p:stCondLst>
                                <p:childTnLst>
                                  <p:par>
                                    <p:cTn id="44" presetID="22" presetClass="entr" presetSubtype="1" fill="hold" grpId="0"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wipe(up)">
                                          <p:cBhvr>
                                            <p:cTn id="46" dur="250"/>
                                            <p:tgtEl>
                                              <p:spTgt spid="110"/>
                                            </p:tgtEl>
                                          </p:cBhvr>
                                        </p:animEffect>
                                      </p:childTnLst>
                                    </p:cTn>
                                  </p:par>
                                </p:childTnLst>
                              </p:cTn>
                            </p:par>
                            <p:par>
                              <p:cTn id="47" fill="hold">
                                <p:stCondLst>
                                  <p:cond delay="1500"/>
                                </p:stCondLst>
                                <p:childTnLst>
                                  <p:par>
                                    <p:cTn id="48" presetID="21" presetClass="entr" presetSubtype="1" fill="hold" grpId="0" nodeType="afterEffect">
                                      <p:stCondLst>
                                        <p:cond delay="0"/>
                                      </p:stCondLst>
                                      <p:childTnLst>
                                        <p:set>
                                          <p:cBhvr>
                                            <p:cTn id="49" dur="1" fill="hold">
                                              <p:stCondLst>
                                                <p:cond delay="0"/>
                                              </p:stCondLst>
                                            </p:cTn>
                                            <p:tgtEl>
                                              <p:spTgt spid="114"/>
                                            </p:tgtEl>
                                            <p:attrNameLst>
                                              <p:attrName>style.visibility</p:attrName>
                                            </p:attrNameLst>
                                          </p:cBhvr>
                                          <p:to>
                                            <p:strVal val="visible"/>
                                          </p:to>
                                        </p:set>
                                        <p:animEffect transition="in" filter="wheel(1)">
                                          <p:cBhvr>
                                            <p:cTn id="50" dur="1000"/>
                                            <p:tgtEl>
                                              <p:spTgt spid="114"/>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xit" presetSubtype="4" fill="hold" nodeType="clickEffect">
                                      <p:stCondLst>
                                        <p:cond delay="0"/>
                                      </p:stCondLst>
                                      <p:childTnLst>
                                        <p:anim calcmode="lin" valueType="num">
                                          <p:cBhvr additive="base">
                                            <p:cTn id="54" dur="250"/>
                                            <p:tgtEl>
                                              <p:spTgt spid="10"/>
                                            </p:tgtEl>
                                            <p:attrNameLst>
                                              <p:attrName>ppt_x</p:attrName>
                                            </p:attrNameLst>
                                          </p:cBhvr>
                                          <p:tavLst>
                                            <p:tav tm="0">
                                              <p:val>
                                                <p:strVal val="ppt_x"/>
                                              </p:val>
                                            </p:tav>
                                            <p:tav tm="100000">
                                              <p:val>
                                                <p:strVal val="ppt_x"/>
                                              </p:val>
                                            </p:tav>
                                          </p:tavLst>
                                        </p:anim>
                                        <p:anim calcmode="lin" valueType="num">
                                          <p:cBhvr additive="base">
                                            <p:cTn id="55" dur="250"/>
                                            <p:tgtEl>
                                              <p:spTgt spid="10"/>
                                            </p:tgtEl>
                                            <p:attrNameLst>
                                              <p:attrName>ppt_y</p:attrName>
                                            </p:attrNameLst>
                                          </p:cBhvr>
                                          <p:tavLst>
                                            <p:tav tm="0">
                                              <p:val>
                                                <p:strVal val="ppt_y"/>
                                              </p:val>
                                            </p:tav>
                                            <p:tav tm="100000">
                                              <p:val>
                                                <p:strVal val="1+ppt_h/2"/>
                                              </p:val>
                                            </p:tav>
                                          </p:tavLst>
                                        </p:anim>
                                        <p:set>
                                          <p:cBhvr>
                                            <p:cTn id="56" dur="1" fill="hold">
                                              <p:stCondLst>
                                                <p:cond delay="249"/>
                                              </p:stCondLst>
                                            </p:cTn>
                                            <p:tgtEl>
                                              <p:spTgt spid="10"/>
                                            </p:tgtEl>
                                            <p:attrNameLst>
                                              <p:attrName>style.visibility</p:attrName>
                                            </p:attrNameLst>
                                          </p:cBhvr>
                                          <p:to>
                                            <p:strVal val="hidden"/>
                                          </p:to>
                                        </p:set>
                                      </p:childTnLst>
                                    </p:cTn>
                                  </p:par>
                                  <p:par>
                                    <p:cTn id="57" presetID="2" presetClass="exit" presetSubtype="6" fill="hold" grpId="1" nodeType="withEffect">
                                      <p:stCondLst>
                                        <p:cond delay="0"/>
                                      </p:stCondLst>
                                      <p:childTnLst>
                                        <p:anim calcmode="lin" valueType="num">
                                          <p:cBhvr additive="base">
                                            <p:cTn id="58" dur="250"/>
                                            <p:tgtEl>
                                              <p:spTgt spid="66"/>
                                            </p:tgtEl>
                                            <p:attrNameLst>
                                              <p:attrName>ppt_x</p:attrName>
                                            </p:attrNameLst>
                                          </p:cBhvr>
                                          <p:tavLst>
                                            <p:tav tm="0">
                                              <p:val>
                                                <p:strVal val="ppt_x"/>
                                              </p:val>
                                            </p:tav>
                                            <p:tav tm="100000">
                                              <p:val>
                                                <p:strVal val="1+ppt_w/2"/>
                                              </p:val>
                                            </p:tav>
                                          </p:tavLst>
                                        </p:anim>
                                        <p:anim calcmode="lin" valueType="num">
                                          <p:cBhvr additive="base">
                                            <p:cTn id="59" dur="250"/>
                                            <p:tgtEl>
                                              <p:spTgt spid="66"/>
                                            </p:tgtEl>
                                            <p:attrNameLst>
                                              <p:attrName>ppt_y</p:attrName>
                                            </p:attrNameLst>
                                          </p:cBhvr>
                                          <p:tavLst>
                                            <p:tav tm="0">
                                              <p:val>
                                                <p:strVal val="ppt_y"/>
                                              </p:val>
                                            </p:tav>
                                            <p:tav tm="100000">
                                              <p:val>
                                                <p:strVal val="1+ppt_h/2"/>
                                              </p:val>
                                            </p:tav>
                                          </p:tavLst>
                                        </p:anim>
                                        <p:set>
                                          <p:cBhvr>
                                            <p:cTn id="60" dur="1" fill="hold">
                                              <p:stCondLst>
                                                <p:cond delay="249"/>
                                              </p:stCondLst>
                                            </p:cTn>
                                            <p:tgtEl>
                                              <p:spTgt spid="66"/>
                                            </p:tgtEl>
                                            <p:attrNameLst>
                                              <p:attrName>style.visibility</p:attrName>
                                            </p:attrNameLst>
                                          </p:cBhvr>
                                          <p:to>
                                            <p:strVal val="hidden"/>
                                          </p:to>
                                        </p:set>
                                      </p:childTnLst>
                                    </p:cTn>
                                  </p:par>
                                  <p:par>
                                    <p:cTn id="61" presetID="2" presetClass="exit" presetSubtype="8" fill="hold" grpId="1" nodeType="withEffect">
                                      <p:stCondLst>
                                        <p:cond delay="0"/>
                                      </p:stCondLst>
                                      <p:childTnLst>
                                        <p:anim calcmode="lin" valueType="num">
                                          <p:cBhvr additive="base">
                                            <p:cTn id="62" dur="250"/>
                                            <p:tgtEl>
                                              <p:spTgt spid="110"/>
                                            </p:tgtEl>
                                            <p:attrNameLst>
                                              <p:attrName>ppt_x</p:attrName>
                                            </p:attrNameLst>
                                          </p:cBhvr>
                                          <p:tavLst>
                                            <p:tav tm="0">
                                              <p:val>
                                                <p:strVal val="ppt_x"/>
                                              </p:val>
                                            </p:tav>
                                            <p:tav tm="100000">
                                              <p:val>
                                                <p:strVal val="0-ppt_w/2"/>
                                              </p:val>
                                            </p:tav>
                                          </p:tavLst>
                                        </p:anim>
                                        <p:anim calcmode="lin" valueType="num">
                                          <p:cBhvr additive="base">
                                            <p:cTn id="63" dur="250"/>
                                            <p:tgtEl>
                                              <p:spTgt spid="110"/>
                                            </p:tgtEl>
                                            <p:attrNameLst>
                                              <p:attrName>ppt_y</p:attrName>
                                            </p:attrNameLst>
                                          </p:cBhvr>
                                          <p:tavLst>
                                            <p:tav tm="0">
                                              <p:val>
                                                <p:strVal val="ppt_y"/>
                                              </p:val>
                                            </p:tav>
                                            <p:tav tm="100000">
                                              <p:val>
                                                <p:strVal val="ppt_y"/>
                                              </p:val>
                                            </p:tav>
                                          </p:tavLst>
                                        </p:anim>
                                        <p:set>
                                          <p:cBhvr>
                                            <p:cTn id="64" dur="1" fill="hold">
                                              <p:stCondLst>
                                                <p:cond delay="249"/>
                                              </p:stCondLst>
                                            </p:cTn>
                                            <p:tgtEl>
                                              <p:spTgt spid="110"/>
                                            </p:tgtEl>
                                            <p:attrNameLst>
                                              <p:attrName>style.visibility</p:attrName>
                                            </p:attrNameLst>
                                          </p:cBhvr>
                                          <p:to>
                                            <p:strVal val="hidden"/>
                                          </p:to>
                                        </p:set>
                                      </p:childTnLst>
                                    </p:cTn>
                                  </p:par>
                                  <p:par>
                                    <p:cTn id="65" presetID="2" presetClass="exit" presetSubtype="8" fill="hold" grpId="1" nodeType="withEffect">
                                      <p:stCondLst>
                                        <p:cond delay="0"/>
                                      </p:stCondLst>
                                      <p:childTnLst>
                                        <p:anim calcmode="lin" valueType="num">
                                          <p:cBhvr additive="base">
                                            <p:cTn id="66" dur="250"/>
                                            <p:tgtEl>
                                              <p:spTgt spid="114"/>
                                            </p:tgtEl>
                                            <p:attrNameLst>
                                              <p:attrName>ppt_x</p:attrName>
                                            </p:attrNameLst>
                                          </p:cBhvr>
                                          <p:tavLst>
                                            <p:tav tm="0">
                                              <p:val>
                                                <p:strVal val="ppt_x"/>
                                              </p:val>
                                            </p:tav>
                                            <p:tav tm="100000">
                                              <p:val>
                                                <p:strVal val="0-ppt_w/2"/>
                                              </p:val>
                                            </p:tav>
                                          </p:tavLst>
                                        </p:anim>
                                        <p:anim calcmode="lin" valueType="num">
                                          <p:cBhvr additive="base">
                                            <p:cTn id="67" dur="250"/>
                                            <p:tgtEl>
                                              <p:spTgt spid="114"/>
                                            </p:tgtEl>
                                            <p:attrNameLst>
                                              <p:attrName>ppt_y</p:attrName>
                                            </p:attrNameLst>
                                          </p:cBhvr>
                                          <p:tavLst>
                                            <p:tav tm="0">
                                              <p:val>
                                                <p:strVal val="ppt_y"/>
                                              </p:val>
                                            </p:tav>
                                            <p:tav tm="100000">
                                              <p:val>
                                                <p:strVal val="ppt_y"/>
                                              </p:val>
                                            </p:tav>
                                          </p:tavLst>
                                        </p:anim>
                                        <p:set>
                                          <p:cBhvr>
                                            <p:cTn id="68" dur="1" fill="hold">
                                              <p:stCondLst>
                                                <p:cond delay="249"/>
                                              </p:stCondLst>
                                            </p:cTn>
                                            <p:tgtEl>
                                              <p:spTgt spid="114"/>
                                            </p:tgtEl>
                                            <p:attrNameLst>
                                              <p:attrName>style.visibility</p:attrName>
                                            </p:attrNameLst>
                                          </p:cBhvr>
                                          <p:to>
                                            <p:strVal val="hidden"/>
                                          </p:to>
                                        </p:set>
                                      </p:childTnLst>
                                    </p:cTn>
                                  </p:par>
                                  <p:par>
                                    <p:cTn id="69" presetID="2" presetClass="exit" presetSubtype="3" fill="hold" grpId="1" nodeType="withEffect">
                                      <p:stCondLst>
                                        <p:cond delay="0"/>
                                      </p:stCondLst>
                                      <p:childTnLst>
                                        <p:anim calcmode="lin" valueType="num">
                                          <p:cBhvr additive="base">
                                            <p:cTn id="70" dur="250"/>
                                            <p:tgtEl>
                                              <p:spTgt spid="68"/>
                                            </p:tgtEl>
                                            <p:attrNameLst>
                                              <p:attrName>ppt_x</p:attrName>
                                            </p:attrNameLst>
                                          </p:cBhvr>
                                          <p:tavLst>
                                            <p:tav tm="0">
                                              <p:val>
                                                <p:strVal val="ppt_x"/>
                                              </p:val>
                                            </p:tav>
                                            <p:tav tm="100000">
                                              <p:val>
                                                <p:strVal val="1+ppt_w/2"/>
                                              </p:val>
                                            </p:tav>
                                          </p:tavLst>
                                        </p:anim>
                                        <p:anim calcmode="lin" valueType="num">
                                          <p:cBhvr additive="base">
                                            <p:cTn id="71" dur="250"/>
                                            <p:tgtEl>
                                              <p:spTgt spid="68"/>
                                            </p:tgtEl>
                                            <p:attrNameLst>
                                              <p:attrName>ppt_y</p:attrName>
                                            </p:attrNameLst>
                                          </p:cBhvr>
                                          <p:tavLst>
                                            <p:tav tm="0">
                                              <p:val>
                                                <p:strVal val="ppt_y"/>
                                              </p:val>
                                            </p:tav>
                                            <p:tav tm="100000">
                                              <p:val>
                                                <p:strVal val="0-ppt_h/2"/>
                                              </p:val>
                                            </p:tav>
                                          </p:tavLst>
                                        </p:anim>
                                        <p:set>
                                          <p:cBhvr>
                                            <p:cTn id="72" dur="1" fill="hold">
                                              <p:stCondLst>
                                                <p:cond delay="249"/>
                                              </p:stCondLst>
                                            </p:cTn>
                                            <p:tgtEl>
                                              <p:spTgt spid="68"/>
                                            </p:tgtEl>
                                            <p:attrNameLst>
                                              <p:attrName>style.visibility</p:attrName>
                                            </p:attrNameLst>
                                          </p:cBhvr>
                                          <p:to>
                                            <p:strVal val="hidden"/>
                                          </p:to>
                                        </p:set>
                                      </p:childTnLst>
                                    </p:cTn>
                                  </p:par>
                                  <p:par>
                                    <p:cTn id="73" presetID="2" presetClass="exit" presetSubtype="2" fill="hold" grpId="1" nodeType="withEffect">
                                      <p:stCondLst>
                                        <p:cond delay="0"/>
                                      </p:stCondLst>
                                      <p:childTnLst>
                                        <p:anim calcmode="lin" valueType="num">
                                          <p:cBhvr additive="base">
                                            <p:cTn id="74" dur="250"/>
                                            <p:tgtEl>
                                              <p:spTgt spid="64"/>
                                            </p:tgtEl>
                                            <p:attrNameLst>
                                              <p:attrName>ppt_x</p:attrName>
                                            </p:attrNameLst>
                                          </p:cBhvr>
                                          <p:tavLst>
                                            <p:tav tm="0">
                                              <p:val>
                                                <p:strVal val="ppt_x"/>
                                              </p:val>
                                            </p:tav>
                                            <p:tav tm="100000">
                                              <p:val>
                                                <p:strVal val="1+ppt_w/2"/>
                                              </p:val>
                                            </p:tav>
                                          </p:tavLst>
                                        </p:anim>
                                        <p:anim calcmode="lin" valueType="num">
                                          <p:cBhvr additive="base">
                                            <p:cTn id="75" dur="250"/>
                                            <p:tgtEl>
                                              <p:spTgt spid="64"/>
                                            </p:tgtEl>
                                            <p:attrNameLst>
                                              <p:attrName>ppt_y</p:attrName>
                                            </p:attrNameLst>
                                          </p:cBhvr>
                                          <p:tavLst>
                                            <p:tav tm="0">
                                              <p:val>
                                                <p:strVal val="ppt_y"/>
                                              </p:val>
                                            </p:tav>
                                            <p:tav tm="100000">
                                              <p:val>
                                                <p:strVal val="ppt_y"/>
                                              </p:val>
                                            </p:tav>
                                          </p:tavLst>
                                        </p:anim>
                                        <p:set>
                                          <p:cBhvr>
                                            <p:cTn id="76" dur="1" fill="hold">
                                              <p:stCondLst>
                                                <p:cond delay="249"/>
                                              </p:stCondLst>
                                            </p:cTn>
                                            <p:tgtEl>
                                              <p:spTgt spid="64"/>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fade">
                                          <p:cBhvr>
                                            <p:cTn id="81" dur="500"/>
                                            <p:tgtEl>
                                              <p:spTgt spid="91"/>
                                            </p:tgtEl>
                                          </p:cBhvr>
                                        </p:animEffect>
                                      </p:childTnLst>
                                    </p:cTn>
                                  </p:par>
                                </p:childTnLst>
                              </p:cTn>
                            </p:par>
                          </p:childTnLst>
                        </p:cTn>
                      </p:par>
                      <p:par>
                        <p:cTn id="82" fill="hold">
                          <p:stCondLst>
                            <p:cond delay="indefinite"/>
                          </p:stCondLst>
                          <p:childTnLst>
                            <p:par>
                              <p:cTn id="83" fill="hold">
                                <p:stCondLst>
                                  <p:cond delay="0"/>
                                </p:stCondLst>
                                <p:childTnLst>
                                  <p:par>
                                    <p:cTn id="84" presetID="8" presetClass="emph" presetSubtype="0" accel="46000" decel="49000" fill="hold" nodeType="clickEffect">
                                      <p:stCondLst>
                                        <p:cond delay="0"/>
                                      </p:stCondLst>
                                      <p:childTnLst>
                                        <p:animRot by="8700000">
                                          <p:cBhvr>
                                            <p:cTn id="85" dur="500" fill="hold"/>
                                            <p:tgtEl>
                                              <p:spTgt spid="91"/>
                                            </p:tgtEl>
                                            <p:attrNameLst>
                                              <p:attrName>r</p:attrName>
                                            </p:attrNameLst>
                                          </p:cBhvr>
                                        </p:animRot>
                                      </p:childTnLst>
                                    </p:cTn>
                                  </p:par>
                                </p:childTnLst>
                              </p:cTn>
                            </p:par>
                            <p:par>
                              <p:cTn id="86" fill="hold">
                                <p:stCondLst>
                                  <p:cond delay="500"/>
                                </p:stCondLst>
                                <p:childTnLst>
                                  <p:par>
                                    <p:cTn id="87" presetID="22" presetClass="entr" presetSubtype="1" fill="hold" grpId="0" nodeType="afterEffect">
                                      <p:stCondLst>
                                        <p:cond delay="0"/>
                                      </p:stCondLst>
                                      <p:childTnLst>
                                        <p:set>
                                          <p:cBhvr>
                                            <p:cTn id="88" dur="1" fill="hold">
                                              <p:stCondLst>
                                                <p:cond delay="0"/>
                                              </p:stCondLst>
                                            </p:cTn>
                                            <p:tgtEl>
                                              <p:spTgt spid="98"/>
                                            </p:tgtEl>
                                            <p:attrNameLst>
                                              <p:attrName>style.visibility</p:attrName>
                                            </p:attrNameLst>
                                          </p:cBhvr>
                                          <p:to>
                                            <p:strVal val="visible"/>
                                          </p:to>
                                        </p:set>
                                        <p:animEffect transition="in" filter="wipe(up)">
                                          <p:cBhvr>
                                            <p:cTn id="89" dur="250"/>
                                            <p:tgtEl>
                                              <p:spTgt spid="98"/>
                                            </p:tgtEl>
                                          </p:cBhvr>
                                        </p:animEffect>
                                      </p:childTnLst>
                                    </p:cTn>
                                  </p:par>
                                </p:childTnLst>
                              </p:cTn>
                            </p:par>
                            <p:par>
                              <p:cTn id="90" fill="hold">
                                <p:stCondLst>
                                  <p:cond delay="750"/>
                                </p:stCondLst>
                                <p:childTnLst>
                                  <p:par>
                                    <p:cTn id="91" presetID="22" presetClass="entr" presetSubtype="1" fill="hold" grpId="0" nodeType="afterEffect">
                                      <p:stCondLst>
                                        <p:cond delay="0"/>
                                      </p:stCondLst>
                                      <p:childTnLst>
                                        <p:set>
                                          <p:cBhvr>
                                            <p:cTn id="92" dur="1" fill="hold">
                                              <p:stCondLst>
                                                <p:cond delay="0"/>
                                              </p:stCondLst>
                                            </p:cTn>
                                            <p:tgtEl>
                                              <p:spTgt spid="100"/>
                                            </p:tgtEl>
                                            <p:attrNameLst>
                                              <p:attrName>style.visibility</p:attrName>
                                            </p:attrNameLst>
                                          </p:cBhvr>
                                          <p:to>
                                            <p:strVal val="visible"/>
                                          </p:to>
                                        </p:set>
                                        <p:animEffect transition="in" filter="wipe(up)">
                                          <p:cBhvr>
                                            <p:cTn id="93" dur="250"/>
                                            <p:tgtEl>
                                              <p:spTgt spid="100"/>
                                            </p:tgtEl>
                                          </p:cBhvr>
                                        </p:animEffect>
                                      </p:childTnLst>
                                    </p:cTn>
                                  </p:par>
                                </p:childTnLst>
                              </p:cTn>
                            </p:par>
                            <p:par>
                              <p:cTn id="94" fill="hold">
                                <p:stCondLst>
                                  <p:cond delay="1000"/>
                                </p:stCondLst>
                                <p:childTnLst>
                                  <p:par>
                                    <p:cTn id="95" presetID="22" presetClass="entr" presetSubtype="1" fill="hold" grpId="0" nodeType="afterEffect">
                                      <p:stCondLst>
                                        <p:cond delay="0"/>
                                      </p:stCondLst>
                                      <p:childTnLst>
                                        <p:set>
                                          <p:cBhvr>
                                            <p:cTn id="96" dur="1" fill="hold">
                                              <p:stCondLst>
                                                <p:cond delay="0"/>
                                              </p:stCondLst>
                                            </p:cTn>
                                            <p:tgtEl>
                                              <p:spTgt spid="101"/>
                                            </p:tgtEl>
                                            <p:attrNameLst>
                                              <p:attrName>style.visibility</p:attrName>
                                            </p:attrNameLst>
                                          </p:cBhvr>
                                          <p:to>
                                            <p:strVal val="visible"/>
                                          </p:to>
                                        </p:set>
                                        <p:animEffect transition="in" filter="wipe(up)">
                                          <p:cBhvr>
                                            <p:cTn id="97" dur="250"/>
                                            <p:tgtEl>
                                              <p:spTgt spid="101"/>
                                            </p:tgtEl>
                                          </p:cBhvr>
                                        </p:animEffect>
                                      </p:childTnLst>
                                    </p:cTn>
                                  </p:par>
                                </p:childTnLst>
                              </p:cTn>
                            </p:par>
                            <p:par>
                              <p:cTn id="98" fill="hold">
                                <p:stCondLst>
                                  <p:cond delay="1250"/>
                                </p:stCondLst>
                                <p:childTnLst>
                                  <p:par>
                                    <p:cTn id="99" presetID="22" presetClass="entr" presetSubtype="1" fill="hold" grpId="0" nodeType="afterEffect">
                                      <p:stCondLst>
                                        <p:cond delay="0"/>
                                      </p:stCondLst>
                                      <p:childTnLst>
                                        <p:set>
                                          <p:cBhvr>
                                            <p:cTn id="100" dur="1" fill="hold">
                                              <p:stCondLst>
                                                <p:cond delay="0"/>
                                              </p:stCondLst>
                                            </p:cTn>
                                            <p:tgtEl>
                                              <p:spTgt spid="99"/>
                                            </p:tgtEl>
                                            <p:attrNameLst>
                                              <p:attrName>style.visibility</p:attrName>
                                            </p:attrNameLst>
                                          </p:cBhvr>
                                          <p:to>
                                            <p:strVal val="visible"/>
                                          </p:to>
                                        </p:set>
                                        <p:animEffect transition="in" filter="wipe(up)">
                                          <p:cBhvr>
                                            <p:cTn id="101" dur="250"/>
                                            <p:tgtEl>
                                              <p:spTgt spid="99"/>
                                            </p:tgtEl>
                                          </p:cBhvr>
                                        </p:animEffect>
                                      </p:childTnLst>
                                    </p:cTn>
                                  </p:par>
                                </p:childTnLst>
                              </p:cTn>
                            </p:par>
                            <p:par>
                              <p:cTn id="102" fill="hold">
                                <p:stCondLst>
                                  <p:cond delay="1500"/>
                                </p:stCondLst>
                                <p:childTnLst>
                                  <p:par>
                                    <p:cTn id="103" presetID="21" presetClass="entr" presetSubtype="1" fill="hold" grpId="0" nodeType="afterEffect">
                                      <p:stCondLst>
                                        <p:cond delay="0"/>
                                      </p:stCondLst>
                                      <p:childTnLst>
                                        <p:set>
                                          <p:cBhvr>
                                            <p:cTn id="104" dur="1" fill="hold">
                                              <p:stCondLst>
                                                <p:cond delay="0"/>
                                              </p:stCondLst>
                                            </p:cTn>
                                            <p:tgtEl>
                                              <p:spTgt spid="102"/>
                                            </p:tgtEl>
                                            <p:attrNameLst>
                                              <p:attrName>style.visibility</p:attrName>
                                            </p:attrNameLst>
                                          </p:cBhvr>
                                          <p:to>
                                            <p:strVal val="visible"/>
                                          </p:to>
                                        </p:set>
                                        <p:animEffect transition="in" filter="wheel(1)">
                                          <p:cBhvr>
                                            <p:cTn id="105" dur="1000"/>
                                            <p:tgtEl>
                                              <p:spTgt spid="102"/>
                                            </p:tgtEl>
                                          </p:cBhvr>
                                        </p:animEffect>
                                      </p:childTnLst>
                                    </p:cTn>
                                  </p:par>
                                </p:childTnLst>
                              </p:cTn>
                            </p:par>
                          </p:childTnLst>
                        </p:cTn>
                      </p:par>
                      <p:par>
                        <p:cTn id="106" fill="hold">
                          <p:stCondLst>
                            <p:cond delay="indefinite"/>
                          </p:stCondLst>
                          <p:childTnLst>
                            <p:par>
                              <p:cTn id="107" fill="hold">
                                <p:stCondLst>
                                  <p:cond delay="0"/>
                                </p:stCondLst>
                                <p:childTnLst>
                                  <p:par>
                                    <p:cTn id="108" presetID="2" presetClass="exit" presetSubtype="4" fill="hold" nodeType="clickEffect">
                                      <p:stCondLst>
                                        <p:cond delay="0"/>
                                      </p:stCondLst>
                                      <p:childTnLst>
                                        <p:anim calcmode="lin" valueType="num">
                                          <p:cBhvr additive="base">
                                            <p:cTn id="109" dur="250"/>
                                            <p:tgtEl>
                                              <p:spTgt spid="91"/>
                                            </p:tgtEl>
                                            <p:attrNameLst>
                                              <p:attrName>ppt_x</p:attrName>
                                            </p:attrNameLst>
                                          </p:cBhvr>
                                          <p:tavLst>
                                            <p:tav tm="0">
                                              <p:val>
                                                <p:strVal val="ppt_x"/>
                                              </p:val>
                                            </p:tav>
                                            <p:tav tm="100000">
                                              <p:val>
                                                <p:strVal val="ppt_x"/>
                                              </p:val>
                                            </p:tav>
                                          </p:tavLst>
                                        </p:anim>
                                        <p:anim calcmode="lin" valueType="num">
                                          <p:cBhvr additive="base">
                                            <p:cTn id="110" dur="250"/>
                                            <p:tgtEl>
                                              <p:spTgt spid="91"/>
                                            </p:tgtEl>
                                            <p:attrNameLst>
                                              <p:attrName>ppt_y</p:attrName>
                                            </p:attrNameLst>
                                          </p:cBhvr>
                                          <p:tavLst>
                                            <p:tav tm="0">
                                              <p:val>
                                                <p:strVal val="ppt_y"/>
                                              </p:val>
                                            </p:tav>
                                            <p:tav tm="100000">
                                              <p:val>
                                                <p:strVal val="1+ppt_h/2"/>
                                              </p:val>
                                            </p:tav>
                                          </p:tavLst>
                                        </p:anim>
                                        <p:set>
                                          <p:cBhvr>
                                            <p:cTn id="111" dur="1" fill="hold">
                                              <p:stCondLst>
                                                <p:cond delay="249"/>
                                              </p:stCondLst>
                                            </p:cTn>
                                            <p:tgtEl>
                                              <p:spTgt spid="91"/>
                                            </p:tgtEl>
                                            <p:attrNameLst>
                                              <p:attrName>style.visibility</p:attrName>
                                            </p:attrNameLst>
                                          </p:cBhvr>
                                          <p:to>
                                            <p:strVal val="hidden"/>
                                          </p:to>
                                        </p:set>
                                      </p:childTnLst>
                                    </p:cTn>
                                  </p:par>
                                  <p:par>
                                    <p:cTn id="112" presetID="2" presetClass="exit" presetSubtype="4" fill="hold" grpId="1" nodeType="withEffect">
                                      <p:stCondLst>
                                        <p:cond delay="0"/>
                                      </p:stCondLst>
                                      <p:childTnLst>
                                        <p:anim calcmode="lin" valueType="num">
                                          <p:cBhvr additive="base">
                                            <p:cTn id="113" dur="250"/>
                                            <p:tgtEl>
                                              <p:spTgt spid="98"/>
                                            </p:tgtEl>
                                            <p:attrNameLst>
                                              <p:attrName>ppt_x</p:attrName>
                                            </p:attrNameLst>
                                          </p:cBhvr>
                                          <p:tavLst>
                                            <p:tav tm="0">
                                              <p:val>
                                                <p:strVal val="ppt_x"/>
                                              </p:val>
                                            </p:tav>
                                            <p:tav tm="100000">
                                              <p:val>
                                                <p:strVal val="ppt_x"/>
                                              </p:val>
                                            </p:tav>
                                          </p:tavLst>
                                        </p:anim>
                                        <p:anim calcmode="lin" valueType="num">
                                          <p:cBhvr additive="base">
                                            <p:cTn id="114" dur="250"/>
                                            <p:tgtEl>
                                              <p:spTgt spid="98"/>
                                            </p:tgtEl>
                                            <p:attrNameLst>
                                              <p:attrName>ppt_y</p:attrName>
                                            </p:attrNameLst>
                                          </p:cBhvr>
                                          <p:tavLst>
                                            <p:tav tm="0">
                                              <p:val>
                                                <p:strVal val="ppt_y"/>
                                              </p:val>
                                            </p:tav>
                                            <p:tav tm="100000">
                                              <p:val>
                                                <p:strVal val="1+ppt_h/2"/>
                                              </p:val>
                                            </p:tav>
                                          </p:tavLst>
                                        </p:anim>
                                        <p:set>
                                          <p:cBhvr>
                                            <p:cTn id="115" dur="1" fill="hold">
                                              <p:stCondLst>
                                                <p:cond delay="249"/>
                                              </p:stCondLst>
                                            </p:cTn>
                                            <p:tgtEl>
                                              <p:spTgt spid="98"/>
                                            </p:tgtEl>
                                            <p:attrNameLst>
                                              <p:attrName>style.visibility</p:attrName>
                                            </p:attrNameLst>
                                          </p:cBhvr>
                                          <p:to>
                                            <p:strVal val="hidden"/>
                                          </p:to>
                                        </p:set>
                                      </p:childTnLst>
                                    </p:cTn>
                                  </p:par>
                                  <p:par>
                                    <p:cTn id="116" presetID="2" presetClass="exit" presetSubtype="9" fill="hold" grpId="1" nodeType="withEffect">
                                      <p:stCondLst>
                                        <p:cond delay="0"/>
                                      </p:stCondLst>
                                      <p:childTnLst>
                                        <p:anim calcmode="lin" valueType="num">
                                          <p:cBhvr additive="base">
                                            <p:cTn id="117" dur="250"/>
                                            <p:tgtEl>
                                              <p:spTgt spid="100"/>
                                            </p:tgtEl>
                                            <p:attrNameLst>
                                              <p:attrName>ppt_x</p:attrName>
                                            </p:attrNameLst>
                                          </p:cBhvr>
                                          <p:tavLst>
                                            <p:tav tm="0">
                                              <p:val>
                                                <p:strVal val="ppt_x"/>
                                              </p:val>
                                            </p:tav>
                                            <p:tav tm="100000">
                                              <p:val>
                                                <p:strVal val="0-ppt_w/2"/>
                                              </p:val>
                                            </p:tav>
                                          </p:tavLst>
                                        </p:anim>
                                        <p:anim calcmode="lin" valueType="num">
                                          <p:cBhvr additive="base">
                                            <p:cTn id="118" dur="250"/>
                                            <p:tgtEl>
                                              <p:spTgt spid="100"/>
                                            </p:tgtEl>
                                            <p:attrNameLst>
                                              <p:attrName>ppt_y</p:attrName>
                                            </p:attrNameLst>
                                          </p:cBhvr>
                                          <p:tavLst>
                                            <p:tav tm="0">
                                              <p:val>
                                                <p:strVal val="ppt_y"/>
                                              </p:val>
                                            </p:tav>
                                            <p:tav tm="100000">
                                              <p:val>
                                                <p:strVal val="0-ppt_h/2"/>
                                              </p:val>
                                            </p:tav>
                                          </p:tavLst>
                                        </p:anim>
                                        <p:set>
                                          <p:cBhvr>
                                            <p:cTn id="119" dur="1" fill="hold">
                                              <p:stCondLst>
                                                <p:cond delay="249"/>
                                              </p:stCondLst>
                                            </p:cTn>
                                            <p:tgtEl>
                                              <p:spTgt spid="100"/>
                                            </p:tgtEl>
                                            <p:attrNameLst>
                                              <p:attrName>style.visibility</p:attrName>
                                            </p:attrNameLst>
                                          </p:cBhvr>
                                          <p:to>
                                            <p:strVal val="hidden"/>
                                          </p:to>
                                        </p:set>
                                      </p:childTnLst>
                                    </p:cTn>
                                  </p:par>
                                  <p:par>
                                    <p:cTn id="120" presetID="2" presetClass="exit" presetSubtype="6" fill="hold" grpId="1" nodeType="withEffect">
                                      <p:stCondLst>
                                        <p:cond delay="0"/>
                                      </p:stCondLst>
                                      <p:childTnLst>
                                        <p:anim calcmode="lin" valueType="num">
                                          <p:cBhvr additive="base">
                                            <p:cTn id="121" dur="250"/>
                                            <p:tgtEl>
                                              <p:spTgt spid="101"/>
                                            </p:tgtEl>
                                            <p:attrNameLst>
                                              <p:attrName>ppt_x</p:attrName>
                                            </p:attrNameLst>
                                          </p:cBhvr>
                                          <p:tavLst>
                                            <p:tav tm="0">
                                              <p:val>
                                                <p:strVal val="ppt_x"/>
                                              </p:val>
                                            </p:tav>
                                            <p:tav tm="100000">
                                              <p:val>
                                                <p:strVal val="1+ppt_w/2"/>
                                              </p:val>
                                            </p:tav>
                                          </p:tavLst>
                                        </p:anim>
                                        <p:anim calcmode="lin" valueType="num">
                                          <p:cBhvr additive="base">
                                            <p:cTn id="122" dur="250"/>
                                            <p:tgtEl>
                                              <p:spTgt spid="101"/>
                                            </p:tgtEl>
                                            <p:attrNameLst>
                                              <p:attrName>ppt_y</p:attrName>
                                            </p:attrNameLst>
                                          </p:cBhvr>
                                          <p:tavLst>
                                            <p:tav tm="0">
                                              <p:val>
                                                <p:strVal val="ppt_y"/>
                                              </p:val>
                                            </p:tav>
                                            <p:tav tm="100000">
                                              <p:val>
                                                <p:strVal val="1+ppt_h/2"/>
                                              </p:val>
                                            </p:tav>
                                          </p:tavLst>
                                        </p:anim>
                                        <p:set>
                                          <p:cBhvr>
                                            <p:cTn id="123" dur="1" fill="hold">
                                              <p:stCondLst>
                                                <p:cond delay="249"/>
                                              </p:stCondLst>
                                            </p:cTn>
                                            <p:tgtEl>
                                              <p:spTgt spid="101"/>
                                            </p:tgtEl>
                                            <p:attrNameLst>
                                              <p:attrName>style.visibility</p:attrName>
                                            </p:attrNameLst>
                                          </p:cBhvr>
                                          <p:to>
                                            <p:strVal val="hidden"/>
                                          </p:to>
                                        </p:set>
                                      </p:childTnLst>
                                    </p:cTn>
                                  </p:par>
                                  <p:par>
                                    <p:cTn id="124" presetID="2" presetClass="exit" presetSubtype="2" fill="hold" grpId="1" nodeType="withEffect">
                                      <p:stCondLst>
                                        <p:cond delay="0"/>
                                      </p:stCondLst>
                                      <p:childTnLst>
                                        <p:anim calcmode="lin" valueType="num">
                                          <p:cBhvr additive="base">
                                            <p:cTn id="125" dur="250"/>
                                            <p:tgtEl>
                                              <p:spTgt spid="99"/>
                                            </p:tgtEl>
                                            <p:attrNameLst>
                                              <p:attrName>ppt_x</p:attrName>
                                            </p:attrNameLst>
                                          </p:cBhvr>
                                          <p:tavLst>
                                            <p:tav tm="0">
                                              <p:val>
                                                <p:strVal val="ppt_x"/>
                                              </p:val>
                                            </p:tav>
                                            <p:tav tm="100000">
                                              <p:val>
                                                <p:strVal val="1+ppt_w/2"/>
                                              </p:val>
                                            </p:tav>
                                          </p:tavLst>
                                        </p:anim>
                                        <p:anim calcmode="lin" valueType="num">
                                          <p:cBhvr additive="base">
                                            <p:cTn id="126" dur="250"/>
                                            <p:tgtEl>
                                              <p:spTgt spid="99"/>
                                            </p:tgtEl>
                                            <p:attrNameLst>
                                              <p:attrName>ppt_y</p:attrName>
                                            </p:attrNameLst>
                                          </p:cBhvr>
                                          <p:tavLst>
                                            <p:tav tm="0">
                                              <p:val>
                                                <p:strVal val="ppt_y"/>
                                              </p:val>
                                            </p:tav>
                                            <p:tav tm="100000">
                                              <p:val>
                                                <p:strVal val="ppt_y"/>
                                              </p:val>
                                            </p:tav>
                                          </p:tavLst>
                                        </p:anim>
                                        <p:set>
                                          <p:cBhvr>
                                            <p:cTn id="127" dur="1" fill="hold">
                                              <p:stCondLst>
                                                <p:cond delay="249"/>
                                              </p:stCondLst>
                                            </p:cTn>
                                            <p:tgtEl>
                                              <p:spTgt spid="99"/>
                                            </p:tgtEl>
                                            <p:attrNameLst>
                                              <p:attrName>style.visibility</p:attrName>
                                            </p:attrNameLst>
                                          </p:cBhvr>
                                          <p:to>
                                            <p:strVal val="hidden"/>
                                          </p:to>
                                        </p:set>
                                      </p:childTnLst>
                                    </p:cTn>
                                  </p:par>
                                  <p:par>
                                    <p:cTn id="128" presetID="2" presetClass="exit" presetSubtype="8" fill="hold" grpId="1" nodeType="withEffect">
                                      <p:stCondLst>
                                        <p:cond delay="0"/>
                                      </p:stCondLst>
                                      <p:childTnLst>
                                        <p:anim calcmode="lin" valueType="num">
                                          <p:cBhvr additive="base">
                                            <p:cTn id="129" dur="250"/>
                                            <p:tgtEl>
                                              <p:spTgt spid="102"/>
                                            </p:tgtEl>
                                            <p:attrNameLst>
                                              <p:attrName>ppt_x</p:attrName>
                                            </p:attrNameLst>
                                          </p:cBhvr>
                                          <p:tavLst>
                                            <p:tav tm="0">
                                              <p:val>
                                                <p:strVal val="ppt_x"/>
                                              </p:val>
                                            </p:tav>
                                            <p:tav tm="100000">
                                              <p:val>
                                                <p:strVal val="0-ppt_w/2"/>
                                              </p:val>
                                            </p:tav>
                                          </p:tavLst>
                                        </p:anim>
                                        <p:anim calcmode="lin" valueType="num">
                                          <p:cBhvr additive="base">
                                            <p:cTn id="130" dur="250"/>
                                            <p:tgtEl>
                                              <p:spTgt spid="102"/>
                                            </p:tgtEl>
                                            <p:attrNameLst>
                                              <p:attrName>ppt_y</p:attrName>
                                            </p:attrNameLst>
                                          </p:cBhvr>
                                          <p:tavLst>
                                            <p:tav tm="0">
                                              <p:val>
                                                <p:strVal val="ppt_y"/>
                                              </p:val>
                                            </p:tav>
                                            <p:tav tm="100000">
                                              <p:val>
                                                <p:strVal val="ppt_y"/>
                                              </p:val>
                                            </p:tav>
                                          </p:tavLst>
                                        </p:anim>
                                        <p:set>
                                          <p:cBhvr>
                                            <p:cTn id="131" dur="1" fill="hold">
                                              <p:stCondLst>
                                                <p:cond delay="249"/>
                                              </p:stCondLst>
                                            </p:cTn>
                                            <p:tgtEl>
                                              <p:spTgt spid="102"/>
                                            </p:tgtEl>
                                            <p:attrNameLst>
                                              <p:attrName>style.visibility</p:attrName>
                                            </p:attrNameLst>
                                          </p:cBhvr>
                                          <p:to>
                                            <p:strVal val="hidden"/>
                                          </p:to>
                                        </p:se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149"/>
                                            </p:tgtEl>
                                            <p:attrNameLst>
                                              <p:attrName>style.visibility</p:attrName>
                                            </p:attrNameLst>
                                          </p:cBhvr>
                                          <p:to>
                                            <p:strVal val="visible"/>
                                          </p:to>
                                        </p:set>
                                        <p:animEffect transition="in" filter="fade">
                                          <p:cBhvr>
                                            <p:cTn id="136" dur="500"/>
                                            <p:tgtEl>
                                              <p:spTgt spid="149"/>
                                            </p:tgtEl>
                                          </p:cBhvr>
                                        </p:animEffect>
                                      </p:childTnLst>
                                    </p:cTn>
                                  </p:par>
                                </p:childTnLst>
                              </p:cTn>
                            </p:par>
                          </p:childTnLst>
                        </p:cTn>
                      </p:par>
                      <p:par>
                        <p:cTn id="137" fill="hold">
                          <p:stCondLst>
                            <p:cond delay="indefinite"/>
                          </p:stCondLst>
                          <p:childTnLst>
                            <p:par>
                              <p:cTn id="138" fill="hold">
                                <p:stCondLst>
                                  <p:cond delay="0"/>
                                </p:stCondLst>
                                <p:childTnLst>
                                  <p:par>
                                    <p:cTn id="139" presetID="8" presetClass="emph" presetSubtype="0" accel="46000" decel="49000" fill="hold" nodeType="clickEffect">
                                      <p:stCondLst>
                                        <p:cond delay="0"/>
                                      </p:stCondLst>
                                      <p:childTnLst>
                                        <p:animRot by="8700000">
                                          <p:cBhvr>
                                            <p:cTn id="140" dur="500" fill="hold"/>
                                            <p:tgtEl>
                                              <p:spTgt spid="149"/>
                                            </p:tgtEl>
                                            <p:attrNameLst>
                                              <p:attrName>r</p:attrName>
                                            </p:attrNameLst>
                                          </p:cBhvr>
                                        </p:animRot>
                                      </p:childTnLst>
                                    </p:cTn>
                                  </p:par>
                                </p:childTnLst>
                              </p:cTn>
                            </p:par>
                            <p:par>
                              <p:cTn id="141" fill="hold">
                                <p:stCondLst>
                                  <p:cond delay="500"/>
                                </p:stCondLst>
                                <p:childTnLst>
                                  <p:par>
                                    <p:cTn id="142" presetID="22" presetClass="entr" presetSubtype="1" fill="hold" grpId="0" nodeType="afterEffect">
                                      <p:stCondLst>
                                        <p:cond delay="0"/>
                                      </p:stCondLst>
                                      <p:childTnLst>
                                        <p:set>
                                          <p:cBhvr>
                                            <p:cTn id="143" dur="1" fill="hold">
                                              <p:stCondLst>
                                                <p:cond delay="0"/>
                                              </p:stCondLst>
                                            </p:cTn>
                                            <p:tgtEl>
                                              <p:spTgt spid="156"/>
                                            </p:tgtEl>
                                            <p:attrNameLst>
                                              <p:attrName>style.visibility</p:attrName>
                                            </p:attrNameLst>
                                          </p:cBhvr>
                                          <p:to>
                                            <p:strVal val="visible"/>
                                          </p:to>
                                        </p:set>
                                        <p:animEffect transition="in" filter="wipe(up)">
                                          <p:cBhvr>
                                            <p:cTn id="144" dur="250"/>
                                            <p:tgtEl>
                                              <p:spTgt spid="156"/>
                                            </p:tgtEl>
                                          </p:cBhvr>
                                        </p:animEffect>
                                      </p:childTnLst>
                                    </p:cTn>
                                  </p:par>
                                </p:childTnLst>
                              </p:cTn>
                            </p:par>
                            <p:par>
                              <p:cTn id="145" fill="hold">
                                <p:stCondLst>
                                  <p:cond delay="750"/>
                                </p:stCondLst>
                                <p:childTnLst>
                                  <p:par>
                                    <p:cTn id="146" presetID="22" presetClass="entr" presetSubtype="1" fill="hold" grpId="0" nodeType="afterEffect">
                                      <p:stCondLst>
                                        <p:cond delay="0"/>
                                      </p:stCondLst>
                                      <p:childTnLst>
                                        <p:set>
                                          <p:cBhvr>
                                            <p:cTn id="147" dur="1" fill="hold">
                                              <p:stCondLst>
                                                <p:cond delay="0"/>
                                              </p:stCondLst>
                                            </p:cTn>
                                            <p:tgtEl>
                                              <p:spTgt spid="158"/>
                                            </p:tgtEl>
                                            <p:attrNameLst>
                                              <p:attrName>style.visibility</p:attrName>
                                            </p:attrNameLst>
                                          </p:cBhvr>
                                          <p:to>
                                            <p:strVal val="visible"/>
                                          </p:to>
                                        </p:set>
                                        <p:animEffect transition="in" filter="wipe(up)">
                                          <p:cBhvr>
                                            <p:cTn id="148" dur="250"/>
                                            <p:tgtEl>
                                              <p:spTgt spid="158"/>
                                            </p:tgtEl>
                                          </p:cBhvr>
                                        </p:animEffect>
                                      </p:childTnLst>
                                    </p:cTn>
                                  </p:par>
                                </p:childTnLst>
                              </p:cTn>
                            </p:par>
                            <p:par>
                              <p:cTn id="149" fill="hold">
                                <p:stCondLst>
                                  <p:cond delay="1000"/>
                                </p:stCondLst>
                                <p:childTnLst>
                                  <p:par>
                                    <p:cTn id="150" presetID="22" presetClass="entr" presetSubtype="1" fill="hold" grpId="0" nodeType="afterEffect">
                                      <p:stCondLst>
                                        <p:cond delay="0"/>
                                      </p:stCondLst>
                                      <p:childTnLst>
                                        <p:set>
                                          <p:cBhvr>
                                            <p:cTn id="151" dur="1" fill="hold">
                                              <p:stCondLst>
                                                <p:cond delay="0"/>
                                              </p:stCondLst>
                                            </p:cTn>
                                            <p:tgtEl>
                                              <p:spTgt spid="159"/>
                                            </p:tgtEl>
                                            <p:attrNameLst>
                                              <p:attrName>style.visibility</p:attrName>
                                            </p:attrNameLst>
                                          </p:cBhvr>
                                          <p:to>
                                            <p:strVal val="visible"/>
                                          </p:to>
                                        </p:set>
                                        <p:animEffect transition="in" filter="wipe(up)">
                                          <p:cBhvr>
                                            <p:cTn id="152" dur="250"/>
                                            <p:tgtEl>
                                              <p:spTgt spid="159"/>
                                            </p:tgtEl>
                                          </p:cBhvr>
                                        </p:animEffect>
                                      </p:childTnLst>
                                    </p:cTn>
                                  </p:par>
                                </p:childTnLst>
                              </p:cTn>
                            </p:par>
                            <p:par>
                              <p:cTn id="153" fill="hold">
                                <p:stCondLst>
                                  <p:cond delay="1250"/>
                                </p:stCondLst>
                                <p:childTnLst>
                                  <p:par>
                                    <p:cTn id="154" presetID="22" presetClass="entr" presetSubtype="1" fill="hold" grpId="0" nodeType="afterEffect">
                                      <p:stCondLst>
                                        <p:cond delay="0"/>
                                      </p:stCondLst>
                                      <p:childTnLst>
                                        <p:set>
                                          <p:cBhvr>
                                            <p:cTn id="155" dur="1" fill="hold">
                                              <p:stCondLst>
                                                <p:cond delay="0"/>
                                              </p:stCondLst>
                                            </p:cTn>
                                            <p:tgtEl>
                                              <p:spTgt spid="157"/>
                                            </p:tgtEl>
                                            <p:attrNameLst>
                                              <p:attrName>style.visibility</p:attrName>
                                            </p:attrNameLst>
                                          </p:cBhvr>
                                          <p:to>
                                            <p:strVal val="visible"/>
                                          </p:to>
                                        </p:set>
                                        <p:animEffect transition="in" filter="wipe(up)">
                                          <p:cBhvr>
                                            <p:cTn id="156" dur="250"/>
                                            <p:tgtEl>
                                              <p:spTgt spid="157"/>
                                            </p:tgtEl>
                                          </p:cBhvr>
                                        </p:animEffect>
                                      </p:childTnLst>
                                    </p:cTn>
                                  </p:par>
                                </p:childTnLst>
                              </p:cTn>
                            </p:par>
                            <p:par>
                              <p:cTn id="157" fill="hold">
                                <p:stCondLst>
                                  <p:cond delay="1500"/>
                                </p:stCondLst>
                                <p:childTnLst>
                                  <p:par>
                                    <p:cTn id="158" presetID="21" presetClass="entr" presetSubtype="1" fill="hold" grpId="0" nodeType="afterEffect">
                                      <p:stCondLst>
                                        <p:cond delay="0"/>
                                      </p:stCondLst>
                                      <p:childTnLst>
                                        <p:set>
                                          <p:cBhvr>
                                            <p:cTn id="159" dur="1" fill="hold">
                                              <p:stCondLst>
                                                <p:cond delay="0"/>
                                              </p:stCondLst>
                                            </p:cTn>
                                            <p:tgtEl>
                                              <p:spTgt spid="160"/>
                                            </p:tgtEl>
                                            <p:attrNameLst>
                                              <p:attrName>style.visibility</p:attrName>
                                            </p:attrNameLst>
                                          </p:cBhvr>
                                          <p:to>
                                            <p:strVal val="visible"/>
                                          </p:to>
                                        </p:set>
                                        <p:animEffect transition="in" filter="wheel(1)">
                                          <p:cBhvr>
                                            <p:cTn id="160" dur="1000"/>
                                            <p:tgtEl>
                                              <p:spTgt spid="160"/>
                                            </p:tgtEl>
                                          </p:cBhvr>
                                        </p:animEffect>
                                      </p:childTnLst>
                                    </p:cTn>
                                  </p:par>
                                </p:childTnLst>
                              </p:cTn>
                            </p:par>
                          </p:childTnLst>
                        </p:cTn>
                      </p:par>
                      <p:par>
                        <p:cTn id="161" fill="hold">
                          <p:stCondLst>
                            <p:cond delay="indefinite"/>
                          </p:stCondLst>
                          <p:childTnLst>
                            <p:par>
                              <p:cTn id="162" fill="hold">
                                <p:stCondLst>
                                  <p:cond delay="0"/>
                                </p:stCondLst>
                                <p:childTnLst>
                                  <p:par>
                                    <p:cTn id="163" presetID="2" presetClass="exit" presetSubtype="4" fill="hold" nodeType="clickEffect">
                                      <p:stCondLst>
                                        <p:cond delay="0"/>
                                      </p:stCondLst>
                                      <p:childTnLst>
                                        <p:anim calcmode="lin" valueType="num">
                                          <p:cBhvr additive="base">
                                            <p:cTn id="164" dur="250"/>
                                            <p:tgtEl>
                                              <p:spTgt spid="149"/>
                                            </p:tgtEl>
                                            <p:attrNameLst>
                                              <p:attrName>ppt_x</p:attrName>
                                            </p:attrNameLst>
                                          </p:cBhvr>
                                          <p:tavLst>
                                            <p:tav tm="0">
                                              <p:val>
                                                <p:strVal val="ppt_x"/>
                                              </p:val>
                                            </p:tav>
                                            <p:tav tm="100000">
                                              <p:val>
                                                <p:strVal val="ppt_x"/>
                                              </p:val>
                                            </p:tav>
                                          </p:tavLst>
                                        </p:anim>
                                        <p:anim calcmode="lin" valueType="num">
                                          <p:cBhvr additive="base">
                                            <p:cTn id="165" dur="250"/>
                                            <p:tgtEl>
                                              <p:spTgt spid="149"/>
                                            </p:tgtEl>
                                            <p:attrNameLst>
                                              <p:attrName>ppt_y</p:attrName>
                                            </p:attrNameLst>
                                          </p:cBhvr>
                                          <p:tavLst>
                                            <p:tav tm="0">
                                              <p:val>
                                                <p:strVal val="ppt_y"/>
                                              </p:val>
                                            </p:tav>
                                            <p:tav tm="100000">
                                              <p:val>
                                                <p:strVal val="1+ppt_h/2"/>
                                              </p:val>
                                            </p:tav>
                                          </p:tavLst>
                                        </p:anim>
                                        <p:set>
                                          <p:cBhvr>
                                            <p:cTn id="166" dur="1" fill="hold">
                                              <p:stCondLst>
                                                <p:cond delay="249"/>
                                              </p:stCondLst>
                                            </p:cTn>
                                            <p:tgtEl>
                                              <p:spTgt spid="149"/>
                                            </p:tgtEl>
                                            <p:attrNameLst>
                                              <p:attrName>style.visibility</p:attrName>
                                            </p:attrNameLst>
                                          </p:cBhvr>
                                          <p:to>
                                            <p:strVal val="hidden"/>
                                          </p:to>
                                        </p:set>
                                      </p:childTnLst>
                                    </p:cTn>
                                  </p:par>
                                  <p:par>
                                    <p:cTn id="167" presetID="2" presetClass="exit" presetSubtype="4" fill="hold" grpId="1" nodeType="withEffect">
                                      <p:stCondLst>
                                        <p:cond delay="0"/>
                                      </p:stCondLst>
                                      <p:childTnLst>
                                        <p:anim calcmode="lin" valueType="num">
                                          <p:cBhvr additive="base">
                                            <p:cTn id="168" dur="250"/>
                                            <p:tgtEl>
                                              <p:spTgt spid="156"/>
                                            </p:tgtEl>
                                            <p:attrNameLst>
                                              <p:attrName>ppt_x</p:attrName>
                                            </p:attrNameLst>
                                          </p:cBhvr>
                                          <p:tavLst>
                                            <p:tav tm="0">
                                              <p:val>
                                                <p:strVal val="ppt_x"/>
                                              </p:val>
                                            </p:tav>
                                            <p:tav tm="100000">
                                              <p:val>
                                                <p:strVal val="ppt_x"/>
                                              </p:val>
                                            </p:tav>
                                          </p:tavLst>
                                        </p:anim>
                                        <p:anim calcmode="lin" valueType="num">
                                          <p:cBhvr additive="base">
                                            <p:cTn id="169" dur="250"/>
                                            <p:tgtEl>
                                              <p:spTgt spid="156"/>
                                            </p:tgtEl>
                                            <p:attrNameLst>
                                              <p:attrName>ppt_y</p:attrName>
                                            </p:attrNameLst>
                                          </p:cBhvr>
                                          <p:tavLst>
                                            <p:tav tm="0">
                                              <p:val>
                                                <p:strVal val="ppt_y"/>
                                              </p:val>
                                            </p:tav>
                                            <p:tav tm="100000">
                                              <p:val>
                                                <p:strVal val="1+ppt_h/2"/>
                                              </p:val>
                                            </p:tav>
                                          </p:tavLst>
                                        </p:anim>
                                        <p:set>
                                          <p:cBhvr>
                                            <p:cTn id="170" dur="1" fill="hold">
                                              <p:stCondLst>
                                                <p:cond delay="249"/>
                                              </p:stCondLst>
                                            </p:cTn>
                                            <p:tgtEl>
                                              <p:spTgt spid="156"/>
                                            </p:tgtEl>
                                            <p:attrNameLst>
                                              <p:attrName>style.visibility</p:attrName>
                                            </p:attrNameLst>
                                          </p:cBhvr>
                                          <p:to>
                                            <p:strVal val="hidden"/>
                                          </p:to>
                                        </p:set>
                                      </p:childTnLst>
                                    </p:cTn>
                                  </p:par>
                                  <p:par>
                                    <p:cTn id="171" presetID="2" presetClass="exit" presetSubtype="9" fill="hold" grpId="1" nodeType="withEffect">
                                      <p:stCondLst>
                                        <p:cond delay="0"/>
                                      </p:stCondLst>
                                      <p:childTnLst>
                                        <p:anim calcmode="lin" valueType="num">
                                          <p:cBhvr additive="base">
                                            <p:cTn id="172" dur="250"/>
                                            <p:tgtEl>
                                              <p:spTgt spid="158"/>
                                            </p:tgtEl>
                                            <p:attrNameLst>
                                              <p:attrName>ppt_x</p:attrName>
                                            </p:attrNameLst>
                                          </p:cBhvr>
                                          <p:tavLst>
                                            <p:tav tm="0">
                                              <p:val>
                                                <p:strVal val="ppt_x"/>
                                              </p:val>
                                            </p:tav>
                                            <p:tav tm="100000">
                                              <p:val>
                                                <p:strVal val="0-ppt_w/2"/>
                                              </p:val>
                                            </p:tav>
                                          </p:tavLst>
                                        </p:anim>
                                        <p:anim calcmode="lin" valueType="num">
                                          <p:cBhvr additive="base">
                                            <p:cTn id="173" dur="250"/>
                                            <p:tgtEl>
                                              <p:spTgt spid="158"/>
                                            </p:tgtEl>
                                            <p:attrNameLst>
                                              <p:attrName>ppt_y</p:attrName>
                                            </p:attrNameLst>
                                          </p:cBhvr>
                                          <p:tavLst>
                                            <p:tav tm="0">
                                              <p:val>
                                                <p:strVal val="ppt_y"/>
                                              </p:val>
                                            </p:tav>
                                            <p:tav tm="100000">
                                              <p:val>
                                                <p:strVal val="0-ppt_h/2"/>
                                              </p:val>
                                            </p:tav>
                                          </p:tavLst>
                                        </p:anim>
                                        <p:set>
                                          <p:cBhvr>
                                            <p:cTn id="174" dur="1" fill="hold">
                                              <p:stCondLst>
                                                <p:cond delay="249"/>
                                              </p:stCondLst>
                                            </p:cTn>
                                            <p:tgtEl>
                                              <p:spTgt spid="158"/>
                                            </p:tgtEl>
                                            <p:attrNameLst>
                                              <p:attrName>style.visibility</p:attrName>
                                            </p:attrNameLst>
                                          </p:cBhvr>
                                          <p:to>
                                            <p:strVal val="hidden"/>
                                          </p:to>
                                        </p:set>
                                      </p:childTnLst>
                                    </p:cTn>
                                  </p:par>
                                  <p:par>
                                    <p:cTn id="175" presetID="2" presetClass="exit" presetSubtype="6" fill="hold" grpId="1" nodeType="withEffect">
                                      <p:stCondLst>
                                        <p:cond delay="0"/>
                                      </p:stCondLst>
                                      <p:childTnLst>
                                        <p:anim calcmode="lin" valueType="num">
                                          <p:cBhvr additive="base">
                                            <p:cTn id="176" dur="250"/>
                                            <p:tgtEl>
                                              <p:spTgt spid="159"/>
                                            </p:tgtEl>
                                            <p:attrNameLst>
                                              <p:attrName>ppt_x</p:attrName>
                                            </p:attrNameLst>
                                          </p:cBhvr>
                                          <p:tavLst>
                                            <p:tav tm="0">
                                              <p:val>
                                                <p:strVal val="ppt_x"/>
                                              </p:val>
                                            </p:tav>
                                            <p:tav tm="100000">
                                              <p:val>
                                                <p:strVal val="1+ppt_w/2"/>
                                              </p:val>
                                            </p:tav>
                                          </p:tavLst>
                                        </p:anim>
                                        <p:anim calcmode="lin" valueType="num">
                                          <p:cBhvr additive="base">
                                            <p:cTn id="177" dur="250"/>
                                            <p:tgtEl>
                                              <p:spTgt spid="159"/>
                                            </p:tgtEl>
                                            <p:attrNameLst>
                                              <p:attrName>ppt_y</p:attrName>
                                            </p:attrNameLst>
                                          </p:cBhvr>
                                          <p:tavLst>
                                            <p:tav tm="0">
                                              <p:val>
                                                <p:strVal val="ppt_y"/>
                                              </p:val>
                                            </p:tav>
                                            <p:tav tm="100000">
                                              <p:val>
                                                <p:strVal val="1+ppt_h/2"/>
                                              </p:val>
                                            </p:tav>
                                          </p:tavLst>
                                        </p:anim>
                                        <p:set>
                                          <p:cBhvr>
                                            <p:cTn id="178" dur="1" fill="hold">
                                              <p:stCondLst>
                                                <p:cond delay="249"/>
                                              </p:stCondLst>
                                            </p:cTn>
                                            <p:tgtEl>
                                              <p:spTgt spid="159"/>
                                            </p:tgtEl>
                                            <p:attrNameLst>
                                              <p:attrName>style.visibility</p:attrName>
                                            </p:attrNameLst>
                                          </p:cBhvr>
                                          <p:to>
                                            <p:strVal val="hidden"/>
                                          </p:to>
                                        </p:set>
                                      </p:childTnLst>
                                    </p:cTn>
                                  </p:par>
                                  <p:par>
                                    <p:cTn id="179" presetID="2" presetClass="exit" presetSubtype="2" fill="hold" grpId="1" nodeType="withEffect">
                                      <p:stCondLst>
                                        <p:cond delay="0"/>
                                      </p:stCondLst>
                                      <p:childTnLst>
                                        <p:anim calcmode="lin" valueType="num">
                                          <p:cBhvr additive="base">
                                            <p:cTn id="180" dur="250"/>
                                            <p:tgtEl>
                                              <p:spTgt spid="157"/>
                                            </p:tgtEl>
                                            <p:attrNameLst>
                                              <p:attrName>ppt_x</p:attrName>
                                            </p:attrNameLst>
                                          </p:cBhvr>
                                          <p:tavLst>
                                            <p:tav tm="0">
                                              <p:val>
                                                <p:strVal val="ppt_x"/>
                                              </p:val>
                                            </p:tav>
                                            <p:tav tm="100000">
                                              <p:val>
                                                <p:strVal val="1+ppt_w/2"/>
                                              </p:val>
                                            </p:tav>
                                          </p:tavLst>
                                        </p:anim>
                                        <p:anim calcmode="lin" valueType="num">
                                          <p:cBhvr additive="base">
                                            <p:cTn id="181" dur="250"/>
                                            <p:tgtEl>
                                              <p:spTgt spid="157"/>
                                            </p:tgtEl>
                                            <p:attrNameLst>
                                              <p:attrName>ppt_y</p:attrName>
                                            </p:attrNameLst>
                                          </p:cBhvr>
                                          <p:tavLst>
                                            <p:tav tm="0">
                                              <p:val>
                                                <p:strVal val="ppt_y"/>
                                              </p:val>
                                            </p:tav>
                                            <p:tav tm="100000">
                                              <p:val>
                                                <p:strVal val="ppt_y"/>
                                              </p:val>
                                            </p:tav>
                                          </p:tavLst>
                                        </p:anim>
                                        <p:set>
                                          <p:cBhvr>
                                            <p:cTn id="182" dur="1" fill="hold">
                                              <p:stCondLst>
                                                <p:cond delay="249"/>
                                              </p:stCondLst>
                                            </p:cTn>
                                            <p:tgtEl>
                                              <p:spTgt spid="157"/>
                                            </p:tgtEl>
                                            <p:attrNameLst>
                                              <p:attrName>style.visibility</p:attrName>
                                            </p:attrNameLst>
                                          </p:cBhvr>
                                          <p:to>
                                            <p:strVal val="hidden"/>
                                          </p:to>
                                        </p:set>
                                      </p:childTnLst>
                                    </p:cTn>
                                  </p:par>
                                  <p:par>
                                    <p:cTn id="183" presetID="2" presetClass="exit" presetSubtype="8" fill="hold" grpId="1" nodeType="withEffect">
                                      <p:stCondLst>
                                        <p:cond delay="0"/>
                                      </p:stCondLst>
                                      <p:childTnLst>
                                        <p:anim calcmode="lin" valueType="num">
                                          <p:cBhvr additive="base">
                                            <p:cTn id="184" dur="250"/>
                                            <p:tgtEl>
                                              <p:spTgt spid="160"/>
                                            </p:tgtEl>
                                            <p:attrNameLst>
                                              <p:attrName>ppt_x</p:attrName>
                                            </p:attrNameLst>
                                          </p:cBhvr>
                                          <p:tavLst>
                                            <p:tav tm="0">
                                              <p:val>
                                                <p:strVal val="ppt_x"/>
                                              </p:val>
                                            </p:tav>
                                            <p:tav tm="100000">
                                              <p:val>
                                                <p:strVal val="0-ppt_w/2"/>
                                              </p:val>
                                            </p:tav>
                                          </p:tavLst>
                                        </p:anim>
                                        <p:anim calcmode="lin" valueType="num">
                                          <p:cBhvr additive="base">
                                            <p:cTn id="185" dur="250"/>
                                            <p:tgtEl>
                                              <p:spTgt spid="160"/>
                                            </p:tgtEl>
                                            <p:attrNameLst>
                                              <p:attrName>ppt_y</p:attrName>
                                            </p:attrNameLst>
                                          </p:cBhvr>
                                          <p:tavLst>
                                            <p:tav tm="0">
                                              <p:val>
                                                <p:strVal val="ppt_y"/>
                                              </p:val>
                                            </p:tav>
                                            <p:tav tm="100000">
                                              <p:val>
                                                <p:strVal val="ppt_y"/>
                                              </p:val>
                                            </p:tav>
                                          </p:tavLst>
                                        </p:anim>
                                        <p:set>
                                          <p:cBhvr>
                                            <p:cTn id="186" dur="1" fill="hold">
                                              <p:stCondLst>
                                                <p:cond delay="249"/>
                                              </p:stCondLst>
                                            </p:cTn>
                                            <p:tgtEl>
                                              <p:spTgt spid="160"/>
                                            </p:tgtEl>
                                            <p:attrNameLst>
                                              <p:attrName>style.visibility</p:attrName>
                                            </p:attrNameLst>
                                          </p:cBhvr>
                                          <p:to>
                                            <p:strVal val="hidden"/>
                                          </p:to>
                                        </p:set>
                                      </p:childTnLst>
                                    </p:cTn>
                                  </p:par>
                                </p:childTnLst>
                              </p:cTn>
                            </p:par>
                          </p:childTnLst>
                        </p:cTn>
                      </p:par>
                      <p:par>
                        <p:cTn id="187" fill="hold">
                          <p:stCondLst>
                            <p:cond delay="indefinite"/>
                          </p:stCondLst>
                          <p:childTnLst>
                            <p:par>
                              <p:cTn id="188" fill="hold">
                                <p:stCondLst>
                                  <p:cond delay="0"/>
                                </p:stCondLst>
                                <p:childTnLst>
                                  <p:par>
                                    <p:cTn id="189" presetID="10" presetClass="entr" presetSubtype="0" fill="hold" nodeType="clickEffect">
                                      <p:stCondLst>
                                        <p:cond delay="0"/>
                                      </p:stCondLst>
                                      <p:childTnLst>
                                        <p:set>
                                          <p:cBhvr>
                                            <p:cTn id="190" dur="1" fill="hold">
                                              <p:stCondLst>
                                                <p:cond delay="0"/>
                                              </p:stCondLst>
                                            </p:cTn>
                                            <p:tgtEl>
                                              <p:spTgt spid="161"/>
                                            </p:tgtEl>
                                            <p:attrNameLst>
                                              <p:attrName>style.visibility</p:attrName>
                                            </p:attrNameLst>
                                          </p:cBhvr>
                                          <p:to>
                                            <p:strVal val="visible"/>
                                          </p:to>
                                        </p:set>
                                        <p:animEffect transition="in" filter="fade">
                                          <p:cBhvr>
                                            <p:cTn id="191" dur="500"/>
                                            <p:tgtEl>
                                              <p:spTgt spid="161"/>
                                            </p:tgtEl>
                                          </p:cBhvr>
                                        </p:animEffect>
                                      </p:childTnLst>
                                    </p:cTn>
                                  </p:par>
                                </p:childTnLst>
                              </p:cTn>
                            </p:par>
                          </p:childTnLst>
                        </p:cTn>
                      </p:par>
                      <p:par>
                        <p:cTn id="192" fill="hold">
                          <p:stCondLst>
                            <p:cond delay="indefinite"/>
                          </p:stCondLst>
                          <p:childTnLst>
                            <p:par>
                              <p:cTn id="193" fill="hold">
                                <p:stCondLst>
                                  <p:cond delay="0"/>
                                </p:stCondLst>
                                <p:childTnLst>
                                  <p:par>
                                    <p:cTn id="194" presetID="8" presetClass="emph" presetSubtype="0" accel="46000" decel="49000" fill="hold" nodeType="clickEffect">
                                      <p:stCondLst>
                                        <p:cond delay="0"/>
                                      </p:stCondLst>
                                      <p:childTnLst>
                                        <p:animRot by="-8700000">
                                          <p:cBhvr>
                                            <p:cTn id="195" dur="500" fill="hold"/>
                                            <p:tgtEl>
                                              <p:spTgt spid="161"/>
                                            </p:tgtEl>
                                            <p:attrNameLst>
                                              <p:attrName>r</p:attrName>
                                            </p:attrNameLst>
                                          </p:cBhvr>
                                        </p:animRot>
                                      </p:childTnLst>
                                    </p:cTn>
                                  </p:par>
                                </p:childTnLst>
                              </p:cTn>
                            </p:par>
                            <p:par>
                              <p:cTn id="196" fill="hold">
                                <p:stCondLst>
                                  <p:cond delay="500"/>
                                </p:stCondLst>
                                <p:childTnLst>
                                  <p:par>
                                    <p:cTn id="197" presetID="22" presetClass="entr" presetSubtype="1" fill="hold" grpId="0" nodeType="afterEffect">
                                      <p:stCondLst>
                                        <p:cond delay="0"/>
                                      </p:stCondLst>
                                      <p:childTnLst>
                                        <p:set>
                                          <p:cBhvr>
                                            <p:cTn id="198" dur="1" fill="hold">
                                              <p:stCondLst>
                                                <p:cond delay="0"/>
                                              </p:stCondLst>
                                            </p:cTn>
                                            <p:tgtEl>
                                              <p:spTgt spid="169"/>
                                            </p:tgtEl>
                                            <p:attrNameLst>
                                              <p:attrName>style.visibility</p:attrName>
                                            </p:attrNameLst>
                                          </p:cBhvr>
                                          <p:to>
                                            <p:strVal val="visible"/>
                                          </p:to>
                                        </p:set>
                                        <p:animEffect transition="in" filter="wipe(up)">
                                          <p:cBhvr>
                                            <p:cTn id="199" dur="250"/>
                                            <p:tgtEl>
                                              <p:spTgt spid="169"/>
                                            </p:tgtEl>
                                          </p:cBhvr>
                                        </p:animEffect>
                                      </p:childTnLst>
                                    </p:cTn>
                                  </p:par>
                                </p:childTnLst>
                              </p:cTn>
                            </p:par>
                            <p:par>
                              <p:cTn id="200" fill="hold">
                                <p:stCondLst>
                                  <p:cond delay="750"/>
                                </p:stCondLst>
                                <p:childTnLst>
                                  <p:par>
                                    <p:cTn id="201" presetID="22" presetClass="entr" presetSubtype="1" fill="hold" grpId="0" nodeType="afterEffect">
                                      <p:stCondLst>
                                        <p:cond delay="0"/>
                                      </p:stCondLst>
                                      <p:childTnLst>
                                        <p:set>
                                          <p:cBhvr>
                                            <p:cTn id="202" dur="1" fill="hold">
                                              <p:stCondLst>
                                                <p:cond delay="0"/>
                                              </p:stCondLst>
                                            </p:cTn>
                                            <p:tgtEl>
                                              <p:spTgt spid="170"/>
                                            </p:tgtEl>
                                            <p:attrNameLst>
                                              <p:attrName>style.visibility</p:attrName>
                                            </p:attrNameLst>
                                          </p:cBhvr>
                                          <p:to>
                                            <p:strVal val="visible"/>
                                          </p:to>
                                        </p:set>
                                        <p:animEffect transition="in" filter="wipe(up)">
                                          <p:cBhvr>
                                            <p:cTn id="203" dur="250"/>
                                            <p:tgtEl>
                                              <p:spTgt spid="170"/>
                                            </p:tgtEl>
                                          </p:cBhvr>
                                        </p:animEffect>
                                      </p:childTnLst>
                                    </p:cTn>
                                  </p:par>
                                </p:childTnLst>
                              </p:cTn>
                            </p:par>
                            <p:par>
                              <p:cTn id="204" fill="hold">
                                <p:stCondLst>
                                  <p:cond delay="1000"/>
                                </p:stCondLst>
                                <p:childTnLst>
                                  <p:par>
                                    <p:cTn id="205" presetID="22" presetClass="entr" presetSubtype="1" fill="hold" grpId="0" nodeType="afterEffect">
                                      <p:stCondLst>
                                        <p:cond delay="0"/>
                                      </p:stCondLst>
                                      <p:childTnLst>
                                        <p:set>
                                          <p:cBhvr>
                                            <p:cTn id="206" dur="1" fill="hold">
                                              <p:stCondLst>
                                                <p:cond delay="0"/>
                                              </p:stCondLst>
                                            </p:cTn>
                                            <p:tgtEl>
                                              <p:spTgt spid="168"/>
                                            </p:tgtEl>
                                            <p:attrNameLst>
                                              <p:attrName>style.visibility</p:attrName>
                                            </p:attrNameLst>
                                          </p:cBhvr>
                                          <p:to>
                                            <p:strVal val="visible"/>
                                          </p:to>
                                        </p:set>
                                        <p:animEffect transition="in" filter="wipe(up)">
                                          <p:cBhvr>
                                            <p:cTn id="207" dur="250"/>
                                            <p:tgtEl>
                                              <p:spTgt spid="168"/>
                                            </p:tgtEl>
                                          </p:cBhvr>
                                        </p:animEffect>
                                      </p:childTnLst>
                                    </p:cTn>
                                  </p:par>
                                </p:childTnLst>
                              </p:cTn>
                            </p:par>
                            <p:par>
                              <p:cTn id="208" fill="hold">
                                <p:stCondLst>
                                  <p:cond delay="1250"/>
                                </p:stCondLst>
                                <p:childTnLst>
                                  <p:par>
                                    <p:cTn id="209" presetID="22" presetClass="entr" presetSubtype="1" fill="hold" grpId="0" nodeType="afterEffect">
                                      <p:stCondLst>
                                        <p:cond delay="0"/>
                                      </p:stCondLst>
                                      <p:childTnLst>
                                        <p:set>
                                          <p:cBhvr>
                                            <p:cTn id="210" dur="1" fill="hold">
                                              <p:stCondLst>
                                                <p:cond delay="0"/>
                                              </p:stCondLst>
                                            </p:cTn>
                                            <p:tgtEl>
                                              <p:spTgt spid="171"/>
                                            </p:tgtEl>
                                            <p:attrNameLst>
                                              <p:attrName>style.visibility</p:attrName>
                                            </p:attrNameLst>
                                          </p:cBhvr>
                                          <p:to>
                                            <p:strVal val="visible"/>
                                          </p:to>
                                        </p:set>
                                        <p:animEffect transition="in" filter="wipe(up)">
                                          <p:cBhvr>
                                            <p:cTn id="211" dur="250"/>
                                            <p:tgtEl>
                                              <p:spTgt spid="171"/>
                                            </p:tgtEl>
                                          </p:cBhvr>
                                        </p:animEffect>
                                      </p:childTnLst>
                                    </p:cTn>
                                  </p:par>
                                </p:childTnLst>
                              </p:cTn>
                            </p:par>
                            <p:par>
                              <p:cTn id="212" fill="hold">
                                <p:stCondLst>
                                  <p:cond delay="1500"/>
                                </p:stCondLst>
                                <p:childTnLst>
                                  <p:par>
                                    <p:cTn id="213" presetID="21" presetClass="entr" presetSubtype="1" fill="hold" grpId="0" nodeType="afterEffect">
                                      <p:stCondLst>
                                        <p:cond delay="0"/>
                                      </p:stCondLst>
                                      <p:childTnLst>
                                        <p:set>
                                          <p:cBhvr>
                                            <p:cTn id="214" dur="1" fill="hold">
                                              <p:stCondLst>
                                                <p:cond delay="0"/>
                                              </p:stCondLst>
                                            </p:cTn>
                                            <p:tgtEl>
                                              <p:spTgt spid="172"/>
                                            </p:tgtEl>
                                            <p:attrNameLst>
                                              <p:attrName>style.visibility</p:attrName>
                                            </p:attrNameLst>
                                          </p:cBhvr>
                                          <p:to>
                                            <p:strVal val="visible"/>
                                          </p:to>
                                        </p:set>
                                        <p:animEffect transition="in" filter="wheel(1)">
                                          <p:cBhvr>
                                            <p:cTn id="215" dur="1000"/>
                                            <p:tgtEl>
                                              <p:spTgt spid="172"/>
                                            </p:tgtEl>
                                          </p:cBhvr>
                                        </p:animEffect>
                                      </p:childTnLst>
                                    </p:cTn>
                                  </p:par>
                                </p:childTnLst>
                              </p:cTn>
                            </p:par>
                          </p:childTnLst>
                        </p:cTn>
                      </p:par>
                      <p:par>
                        <p:cTn id="216" fill="hold">
                          <p:stCondLst>
                            <p:cond delay="indefinite"/>
                          </p:stCondLst>
                          <p:childTnLst>
                            <p:par>
                              <p:cTn id="217" fill="hold">
                                <p:stCondLst>
                                  <p:cond delay="0"/>
                                </p:stCondLst>
                                <p:childTnLst>
                                  <p:par>
                                    <p:cTn id="218" presetID="2" presetClass="exit" presetSubtype="4" fill="hold" nodeType="clickEffect">
                                      <p:stCondLst>
                                        <p:cond delay="0"/>
                                      </p:stCondLst>
                                      <p:childTnLst>
                                        <p:anim calcmode="lin" valueType="num">
                                          <p:cBhvr additive="base">
                                            <p:cTn id="219" dur="250"/>
                                            <p:tgtEl>
                                              <p:spTgt spid="161"/>
                                            </p:tgtEl>
                                            <p:attrNameLst>
                                              <p:attrName>ppt_x</p:attrName>
                                            </p:attrNameLst>
                                          </p:cBhvr>
                                          <p:tavLst>
                                            <p:tav tm="0">
                                              <p:val>
                                                <p:strVal val="ppt_x"/>
                                              </p:val>
                                            </p:tav>
                                            <p:tav tm="100000">
                                              <p:val>
                                                <p:strVal val="ppt_x"/>
                                              </p:val>
                                            </p:tav>
                                          </p:tavLst>
                                        </p:anim>
                                        <p:anim calcmode="lin" valueType="num">
                                          <p:cBhvr additive="base">
                                            <p:cTn id="220" dur="250"/>
                                            <p:tgtEl>
                                              <p:spTgt spid="161"/>
                                            </p:tgtEl>
                                            <p:attrNameLst>
                                              <p:attrName>ppt_y</p:attrName>
                                            </p:attrNameLst>
                                          </p:cBhvr>
                                          <p:tavLst>
                                            <p:tav tm="0">
                                              <p:val>
                                                <p:strVal val="ppt_y"/>
                                              </p:val>
                                            </p:tav>
                                            <p:tav tm="100000">
                                              <p:val>
                                                <p:strVal val="1+ppt_h/2"/>
                                              </p:val>
                                            </p:tav>
                                          </p:tavLst>
                                        </p:anim>
                                        <p:set>
                                          <p:cBhvr>
                                            <p:cTn id="221" dur="1" fill="hold">
                                              <p:stCondLst>
                                                <p:cond delay="249"/>
                                              </p:stCondLst>
                                            </p:cTn>
                                            <p:tgtEl>
                                              <p:spTgt spid="161"/>
                                            </p:tgtEl>
                                            <p:attrNameLst>
                                              <p:attrName>style.visibility</p:attrName>
                                            </p:attrNameLst>
                                          </p:cBhvr>
                                          <p:to>
                                            <p:strVal val="hidden"/>
                                          </p:to>
                                        </p:set>
                                      </p:childTnLst>
                                    </p:cTn>
                                  </p:par>
                                  <p:par>
                                    <p:cTn id="222" presetID="2" presetClass="exit" presetSubtype="6" fill="hold" grpId="1" nodeType="withEffect">
                                      <p:stCondLst>
                                        <p:cond delay="0"/>
                                      </p:stCondLst>
                                      <p:childTnLst>
                                        <p:anim calcmode="lin" valueType="num">
                                          <p:cBhvr additive="base">
                                            <p:cTn id="223" dur="250"/>
                                            <p:tgtEl>
                                              <p:spTgt spid="169"/>
                                            </p:tgtEl>
                                            <p:attrNameLst>
                                              <p:attrName>ppt_x</p:attrName>
                                            </p:attrNameLst>
                                          </p:cBhvr>
                                          <p:tavLst>
                                            <p:tav tm="0">
                                              <p:val>
                                                <p:strVal val="ppt_x"/>
                                              </p:val>
                                            </p:tav>
                                            <p:tav tm="100000">
                                              <p:val>
                                                <p:strVal val="1+ppt_w/2"/>
                                              </p:val>
                                            </p:tav>
                                          </p:tavLst>
                                        </p:anim>
                                        <p:anim calcmode="lin" valueType="num">
                                          <p:cBhvr additive="base">
                                            <p:cTn id="224" dur="250"/>
                                            <p:tgtEl>
                                              <p:spTgt spid="169"/>
                                            </p:tgtEl>
                                            <p:attrNameLst>
                                              <p:attrName>ppt_y</p:attrName>
                                            </p:attrNameLst>
                                          </p:cBhvr>
                                          <p:tavLst>
                                            <p:tav tm="0">
                                              <p:val>
                                                <p:strVal val="ppt_y"/>
                                              </p:val>
                                            </p:tav>
                                            <p:tav tm="100000">
                                              <p:val>
                                                <p:strVal val="1+ppt_h/2"/>
                                              </p:val>
                                            </p:tav>
                                          </p:tavLst>
                                        </p:anim>
                                        <p:set>
                                          <p:cBhvr>
                                            <p:cTn id="225" dur="1" fill="hold">
                                              <p:stCondLst>
                                                <p:cond delay="249"/>
                                              </p:stCondLst>
                                            </p:cTn>
                                            <p:tgtEl>
                                              <p:spTgt spid="169"/>
                                            </p:tgtEl>
                                            <p:attrNameLst>
                                              <p:attrName>style.visibility</p:attrName>
                                            </p:attrNameLst>
                                          </p:cBhvr>
                                          <p:to>
                                            <p:strVal val="hidden"/>
                                          </p:to>
                                        </p:set>
                                      </p:childTnLst>
                                    </p:cTn>
                                  </p:par>
                                  <p:par>
                                    <p:cTn id="226" presetID="2" presetClass="exit" presetSubtype="8" fill="hold" grpId="1" nodeType="withEffect">
                                      <p:stCondLst>
                                        <p:cond delay="0"/>
                                      </p:stCondLst>
                                      <p:childTnLst>
                                        <p:anim calcmode="lin" valueType="num">
                                          <p:cBhvr additive="base">
                                            <p:cTn id="227" dur="250"/>
                                            <p:tgtEl>
                                              <p:spTgt spid="171"/>
                                            </p:tgtEl>
                                            <p:attrNameLst>
                                              <p:attrName>ppt_x</p:attrName>
                                            </p:attrNameLst>
                                          </p:cBhvr>
                                          <p:tavLst>
                                            <p:tav tm="0">
                                              <p:val>
                                                <p:strVal val="ppt_x"/>
                                              </p:val>
                                            </p:tav>
                                            <p:tav tm="100000">
                                              <p:val>
                                                <p:strVal val="0-ppt_w/2"/>
                                              </p:val>
                                            </p:tav>
                                          </p:tavLst>
                                        </p:anim>
                                        <p:anim calcmode="lin" valueType="num">
                                          <p:cBhvr additive="base">
                                            <p:cTn id="228" dur="250"/>
                                            <p:tgtEl>
                                              <p:spTgt spid="171"/>
                                            </p:tgtEl>
                                            <p:attrNameLst>
                                              <p:attrName>ppt_y</p:attrName>
                                            </p:attrNameLst>
                                          </p:cBhvr>
                                          <p:tavLst>
                                            <p:tav tm="0">
                                              <p:val>
                                                <p:strVal val="ppt_y"/>
                                              </p:val>
                                            </p:tav>
                                            <p:tav tm="100000">
                                              <p:val>
                                                <p:strVal val="ppt_y"/>
                                              </p:val>
                                            </p:tav>
                                          </p:tavLst>
                                        </p:anim>
                                        <p:set>
                                          <p:cBhvr>
                                            <p:cTn id="229" dur="1" fill="hold">
                                              <p:stCondLst>
                                                <p:cond delay="249"/>
                                              </p:stCondLst>
                                            </p:cTn>
                                            <p:tgtEl>
                                              <p:spTgt spid="171"/>
                                            </p:tgtEl>
                                            <p:attrNameLst>
                                              <p:attrName>style.visibility</p:attrName>
                                            </p:attrNameLst>
                                          </p:cBhvr>
                                          <p:to>
                                            <p:strVal val="hidden"/>
                                          </p:to>
                                        </p:set>
                                      </p:childTnLst>
                                    </p:cTn>
                                  </p:par>
                                  <p:par>
                                    <p:cTn id="230" presetID="2" presetClass="exit" presetSubtype="8" fill="hold" grpId="1" nodeType="withEffect">
                                      <p:stCondLst>
                                        <p:cond delay="0"/>
                                      </p:stCondLst>
                                      <p:childTnLst>
                                        <p:anim calcmode="lin" valueType="num">
                                          <p:cBhvr additive="base">
                                            <p:cTn id="231" dur="250"/>
                                            <p:tgtEl>
                                              <p:spTgt spid="172"/>
                                            </p:tgtEl>
                                            <p:attrNameLst>
                                              <p:attrName>ppt_x</p:attrName>
                                            </p:attrNameLst>
                                          </p:cBhvr>
                                          <p:tavLst>
                                            <p:tav tm="0">
                                              <p:val>
                                                <p:strVal val="ppt_x"/>
                                              </p:val>
                                            </p:tav>
                                            <p:tav tm="100000">
                                              <p:val>
                                                <p:strVal val="0-ppt_w/2"/>
                                              </p:val>
                                            </p:tav>
                                          </p:tavLst>
                                        </p:anim>
                                        <p:anim calcmode="lin" valueType="num">
                                          <p:cBhvr additive="base">
                                            <p:cTn id="232" dur="250"/>
                                            <p:tgtEl>
                                              <p:spTgt spid="172"/>
                                            </p:tgtEl>
                                            <p:attrNameLst>
                                              <p:attrName>ppt_y</p:attrName>
                                            </p:attrNameLst>
                                          </p:cBhvr>
                                          <p:tavLst>
                                            <p:tav tm="0">
                                              <p:val>
                                                <p:strVal val="ppt_y"/>
                                              </p:val>
                                            </p:tav>
                                            <p:tav tm="100000">
                                              <p:val>
                                                <p:strVal val="ppt_y"/>
                                              </p:val>
                                            </p:tav>
                                          </p:tavLst>
                                        </p:anim>
                                        <p:set>
                                          <p:cBhvr>
                                            <p:cTn id="233" dur="1" fill="hold">
                                              <p:stCondLst>
                                                <p:cond delay="249"/>
                                              </p:stCondLst>
                                            </p:cTn>
                                            <p:tgtEl>
                                              <p:spTgt spid="172"/>
                                            </p:tgtEl>
                                            <p:attrNameLst>
                                              <p:attrName>style.visibility</p:attrName>
                                            </p:attrNameLst>
                                          </p:cBhvr>
                                          <p:to>
                                            <p:strVal val="hidden"/>
                                          </p:to>
                                        </p:set>
                                      </p:childTnLst>
                                    </p:cTn>
                                  </p:par>
                                  <p:par>
                                    <p:cTn id="234" presetID="2" presetClass="exit" presetSubtype="3" fill="hold" grpId="1" nodeType="withEffect">
                                      <p:stCondLst>
                                        <p:cond delay="0"/>
                                      </p:stCondLst>
                                      <p:childTnLst>
                                        <p:anim calcmode="lin" valueType="num">
                                          <p:cBhvr additive="base">
                                            <p:cTn id="235" dur="250"/>
                                            <p:tgtEl>
                                              <p:spTgt spid="170"/>
                                            </p:tgtEl>
                                            <p:attrNameLst>
                                              <p:attrName>ppt_x</p:attrName>
                                            </p:attrNameLst>
                                          </p:cBhvr>
                                          <p:tavLst>
                                            <p:tav tm="0">
                                              <p:val>
                                                <p:strVal val="ppt_x"/>
                                              </p:val>
                                            </p:tav>
                                            <p:tav tm="100000">
                                              <p:val>
                                                <p:strVal val="1+ppt_w/2"/>
                                              </p:val>
                                            </p:tav>
                                          </p:tavLst>
                                        </p:anim>
                                        <p:anim calcmode="lin" valueType="num">
                                          <p:cBhvr additive="base">
                                            <p:cTn id="236" dur="250"/>
                                            <p:tgtEl>
                                              <p:spTgt spid="170"/>
                                            </p:tgtEl>
                                            <p:attrNameLst>
                                              <p:attrName>ppt_y</p:attrName>
                                            </p:attrNameLst>
                                          </p:cBhvr>
                                          <p:tavLst>
                                            <p:tav tm="0">
                                              <p:val>
                                                <p:strVal val="ppt_y"/>
                                              </p:val>
                                            </p:tav>
                                            <p:tav tm="100000">
                                              <p:val>
                                                <p:strVal val="0-ppt_h/2"/>
                                              </p:val>
                                            </p:tav>
                                          </p:tavLst>
                                        </p:anim>
                                        <p:set>
                                          <p:cBhvr>
                                            <p:cTn id="237" dur="1" fill="hold">
                                              <p:stCondLst>
                                                <p:cond delay="249"/>
                                              </p:stCondLst>
                                            </p:cTn>
                                            <p:tgtEl>
                                              <p:spTgt spid="170"/>
                                            </p:tgtEl>
                                            <p:attrNameLst>
                                              <p:attrName>style.visibility</p:attrName>
                                            </p:attrNameLst>
                                          </p:cBhvr>
                                          <p:to>
                                            <p:strVal val="hidden"/>
                                          </p:to>
                                        </p:set>
                                      </p:childTnLst>
                                    </p:cTn>
                                  </p:par>
                                  <p:par>
                                    <p:cTn id="238" presetID="2" presetClass="exit" presetSubtype="2" fill="hold" grpId="1" nodeType="withEffect">
                                      <p:stCondLst>
                                        <p:cond delay="0"/>
                                      </p:stCondLst>
                                      <p:childTnLst>
                                        <p:anim calcmode="lin" valueType="num">
                                          <p:cBhvr additive="base">
                                            <p:cTn id="239" dur="250"/>
                                            <p:tgtEl>
                                              <p:spTgt spid="168"/>
                                            </p:tgtEl>
                                            <p:attrNameLst>
                                              <p:attrName>ppt_x</p:attrName>
                                            </p:attrNameLst>
                                          </p:cBhvr>
                                          <p:tavLst>
                                            <p:tav tm="0">
                                              <p:val>
                                                <p:strVal val="ppt_x"/>
                                              </p:val>
                                            </p:tav>
                                            <p:tav tm="100000">
                                              <p:val>
                                                <p:strVal val="1+ppt_w/2"/>
                                              </p:val>
                                            </p:tav>
                                          </p:tavLst>
                                        </p:anim>
                                        <p:anim calcmode="lin" valueType="num">
                                          <p:cBhvr additive="base">
                                            <p:cTn id="240" dur="250"/>
                                            <p:tgtEl>
                                              <p:spTgt spid="168"/>
                                            </p:tgtEl>
                                            <p:attrNameLst>
                                              <p:attrName>ppt_y</p:attrName>
                                            </p:attrNameLst>
                                          </p:cBhvr>
                                          <p:tavLst>
                                            <p:tav tm="0">
                                              <p:val>
                                                <p:strVal val="ppt_y"/>
                                              </p:val>
                                            </p:tav>
                                            <p:tav tm="100000">
                                              <p:val>
                                                <p:strVal val="ppt_y"/>
                                              </p:val>
                                            </p:tav>
                                          </p:tavLst>
                                        </p:anim>
                                        <p:set>
                                          <p:cBhvr>
                                            <p:cTn id="241" dur="1" fill="hold">
                                              <p:stCondLst>
                                                <p:cond delay="249"/>
                                              </p:stCondLst>
                                            </p:cTn>
                                            <p:tgtEl>
                                              <p:spTgt spid="168"/>
                                            </p:tgtEl>
                                            <p:attrNameLst>
                                              <p:attrName>style.visibility</p:attrName>
                                            </p:attrNameLst>
                                          </p:cBhvr>
                                          <p:to>
                                            <p:strVal val="hidden"/>
                                          </p:to>
                                        </p:set>
                                      </p:childTnLst>
                                    </p:cTn>
                                  </p:par>
                                </p:childTnLst>
                              </p:cTn>
                            </p:par>
                            <p:par>
                              <p:cTn id="242" fill="hold">
                                <p:stCondLst>
                                  <p:cond delay="250"/>
                                </p:stCondLst>
                                <p:childTnLst>
                                  <p:par>
                                    <p:cTn id="243" presetID="53" presetClass="entr" presetSubtype="16" fill="hold" nodeType="afterEffect">
                                      <p:stCondLst>
                                        <p:cond delay="0"/>
                                      </p:stCondLst>
                                      <p:childTnLst>
                                        <p:set>
                                          <p:cBhvr>
                                            <p:cTn id="244" dur="1" fill="hold">
                                              <p:stCondLst>
                                                <p:cond delay="0"/>
                                              </p:stCondLst>
                                            </p:cTn>
                                            <p:tgtEl>
                                              <p:spTgt spid="173"/>
                                            </p:tgtEl>
                                            <p:attrNameLst>
                                              <p:attrName>style.visibility</p:attrName>
                                            </p:attrNameLst>
                                          </p:cBhvr>
                                          <p:to>
                                            <p:strVal val="visible"/>
                                          </p:to>
                                        </p:set>
                                        <p:anim calcmode="lin" valueType="num">
                                          <p:cBhvr>
                                            <p:cTn id="245" dur="500" fill="hold"/>
                                            <p:tgtEl>
                                              <p:spTgt spid="173"/>
                                            </p:tgtEl>
                                            <p:attrNameLst>
                                              <p:attrName>ppt_w</p:attrName>
                                            </p:attrNameLst>
                                          </p:cBhvr>
                                          <p:tavLst>
                                            <p:tav tm="0">
                                              <p:val>
                                                <p:fltVal val="0"/>
                                              </p:val>
                                            </p:tav>
                                            <p:tav tm="100000">
                                              <p:val>
                                                <p:strVal val="#ppt_w"/>
                                              </p:val>
                                            </p:tav>
                                          </p:tavLst>
                                        </p:anim>
                                        <p:anim calcmode="lin" valueType="num">
                                          <p:cBhvr>
                                            <p:cTn id="246" dur="500" fill="hold"/>
                                            <p:tgtEl>
                                              <p:spTgt spid="173"/>
                                            </p:tgtEl>
                                            <p:attrNameLst>
                                              <p:attrName>ppt_h</p:attrName>
                                            </p:attrNameLst>
                                          </p:cBhvr>
                                          <p:tavLst>
                                            <p:tav tm="0">
                                              <p:val>
                                                <p:fltVal val="0"/>
                                              </p:val>
                                            </p:tav>
                                            <p:tav tm="100000">
                                              <p:val>
                                                <p:strVal val="#ppt_h"/>
                                              </p:val>
                                            </p:tav>
                                          </p:tavLst>
                                        </p:anim>
                                        <p:animEffect transition="in" filter="fade">
                                          <p:cBhvr>
                                            <p:cTn id="247" dur="500"/>
                                            <p:tgtEl>
                                              <p:spTgt spid="173"/>
                                            </p:tgtEl>
                                          </p:cBhvr>
                                        </p:animEffect>
                                      </p:childTnLst>
                                    </p:cTn>
                                  </p:par>
                                </p:childTnLst>
                              </p:cTn>
                            </p:par>
                            <p:par>
                              <p:cTn id="248" fill="hold">
                                <p:stCondLst>
                                  <p:cond delay="750"/>
                                </p:stCondLst>
                                <p:childTnLst>
                                  <p:par>
                                    <p:cTn id="249" presetID="53" presetClass="entr" presetSubtype="16" fill="hold" nodeType="afterEffect">
                                      <p:stCondLst>
                                        <p:cond delay="0"/>
                                      </p:stCondLst>
                                      <p:childTnLst>
                                        <p:set>
                                          <p:cBhvr>
                                            <p:cTn id="250" dur="1" fill="hold">
                                              <p:stCondLst>
                                                <p:cond delay="0"/>
                                              </p:stCondLst>
                                            </p:cTn>
                                            <p:tgtEl>
                                              <p:spTgt spid="176"/>
                                            </p:tgtEl>
                                            <p:attrNameLst>
                                              <p:attrName>style.visibility</p:attrName>
                                            </p:attrNameLst>
                                          </p:cBhvr>
                                          <p:to>
                                            <p:strVal val="visible"/>
                                          </p:to>
                                        </p:set>
                                        <p:anim calcmode="lin" valueType="num">
                                          <p:cBhvr>
                                            <p:cTn id="251" dur="500" fill="hold"/>
                                            <p:tgtEl>
                                              <p:spTgt spid="176"/>
                                            </p:tgtEl>
                                            <p:attrNameLst>
                                              <p:attrName>ppt_w</p:attrName>
                                            </p:attrNameLst>
                                          </p:cBhvr>
                                          <p:tavLst>
                                            <p:tav tm="0">
                                              <p:val>
                                                <p:fltVal val="0"/>
                                              </p:val>
                                            </p:tav>
                                            <p:tav tm="100000">
                                              <p:val>
                                                <p:strVal val="#ppt_w"/>
                                              </p:val>
                                            </p:tav>
                                          </p:tavLst>
                                        </p:anim>
                                        <p:anim calcmode="lin" valueType="num">
                                          <p:cBhvr>
                                            <p:cTn id="252" dur="500" fill="hold"/>
                                            <p:tgtEl>
                                              <p:spTgt spid="176"/>
                                            </p:tgtEl>
                                            <p:attrNameLst>
                                              <p:attrName>ppt_h</p:attrName>
                                            </p:attrNameLst>
                                          </p:cBhvr>
                                          <p:tavLst>
                                            <p:tav tm="0">
                                              <p:val>
                                                <p:fltVal val="0"/>
                                              </p:val>
                                            </p:tav>
                                            <p:tav tm="100000">
                                              <p:val>
                                                <p:strVal val="#ppt_h"/>
                                              </p:val>
                                            </p:tav>
                                          </p:tavLst>
                                        </p:anim>
                                        <p:animEffect transition="in" filter="fade">
                                          <p:cBhvr>
                                            <p:cTn id="253" dur="500"/>
                                            <p:tgtEl>
                                              <p:spTgt spid="176"/>
                                            </p:tgtEl>
                                          </p:cBhvr>
                                        </p:animEffect>
                                      </p:childTnLst>
                                    </p:cTn>
                                  </p:par>
                                </p:childTnLst>
                              </p:cTn>
                            </p:par>
                            <p:par>
                              <p:cTn id="254" fill="hold">
                                <p:stCondLst>
                                  <p:cond delay="1250"/>
                                </p:stCondLst>
                                <p:childTnLst>
                                  <p:par>
                                    <p:cTn id="255" presetID="53" presetClass="entr" presetSubtype="16" fill="hold" nodeType="afterEffect">
                                      <p:stCondLst>
                                        <p:cond delay="0"/>
                                      </p:stCondLst>
                                      <p:childTnLst>
                                        <p:set>
                                          <p:cBhvr>
                                            <p:cTn id="256" dur="1" fill="hold">
                                              <p:stCondLst>
                                                <p:cond delay="0"/>
                                              </p:stCondLst>
                                            </p:cTn>
                                            <p:tgtEl>
                                              <p:spTgt spid="179"/>
                                            </p:tgtEl>
                                            <p:attrNameLst>
                                              <p:attrName>style.visibility</p:attrName>
                                            </p:attrNameLst>
                                          </p:cBhvr>
                                          <p:to>
                                            <p:strVal val="visible"/>
                                          </p:to>
                                        </p:set>
                                        <p:anim calcmode="lin" valueType="num">
                                          <p:cBhvr>
                                            <p:cTn id="257" dur="500" fill="hold"/>
                                            <p:tgtEl>
                                              <p:spTgt spid="179"/>
                                            </p:tgtEl>
                                            <p:attrNameLst>
                                              <p:attrName>ppt_w</p:attrName>
                                            </p:attrNameLst>
                                          </p:cBhvr>
                                          <p:tavLst>
                                            <p:tav tm="0">
                                              <p:val>
                                                <p:fltVal val="0"/>
                                              </p:val>
                                            </p:tav>
                                            <p:tav tm="100000">
                                              <p:val>
                                                <p:strVal val="#ppt_w"/>
                                              </p:val>
                                            </p:tav>
                                          </p:tavLst>
                                        </p:anim>
                                        <p:anim calcmode="lin" valueType="num">
                                          <p:cBhvr>
                                            <p:cTn id="258" dur="500" fill="hold"/>
                                            <p:tgtEl>
                                              <p:spTgt spid="179"/>
                                            </p:tgtEl>
                                            <p:attrNameLst>
                                              <p:attrName>ppt_h</p:attrName>
                                            </p:attrNameLst>
                                          </p:cBhvr>
                                          <p:tavLst>
                                            <p:tav tm="0">
                                              <p:val>
                                                <p:fltVal val="0"/>
                                              </p:val>
                                            </p:tav>
                                            <p:tav tm="100000">
                                              <p:val>
                                                <p:strVal val="#ppt_h"/>
                                              </p:val>
                                            </p:tav>
                                          </p:tavLst>
                                        </p:anim>
                                        <p:animEffect transition="in" filter="fade">
                                          <p:cBhvr>
                                            <p:cTn id="259" dur="500"/>
                                            <p:tgtEl>
                                              <p:spTgt spid="179"/>
                                            </p:tgtEl>
                                          </p:cBhvr>
                                        </p:animEffect>
                                      </p:childTnLst>
                                    </p:cTn>
                                  </p:par>
                                </p:childTnLst>
                              </p:cTn>
                            </p:par>
                            <p:par>
                              <p:cTn id="260" fill="hold">
                                <p:stCondLst>
                                  <p:cond delay="1750"/>
                                </p:stCondLst>
                                <p:childTnLst>
                                  <p:par>
                                    <p:cTn id="261" presetID="53" presetClass="entr" presetSubtype="16" fill="hold" nodeType="afterEffect">
                                      <p:stCondLst>
                                        <p:cond delay="0"/>
                                      </p:stCondLst>
                                      <p:childTnLst>
                                        <p:set>
                                          <p:cBhvr>
                                            <p:cTn id="262" dur="1" fill="hold">
                                              <p:stCondLst>
                                                <p:cond delay="0"/>
                                              </p:stCondLst>
                                            </p:cTn>
                                            <p:tgtEl>
                                              <p:spTgt spid="182"/>
                                            </p:tgtEl>
                                            <p:attrNameLst>
                                              <p:attrName>style.visibility</p:attrName>
                                            </p:attrNameLst>
                                          </p:cBhvr>
                                          <p:to>
                                            <p:strVal val="visible"/>
                                          </p:to>
                                        </p:set>
                                        <p:anim calcmode="lin" valueType="num">
                                          <p:cBhvr>
                                            <p:cTn id="263" dur="500" fill="hold"/>
                                            <p:tgtEl>
                                              <p:spTgt spid="182"/>
                                            </p:tgtEl>
                                            <p:attrNameLst>
                                              <p:attrName>ppt_w</p:attrName>
                                            </p:attrNameLst>
                                          </p:cBhvr>
                                          <p:tavLst>
                                            <p:tav tm="0">
                                              <p:val>
                                                <p:fltVal val="0"/>
                                              </p:val>
                                            </p:tav>
                                            <p:tav tm="100000">
                                              <p:val>
                                                <p:strVal val="#ppt_w"/>
                                              </p:val>
                                            </p:tav>
                                          </p:tavLst>
                                        </p:anim>
                                        <p:anim calcmode="lin" valueType="num">
                                          <p:cBhvr>
                                            <p:cTn id="264" dur="500" fill="hold"/>
                                            <p:tgtEl>
                                              <p:spTgt spid="182"/>
                                            </p:tgtEl>
                                            <p:attrNameLst>
                                              <p:attrName>ppt_h</p:attrName>
                                            </p:attrNameLst>
                                          </p:cBhvr>
                                          <p:tavLst>
                                            <p:tav tm="0">
                                              <p:val>
                                                <p:fltVal val="0"/>
                                              </p:val>
                                            </p:tav>
                                            <p:tav tm="100000">
                                              <p:val>
                                                <p:strVal val="#ppt_h"/>
                                              </p:val>
                                            </p:tav>
                                          </p:tavLst>
                                        </p:anim>
                                        <p:animEffect transition="in" filter="fade">
                                          <p:cBhvr>
                                            <p:cTn id="265" dur="500"/>
                                            <p:tgtEl>
                                              <p:spTgt spid="182"/>
                                            </p:tgtEl>
                                          </p:cBhvr>
                                        </p:animEffect>
                                      </p:childTnLst>
                                    </p:cTn>
                                  </p:par>
                                </p:childTnLst>
                              </p:cTn>
                            </p:par>
                          </p:childTnLst>
                        </p:cTn>
                      </p:par>
                      <p:par>
                        <p:cTn id="266" fill="hold">
                          <p:stCondLst>
                            <p:cond delay="indefinite"/>
                          </p:stCondLst>
                          <p:childTnLst>
                            <p:par>
                              <p:cTn id="267" fill="hold">
                                <p:stCondLst>
                                  <p:cond delay="0"/>
                                </p:stCondLst>
                                <p:childTnLst>
                                  <p:par>
                                    <p:cTn id="268" presetID="2" presetClass="entr" presetSubtype="4" fill="hold" nodeType="clickEffect" p14:presetBounceEnd="55000">
                                      <p:stCondLst>
                                        <p:cond delay="0"/>
                                      </p:stCondLst>
                                      <p:childTnLst>
                                        <p:set>
                                          <p:cBhvr>
                                            <p:cTn id="269" dur="1" fill="hold">
                                              <p:stCondLst>
                                                <p:cond delay="0"/>
                                              </p:stCondLst>
                                            </p:cTn>
                                            <p:tgtEl>
                                              <p:spTgt spid="185"/>
                                            </p:tgtEl>
                                            <p:attrNameLst>
                                              <p:attrName>style.visibility</p:attrName>
                                            </p:attrNameLst>
                                          </p:cBhvr>
                                          <p:to>
                                            <p:strVal val="visible"/>
                                          </p:to>
                                        </p:set>
                                        <p:anim calcmode="lin" valueType="num" p14:bounceEnd="55000">
                                          <p:cBhvr additive="base">
                                            <p:cTn id="270" dur="400" fill="hold"/>
                                            <p:tgtEl>
                                              <p:spTgt spid="185"/>
                                            </p:tgtEl>
                                            <p:attrNameLst>
                                              <p:attrName>ppt_x</p:attrName>
                                            </p:attrNameLst>
                                          </p:cBhvr>
                                          <p:tavLst>
                                            <p:tav tm="0">
                                              <p:val>
                                                <p:strVal val="#ppt_x"/>
                                              </p:val>
                                            </p:tav>
                                            <p:tav tm="100000">
                                              <p:val>
                                                <p:strVal val="#ppt_x"/>
                                              </p:val>
                                            </p:tav>
                                          </p:tavLst>
                                        </p:anim>
                                        <p:anim calcmode="lin" valueType="num" p14:bounceEnd="55000">
                                          <p:cBhvr additive="base">
                                            <p:cTn id="271" dur="400" fill="hold"/>
                                            <p:tgtEl>
                                              <p:spTgt spid="185"/>
                                            </p:tgtEl>
                                            <p:attrNameLst>
                                              <p:attrName>ppt_y</p:attrName>
                                            </p:attrNameLst>
                                          </p:cBhvr>
                                          <p:tavLst>
                                            <p:tav tm="0">
                                              <p:val>
                                                <p:strVal val="1+#ppt_h/2"/>
                                              </p:val>
                                            </p:tav>
                                            <p:tav tm="100000">
                                              <p:val>
                                                <p:strVal val="#ppt_y"/>
                                              </p:val>
                                            </p:tav>
                                          </p:tavLst>
                                        </p:anim>
                                      </p:childTnLst>
                                    </p:cTn>
                                  </p:par>
                                </p:childTnLst>
                              </p:cTn>
                            </p:par>
                            <p:par>
                              <p:cTn id="272" fill="hold">
                                <p:stCondLst>
                                  <p:cond delay="400"/>
                                </p:stCondLst>
                                <p:childTnLst>
                                  <p:par>
                                    <p:cTn id="273" presetID="2" presetClass="entr" presetSubtype="4" fill="hold" nodeType="afterEffect" p14:presetBounceEnd="55000">
                                      <p:stCondLst>
                                        <p:cond delay="0"/>
                                      </p:stCondLst>
                                      <p:childTnLst>
                                        <p:set>
                                          <p:cBhvr>
                                            <p:cTn id="274" dur="1" fill="hold">
                                              <p:stCondLst>
                                                <p:cond delay="0"/>
                                              </p:stCondLst>
                                            </p:cTn>
                                            <p:tgtEl>
                                              <p:spTgt spid="191"/>
                                            </p:tgtEl>
                                            <p:attrNameLst>
                                              <p:attrName>style.visibility</p:attrName>
                                            </p:attrNameLst>
                                          </p:cBhvr>
                                          <p:to>
                                            <p:strVal val="visible"/>
                                          </p:to>
                                        </p:set>
                                        <p:anim calcmode="lin" valueType="num" p14:bounceEnd="55000">
                                          <p:cBhvr additive="base">
                                            <p:cTn id="275" dur="400" fill="hold"/>
                                            <p:tgtEl>
                                              <p:spTgt spid="191"/>
                                            </p:tgtEl>
                                            <p:attrNameLst>
                                              <p:attrName>ppt_x</p:attrName>
                                            </p:attrNameLst>
                                          </p:cBhvr>
                                          <p:tavLst>
                                            <p:tav tm="0">
                                              <p:val>
                                                <p:strVal val="#ppt_x"/>
                                              </p:val>
                                            </p:tav>
                                            <p:tav tm="100000">
                                              <p:val>
                                                <p:strVal val="#ppt_x"/>
                                              </p:val>
                                            </p:tav>
                                          </p:tavLst>
                                        </p:anim>
                                        <p:anim calcmode="lin" valueType="num" p14:bounceEnd="55000">
                                          <p:cBhvr additive="base">
                                            <p:cTn id="276" dur="400" fill="hold"/>
                                            <p:tgtEl>
                                              <p:spTgt spid="191"/>
                                            </p:tgtEl>
                                            <p:attrNameLst>
                                              <p:attrName>ppt_y</p:attrName>
                                            </p:attrNameLst>
                                          </p:cBhvr>
                                          <p:tavLst>
                                            <p:tav tm="0">
                                              <p:val>
                                                <p:strVal val="1+#ppt_h/2"/>
                                              </p:val>
                                            </p:tav>
                                            <p:tav tm="100000">
                                              <p:val>
                                                <p:strVal val="#ppt_y"/>
                                              </p:val>
                                            </p:tav>
                                          </p:tavLst>
                                        </p:anim>
                                      </p:childTnLst>
                                    </p:cTn>
                                  </p:par>
                                </p:childTnLst>
                              </p:cTn>
                            </p:par>
                            <p:par>
                              <p:cTn id="277" fill="hold">
                                <p:stCondLst>
                                  <p:cond delay="800"/>
                                </p:stCondLst>
                                <p:childTnLst>
                                  <p:par>
                                    <p:cTn id="278" presetID="2" presetClass="entr" presetSubtype="4" fill="hold" nodeType="afterEffect" p14:presetBounceEnd="55000">
                                      <p:stCondLst>
                                        <p:cond delay="0"/>
                                      </p:stCondLst>
                                      <p:childTnLst>
                                        <p:set>
                                          <p:cBhvr>
                                            <p:cTn id="279" dur="1" fill="hold">
                                              <p:stCondLst>
                                                <p:cond delay="0"/>
                                              </p:stCondLst>
                                            </p:cTn>
                                            <p:tgtEl>
                                              <p:spTgt spid="197"/>
                                            </p:tgtEl>
                                            <p:attrNameLst>
                                              <p:attrName>style.visibility</p:attrName>
                                            </p:attrNameLst>
                                          </p:cBhvr>
                                          <p:to>
                                            <p:strVal val="visible"/>
                                          </p:to>
                                        </p:set>
                                        <p:anim calcmode="lin" valueType="num" p14:bounceEnd="55000">
                                          <p:cBhvr additive="base">
                                            <p:cTn id="280" dur="400" fill="hold"/>
                                            <p:tgtEl>
                                              <p:spTgt spid="197"/>
                                            </p:tgtEl>
                                            <p:attrNameLst>
                                              <p:attrName>ppt_x</p:attrName>
                                            </p:attrNameLst>
                                          </p:cBhvr>
                                          <p:tavLst>
                                            <p:tav tm="0">
                                              <p:val>
                                                <p:strVal val="#ppt_x"/>
                                              </p:val>
                                            </p:tav>
                                            <p:tav tm="100000">
                                              <p:val>
                                                <p:strVal val="#ppt_x"/>
                                              </p:val>
                                            </p:tav>
                                          </p:tavLst>
                                        </p:anim>
                                        <p:anim calcmode="lin" valueType="num" p14:bounceEnd="55000">
                                          <p:cBhvr additive="base">
                                            <p:cTn id="281" dur="400" fill="hold"/>
                                            <p:tgtEl>
                                              <p:spTgt spid="197"/>
                                            </p:tgtEl>
                                            <p:attrNameLst>
                                              <p:attrName>ppt_y</p:attrName>
                                            </p:attrNameLst>
                                          </p:cBhvr>
                                          <p:tavLst>
                                            <p:tav tm="0">
                                              <p:val>
                                                <p:strVal val="1+#ppt_h/2"/>
                                              </p:val>
                                            </p:tav>
                                            <p:tav tm="100000">
                                              <p:val>
                                                <p:strVal val="#ppt_y"/>
                                              </p:val>
                                            </p:tav>
                                          </p:tavLst>
                                        </p:anim>
                                      </p:childTnLst>
                                    </p:cTn>
                                  </p:par>
                                </p:childTnLst>
                              </p:cTn>
                            </p:par>
                            <p:par>
                              <p:cTn id="282" fill="hold">
                                <p:stCondLst>
                                  <p:cond delay="1200"/>
                                </p:stCondLst>
                                <p:childTnLst>
                                  <p:par>
                                    <p:cTn id="283" presetID="2" presetClass="entr" presetSubtype="4" fill="hold" nodeType="afterEffect" p14:presetBounceEnd="55000">
                                      <p:stCondLst>
                                        <p:cond delay="0"/>
                                      </p:stCondLst>
                                      <p:childTnLst>
                                        <p:set>
                                          <p:cBhvr>
                                            <p:cTn id="284" dur="1" fill="hold">
                                              <p:stCondLst>
                                                <p:cond delay="0"/>
                                              </p:stCondLst>
                                            </p:cTn>
                                            <p:tgtEl>
                                              <p:spTgt spid="203"/>
                                            </p:tgtEl>
                                            <p:attrNameLst>
                                              <p:attrName>style.visibility</p:attrName>
                                            </p:attrNameLst>
                                          </p:cBhvr>
                                          <p:to>
                                            <p:strVal val="visible"/>
                                          </p:to>
                                        </p:set>
                                        <p:anim calcmode="lin" valueType="num" p14:bounceEnd="55000">
                                          <p:cBhvr additive="base">
                                            <p:cTn id="285" dur="400" fill="hold"/>
                                            <p:tgtEl>
                                              <p:spTgt spid="203"/>
                                            </p:tgtEl>
                                            <p:attrNameLst>
                                              <p:attrName>ppt_x</p:attrName>
                                            </p:attrNameLst>
                                          </p:cBhvr>
                                          <p:tavLst>
                                            <p:tav tm="0">
                                              <p:val>
                                                <p:strVal val="#ppt_x"/>
                                              </p:val>
                                            </p:tav>
                                            <p:tav tm="100000">
                                              <p:val>
                                                <p:strVal val="#ppt_x"/>
                                              </p:val>
                                            </p:tav>
                                          </p:tavLst>
                                        </p:anim>
                                        <p:anim calcmode="lin" valueType="num" p14:bounceEnd="55000">
                                          <p:cBhvr additive="base">
                                            <p:cTn id="286" dur="400" fill="hold"/>
                                            <p:tgtEl>
                                              <p:spTgt spid="2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64" grpId="0"/>
          <p:bldP spid="64" grpId="1"/>
          <p:bldP spid="66" grpId="0"/>
          <p:bldP spid="66" grpId="1"/>
          <p:bldP spid="68" grpId="0" animBg="1"/>
          <p:bldP spid="68" grpId="1" animBg="1"/>
          <p:bldP spid="98" grpId="0" animBg="1"/>
          <p:bldP spid="98" grpId="1" animBg="1"/>
          <p:bldP spid="99" grpId="0"/>
          <p:bldP spid="99" grpId="1"/>
          <p:bldP spid="100" grpId="0"/>
          <p:bldP spid="100" grpId="1"/>
          <p:bldP spid="101" grpId="0" animBg="1"/>
          <p:bldP spid="101" grpId="1" animBg="1"/>
          <p:bldP spid="102" grpId="0" animBg="1"/>
          <p:bldP spid="102" grpId="1" animBg="1"/>
          <p:bldP spid="110" grpId="0" animBg="1"/>
          <p:bldP spid="110" grpId="1" animBg="1"/>
          <p:bldP spid="114" grpId="0" animBg="1"/>
          <p:bldP spid="114" grpId="1" animBg="1"/>
          <p:bldP spid="156" grpId="0" animBg="1"/>
          <p:bldP spid="156" grpId="1" animBg="1"/>
          <p:bldP spid="157" grpId="0"/>
          <p:bldP spid="157" grpId="1"/>
          <p:bldP spid="158" grpId="0"/>
          <p:bldP spid="158" grpId="1"/>
          <p:bldP spid="159" grpId="0" animBg="1"/>
          <p:bldP spid="159" grpId="1" animBg="1"/>
          <p:bldP spid="160" grpId="0" animBg="1"/>
          <p:bldP spid="160" grpId="1" animBg="1"/>
          <p:bldP spid="168" grpId="0"/>
          <p:bldP spid="168" grpId="1"/>
          <p:bldP spid="169" grpId="0"/>
          <p:bldP spid="169" grpId="1"/>
          <p:bldP spid="170" grpId="0" animBg="1"/>
          <p:bldP spid="170" grpId="1" animBg="1"/>
          <p:bldP spid="171" grpId="0" animBg="1"/>
          <p:bldP spid="171" grpId="1" animBg="1"/>
          <p:bldP spid="172" grpId="0" animBg="1"/>
          <p:bldP spid="172"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1000"/>
                                            <p:tgtEl>
                                              <p:spTgt spid="36"/>
                                            </p:tgtEl>
                                          </p:cBhvr>
                                        </p:animEffect>
                                      </p:childTnLst>
                                    </p:cTn>
                                  </p:par>
                                  <p:par>
                                    <p:cTn id="8" presetID="22" presetClass="entr" presetSubtype="8"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0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1000" fill="hold"/>
                                            <p:tgtEl>
                                              <p:spTgt spid="34"/>
                                            </p:tgtEl>
                                            <p:attrNameLst>
                                              <p:attrName>ppt_x</p:attrName>
                                            </p:attrNameLst>
                                          </p:cBhvr>
                                          <p:tavLst>
                                            <p:tav tm="0">
                                              <p:val>
                                                <p:strVal val="#ppt_x"/>
                                              </p:val>
                                            </p:tav>
                                            <p:tav tm="100000">
                                              <p:val>
                                                <p:strVal val="#ppt_x"/>
                                              </p:val>
                                            </p:tav>
                                          </p:tavLst>
                                        </p:anim>
                                        <p:anim calcmode="lin" valueType="num">
                                          <p:cBhvr additive="base">
                                            <p:cTn id="16" dur="1000" fill="hold"/>
                                            <p:tgtEl>
                                              <p:spTgt spid="34"/>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1000" fill="hold"/>
                                            <p:tgtEl>
                                              <p:spTgt spid="35"/>
                                            </p:tgtEl>
                                            <p:attrNameLst>
                                              <p:attrName>ppt_x</p:attrName>
                                            </p:attrNameLst>
                                          </p:cBhvr>
                                          <p:tavLst>
                                            <p:tav tm="0">
                                              <p:val>
                                                <p:strVal val="1+#ppt_w/2"/>
                                              </p:val>
                                            </p:tav>
                                            <p:tav tm="100000">
                                              <p:val>
                                                <p:strVal val="#ppt_x"/>
                                              </p:val>
                                            </p:tav>
                                          </p:tavLst>
                                        </p:anim>
                                        <p:anim calcmode="lin" valueType="num">
                                          <p:cBhvr additive="base">
                                            <p:cTn id="21" dur="10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accel="46000" decel="49000" fill="hold" nodeType="clickEffect">
                                      <p:stCondLst>
                                        <p:cond delay="0"/>
                                      </p:stCondLst>
                                      <p:childTnLst>
                                        <p:animRot by="-8700000">
                                          <p:cBhvr>
                                            <p:cTn id="30" dur="500" fill="hold"/>
                                            <p:tgtEl>
                                              <p:spTgt spid="10"/>
                                            </p:tgtEl>
                                            <p:attrNameLst>
                                              <p:attrName>r</p:attrName>
                                            </p:attrNameLst>
                                          </p:cBhvr>
                                        </p:animRo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wipe(up)">
                                          <p:cBhvr>
                                            <p:cTn id="34" dur="250"/>
                                            <p:tgtEl>
                                              <p:spTgt spid="66"/>
                                            </p:tgtEl>
                                          </p:cBhvr>
                                        </p:animEffect>
                                      </p:childTnLst>
                                    </p:cTn>
                                  </p:par>
                                </p:childTnLst>
                              </p:cTn>
                            </p:par>
                            <p:par>
                              <p:cTn id="35" fill="hold">
                                <p:stCondLst>
                                  <p:cond delay="750"/>
                                </p:stCondLst>
                                <p:childTnLst>
                                  <p:par>
                                    <p:cTn id="36" presetID="22" presetClass="entr" presetSubtype="1"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up)">
                                          <p:cBhvr>
                                            <p:cTn id="38" dur="250"/>
                                            <p:tgtEl>
                                              <p:spTgt spid="68"/>
                                            </p:tgtEl>
                                          </p:cBhvr>
                                        </p:animEffect>
                                      </p:childTnLst>
                                    </p:cTn>
                                  </p:par>
                                </p:childTnLst>
                              </p:cTn>
                            </p:par>
                            <p:par>
                              <p:cTn id="39" fill="hold">
                                <p:stCondLst>
                                  <p:cond delay="1000"/>
                                </p:stCondLst>
                                <p:childTnLst>
                                  <p:par>
                                    <p:cTn id="40" presetID="22" presetClass="entr" presetSubtype="1"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up)">
                                          <p:cBhvr>
                                            <p:cTn id="42" dur="250"/>
                                            <p:tgtEl>
                                              <p:spTgt spid="64"/>
                                            </p:tgtEl>
                                          </p:cBhvr>
                                        </p:animEffect>
                                      </p:childTnLst>
                                    </p:cTn>
                                  </p:par>
                                </p:childTnLst>
                              </p:cTn>
                            </p:par>
                            <p:par>
                              <p:cTn id="43" fill="hold">
                                <p:stCondLst>
                                  <p:cond delay="1250"/>
                                </p:stCondLst>
                                <p:childTnLst>
                                  <p:par>
                                    <p:cTn id="44" presetID="22" presetClass="entr" presetSubtype="1" fill="hold" grpId="0"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wipe(up)">
                                          <p:cBhvr>
                                            <p:cTn id="46" dur="250"/>
                                            <p:tgtEl>
                                              <p:spTgt spid="110"/>
                                            </p:tgtEl>
                                          </p:cBhvr>
                                        </p:animEffect>
                                      </p:childTnLst>
                                    </p:cTn>
                                  </p:par>
                                </p:childTnLst>
                              </p:cTn>
                            </p:par>
                            <p:par>
                              <p:cTn id="47" fill="hold">
                                <p:stCondLst>
                                  <p:cond delay="1500"/>
                                </p:stCondLst>
                                <p:childTnLst>
                                  <p:par>
                                    <p:cTn id="48" presetID="21" presetClass="entr" presetSubtype="1" fill="hold" grpId="0" nodeType="afterEffect">
                                      <p:stCondLst>
                                        <p:cond delay="0"/>
                                      </p:stCondLst>
                                      <p:childTnLst>
                                        <p:set>
                                          <p:cBhvr>
                                            <p:cTn id="49" dur="1" fill="hold">
                                              <p:stCondLst>
                                                <p:cond delay="0"/>
                                              </p:stCondLst>
                                            </p:cTn>
                                            <p:tgtEl>
                                              <p:spTgt spid="114"/>
                                            </p:tgtEl>
                                            <p:attrNameLst>
                                              <p:attrName>style.visibility</p:attrName>
                                            </p:attrNameLst>
                                          </p:cBhvr>
                                          <p:to>
                                            <p:strVal val="visible"/>
                                          </p:to>
                                        </p:set>
                                        <p:animEffect transition="in" filter="wheel(1)">
                                          <p:cBhvr>
                                            <p:cTn id="50" dur="1000"/>
                                            <p:tgtEl>
                                              <p:spTgt spid="114"/>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xit" presetSubtype="4" fill="hold" nodeType="clickEffect">
                                      <p:stCondLst>
                                        <p:cond delay="0"/>
                                      </p:stCondLst>
                                      <p:childTnLst>
                                        <p:anim calcmode="lin" valueType="num">
                                          <p:cBhvr additive="base">
                                            <p:cTn id="54" dur="250"/>
                                            <p:tgtEl>
                                              <p:spTgt spid="10"/>
                                            </p:tgtEl>
                                            <p:attrNameLst>
                                              <p:attrName>ppt_x</p:attrName>
                                            </p:attrNameLst>
                                          </p:cBhvr>
                                          <p:tavLst>
                                            <p:tav tm="0">
                                              <p:val>
                                                <p:strVal val="ppt_x"/>
                                              </p:val>
                                            </p:tav>
                                            <p:tav tm="100000">
                                              <p:val>
                                                <p:strVal val="ppt_x"/>
                                              </p:val>
                                            </p:tav>
                                          </p:tavLst>
                                        </p:anim>
                                        <p:anim calcmode="lin" valueType="num">
                                          <p:cBhvr additive="base">
                                            <p:cTn id="55" dur="250"/>
                                            <p:tgtEl>
                                              <p:spTgt spid="10"/>
                                            </p:tgtEl>
                                            <p:attrNameLst>
                                              <p:attrName>ppt_y</p:attrName>
                                            </p:attrNameLst>
                                          </p:cBhvr>
                                          <p:tavLst>
                                            <p:tav tm="0">
                                              <p:val>
                                                <p:strVal val="ppt_y"/>
                                              </p:val>
                                            </p:tav>
                                            <p:tav tm="100000">
                                              <p:val>
                                                <p:strVal val="1+ppt_h/2"/>
                                              </p:val>
                                            </p:tav>
                                          </p:tavLst>
                                        </p:anim>
                                        <p:set>
                                          <p:cBhvr>
                                            <p:cTn id="56" dur="1" fill="hold">
                                              <p:stCondLst>
                                                <p:cond delay="249"/>
                                              </p:stCondLst>
                                            </p:cTn>
                                            <p:tgtEl>
                                              <p:spTgt spid="10"/>
                                            </p:tgtEl>
                                            <p:attrNameLst>
                                              <p:attrName>style.visibility</p:attrName>
                                            </p:attrNameLst>
                                          </p:cBhvr>
                                          <p:to>
                                            <p:strVal val="hidden"/>
                                          </p:to>
                                        </p:set>
                                      </p:childTnLst>
                                    </p:cTn>
                                  </p:par>
                                  <p:par>
                                    <p:cTn id="57" presetID="2" presetClass="exit" presetSubtype="6" fill="hold" grpId="1" nodeType="withEffect">
                                      <p:stCondLst>
                                        <p:cond delay="0"/>
                                      </p:stCondLst>
                                      <p:childTnLst>
                                        <p:anim calcmode="lin" valueType="num">
                                          <p:cBhvr additive="base">
                                            <p:cTn id="58" dur="250"/>
                                            <p:tgtEl>
                                              <p:spTgt spid="66"/>
                                            </p:tgtEl>
                                            <p:attrNameLst>
                                              <p:attrName>ppt_x</p:attrName>
                                            </p:attrNameLst>
                                          </p:cBhvr>
                                          <p:tavLst>
                                            <p:tav tm="0">
                                              <p:val>
                                                <p:strVal val="ppt_x"/>
                                              </p:val>
                                            </p:tav>
                                            <p:tav tm="100000">
                                              <p:val>
                                                <p:strVal val="1+ppt_w/2"/>
                                              </p:val>
                                            </p:tav>
                                          </p:tavLst>
                                        </p:anim>
                                        <p:anim calcmode="lin" valueType="num">
                                          <p:cBhvr additive="base">
                                            <p:cTn id="59" dur="250"/>
                                            <p:tgtEl>
                                              <p:spTgt spid="66"/>
                                            </p:tgtEl>
                                            <p:attrNameLst>
                                              <p:attrName>ppt_y</p:attrName>
                                            </p:attrNameLst>
                                          </p:cBhvr>
                                          <p:tavLst>
                                            <p:tav tm="0">
                                              <p:val>
                                                <p:strVal val="ppt_y"/>
                                              </p:val>
                                            </p:tav>
                                            <p:tav tm="100000">
                                              <p:val>
                                                <p:strVal val="1+ppt_h/2"/>
                                              </p:val>
                                            </p:tav>
                                          </p:tavLst>
                                        </p:anim>
                                        <p:set>
                                          <p:cBhvr>
                                            <p:cTn id="60" dur="1" fill="hold">
                                              <p:stCondLst>
                                                <p:cond delay="249"/>
                                              </p:stCondLst>
                                            </p:cTn>
                                            <p:tgtEl>
                                              <p:spTgt spid="66"/>
                                            </p:tgtEl>
                                            <p:attrNameLst>
                                              <p:attrName>style.visibility</p:attrName>
                                            </p:attrNameLst>
                                          </p:cBhvr>
                                          <p:to>
                                            <p:strVal val="hidden"/>
                                          </p:to>
                                        </p:set>
                                      </p:childTnLst>
                                    </p:cTn>
                                  </p:par>
                                  <p:par>
                                    <p:cTn id="61" presetID="2" presetClass="exit" presetSubtype="8" fill="hold" grpId="1" nodeType="withEffect">
                                      <p:stCondLst>
                                        <p:cond delay="0"/>
                                      </p:stCondLst>
                                      <p:childTnLst>
                                        <p:anim calcmode="lin" valueType="num">
                                          <p:cBhvr additive="base">
                                            <p:cTn id="62" dur="250"/>
                                            <p:tgtEl>
                                              <p:spTgt spid="110"/>
                                            </p:tgtEl>
                                            <p:attrNameLst>
                                              <p:attrName>ppt_x</p:attrName>
                                            </p:attrNameLst>
                                          </p:cBhvr>
                                          <p:tavLst>
                                            <p:tav tm="0">
                                              <p:val>
                                                <p:strVal val="ppt_x"/>
                                              </p:val>
                                            </p:tav>
                                            <p:tav tm="100000">
                                              <p:val>
                                                <p:strVal val="0-ppt_w/2"/>
                                              </p:val>
                                            </p:tav>
                                          </p:tavLst>
                                        </p:anim>
                                        <p:anim calcmode="lin" valueType="num">
                                          <p:cBhvr additive="base">
                                            <p:cTn id="63" dur="250"/>
                                            <p:tgtEl>
                                              <p:spTgt spid="110"/>
                                            </p:tgtEl>
                                            <p:attrNameLst>
                                              <p:attrName>ppt_y</p:attrName>
                                            </p:attrNameLst>
                                          </p:cBhvr>
                                          <p:tavLst>
                                            <p:tav tm="0">
                                              <p:val>
                                                <p:strVal val="ppt_y"/>
                                              </p:val>
                                            </p:tav>
                                            <p:tav tm="100000">
                                              <p:val>
                                                <p:strVal val="ppt_y"/>
                                              </p:val>
                                            </p:tav>
                                          </p:tavLst>
                                        </p:anim>
                                        <p:set>
                                          <p:cBhvr>
                                            <p:cTn id="64" dur="1" fill="hold">
                                              <p:stCondLst>
                                                <p:cond delay="249"/>
                                              </p:stCondLst>
                                            </p:cTn>
                                            <p:tgtEl>
                                              <p:spTgt spid="110"/>
                                            </p:tgtEl>
                                            <p:attrNameLst>
                                              <p:attrName>style.visibility</p:attrName>
                                            </p:attrNameLst>
                                          </p:cBhvr>
                                          <p:to>
                                            <p:strVal val="hidden"/>
                                          </p:to>
                                        </p:set>
                                      </p:childTnLst>
                                    </p:cTn>
                                  </p:par>
                                  <p:par>
                                    <p:cTn id="65" presetID="2" presetClass="exit" presetSubtype="8" fill="hold" grpId="1" nodeType="withEffect">
                                      <p:stCondLst>
                                        <p:cond delay="0"/>
                                      </p:stCondLst>
                                      <p:childTnLst>
                                        <p:anim calcmode="lin" valueType="num">
                                          <p:cBhvr additive="base">
                                            <p:cTn id="66" dur="250"/>
                                            <p:tgtEl>
                                              <p:spTgt spid="114"/>
                                            </p:tgtEl>
                                            <p:attrNameLst>
                                              <p:attrName>ppt_x</p:attrName>
                                            </p:attrNameLst>
                                          </p:cBhvr>
                                          <p:tavLst>
                                            <p:tav tm="0">
                                              <p:val>
                                                <p:strVal val="ppt_x"/>
                                              </p:val>
                                            </p:tav>
                                            <p:tav tm="100000">
                                              <p:val>
                                                <p:strVal val="0-ppt_w/2"/>
                                              </p:val>
                                            </p:tav>
                                          </p:tavLst>
                                        </p:anim>
                                        <p:anim calcmode="lin" valueType="num">
                                          <p:cBhvr additive="base">
                                            <p:cTn id="67" dur="250"/>
                                            <p:tgtEl>
                                              <p:spTgt spid="114"/>
                                            </p:tgtEl>
                                            <p:attrNameLst>
                                              <p:attrName>ppt_y</p:attrName>
                                            </p:attrNameLst>
                                          </p:cBhvr>
                                          <p:tavLst>
                                            <p:tav tm="0">
                                              <p:val>
                                                <p:strVal val="ppt_y"/>
                                              </p:val>
                                            </p:tav>
                                            <p:tav tm="100000">
                                              <p:val>
                                                <p:strVal val="ppt_y"/>
                                              </p:val>
                                            </p:tav>
                                          </p:tavLst>
                                        </p:anim>
                                        <p:set>
                                          <p:cBhvr>
                                            <p:cTn id="68" dur="1" fill="hold">
                                              <p:stCondLst>
                                                <p:cond delay="249"/>
                                              </p:stCondLst>
                                            </p:cTn>
                                            <p:tgtEl>
                                              <p:spTgt spid="114"/>
                                            </p:tgtEl>
                                            <p:attrNameLst>
                                              <p:attrName>style.visibility</p:attrName>
                                            </p:attrNameLst>
                                          </p:cBhvr>
                                          <p:to>
                                            <p:strVal val="hidden"/>
                                          </p:to>
                                        </p:set>
                                      </p:childTnLst>
                                    </p:cTn>
                                  </p:par>
                                  <p:par>
                                    <p:cTn id="69" presetID="2" presetClass="exit" presetSubtype="3" fill="hold" grpId="1" nodeType="withEffect">
                                      <p:stCondLst>
                                        <p:cond delay="0"/>
                                      </p:stCondLst>
                                      <p:childTnLst>
                                        <p:anim calcmode="lin" valueType="num">
                                          <p:cBhvr additive="base">
                                            <p:cTn id="70" dur="250"/>
                                            <p:tgtEl>
                                              <p:spTgt spid="68"/>
                                            </p:tgtEl>
                                            <p:attrNameLst>
                                              <p:attrName>ppt_x</p:attrName>
                                            </p:attrNameLst>
                                          </p:cBhvr>
                                          <p:tavLst>
                                            <p:tav tm="0">
                                              <p:val>
                                                <p:strVal val="ppt_x"/>
                                              </p:val>
                                            </p:tav>
                                            <p:tav tm="100000">
                                              <p:val>
                                                <p:strVal val="1+ppt_w/2"/>
                                              </p:val>
                                            </p:tav>
                                          </p:tavLst>
                                        </p:anim>
                                        <p:anim calcmode="lin" valueType="num">
                                          <p:cBhvr additive="base">
                                            <p:cTn id="71" dur="250"/>
                                            <p:tgtEl>
                                              <p:spTgt spid="68"/>
                                            </p:tgtEl>
                                            <p:attrNameLst>
                                              <p:attrName>ppt_y</p:attrName>
                                            </p:attrNameLst>
                                          </p:cBhvr>
                                          <p:tavLst>
                                            <p:tav tm="0">
                                              <p:val>
                                                <p:strVal val="ppt_y"/>
                                              </p:val>
                                            </p:tav>
                                            <p:tav tm="100000">
                                              <p:val>
                                                <p:strVal val="0-ppt_h/2"/>
                                              </p:val>
                                            </p:tav>
                                          </p:tavLst>
                                        </p:anim>
                                        <p:set>
                                          <p:cBhvr>
                                            <p:cTn id="72" dur="1" fill="hold">
                                              <p:stCondLst>
                                                <p:cond delay="249"/>
                                              </p:stCondLst>
                                            </p:cTn>
                                            <p:tgtEl>
                                              <p:spTgt spid="68"/>
                                            </p:tgtEl>
                                            <p:attrNameLst>
                                              <p:attrName>style.visibility</p:attrName>
                                            </p:attrNameLst>
                                          </p:cBhvr>
                                          <p:to>
                                            <p:strVal val="hidden"/>
                                          </p:to>
                                        </p:set>
                                      </p:childTnLst>
                                    </p:cTn>
                                  </p:par>
                                  <p:par>
                                    <p:cTn id="73" presetID="2" presetClass="exit" presetSubtype="2" fill="hold" grpId="1" nodeType="withEffect">
                                      <p:stCondLst>
                                        <p:cond delay="0"/>
                                      </p:stCondLst>
                                      <p:childTnLst>
                                        <p:anim calcmode="lin" valueType="num">
                                          <p:cBhvr additive="base">
                                            <p:cTn id="74" dur="250"/>
                                            <p:tgtEl>
                                              <p:spTgt spid="64"/>
                                            </p:tgtEl>
                                            <p:attrNameLst>
                                              <p:attrName>ppt_x</p:attrName>
                                            </p:attrNameLst>
                                          </p:cBhvr>
                                          <p:tavLst>
                                            <p:tav tm="0">
                                              <p:val>
                                                <p:strVal val="ppt_x"/>
                                              </p:val>
                                            </p:tav>
                                            <p:tav tm="100000">
                                              <p:val>
                                                <p:strVal val="1+ppt_w/2"/>
                                              </p:val>
                                            </p:tav>
                                          </p:tavLst>
                                        </p:anim>
                                        <p:anim calcmode="lin" valueType="num">
                                          <p:cBhvr additive="base">
                                            <p:cTn id="75" dur="250"/>
                                            <p:tgtEl>
                                              <p:spTgt spid="64"/>
                                            </p:tgtEl>
                                            <p:attrNameLst>
                                              <p:attrName>ppt_y</p:attrName>
                                            </p:attrNameLst>
                                          </p:cBhvr>
                                          <p:tavLst>
                                            <p:tav tm="0">
                                              <p:val>
                                                <p:strVal val="ppt_y"/>
                                              </p:val>
                                            </p:tav>
                                            <p:tav tm="100000">
                                              <p:val>
                                                <p:strVal val="ppt_y"/>
                                              </p:val>
                                            </p:tav>
                                          </p:tavLst>
                                        </p:anim>
                                        <p:set>
                                          <p:cBhvr>
                                            <p:cTn id="76" dur="1" fill="hold">
                                              <p:stCondLst>
                                                <p:cond delay="249"/>
                                              </p:stCondLst>
                                            </p:cTn>
                                            <p:tgtEl>
                                              <p:spTgt spid="64"/>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fade">
                                          <p:cBhvr>
                                            <p:cTn id="81" dur="500"/>
                                            <p:tgtEl>
                                              <p:spTgt spid="91"/>
                                            </p:tgtEl>
                                          </p:cBhvr>
                                        </p:animEffect>
                                      </p:childTnLst>
                                    </p:cTn>
                                  </p:par>
                                </p:childTnLst>
                              </p:cTn>
                            </p:par>
                          </p:childTnLst>
                        </p:cTn>
                      </p:par>
                      <p:par>
                        <p:cTn id="82" fill="hold">
                          <p:stCondLst>
                            <p:cond delay="indefinite"/>
                          </p:stCondLst>
                          <p:childTnLst>
                            <p:par>
                              <p:cTn id="83" fill="hold">
                                <p:stCondLst>
                                  <p:cond delay="0"/>
                                </p:stCondLst>
                                <p:childTnLst>
                                  <p:par>
                                    <p:cTn id="84" presetID="8" presetClass="emph" presetSubtype="0" accel="46000" decel="49000" fill="hold" nodeType="clickEffect">
                                      <p:stCondLst>
                                        <p:cond delay="0"/>
                                      </p:stCondLst>
                                      <p:childTnLst>
                                        <p:animRot by="8700000">
                                          <p:cBhvr>
                                            <p:cTn id="85" dur="500" fill="hold"/>
                                            <p:tgtEl>
                                              <p:spTgt spid="91"/>
                                            </p:tgtEl>
                                            <p:attrNameLst>
                                              <p:attrName>r</p:attrName>
                                            </p:attrNameLst>
                                          </p:cBhvr>
                                        </p:animRot>
                                      </p:childTnLst>
                                    </p:cTn>
                                  </p:par>
                                </p:childTnLst>
                              </p:cTn>
                            </p:par>
                            <p:par>
                              <p:cTn id="86" fill="hold">
                                <p:stCondLst>
                                  <p:cond delay="500"/>
                                </p:stCondLst>
                                <p:childTnLst>
                                  <p:par>
                                    <p:cTn id="87" presetID="22" presetClass="entr" presetSubtype="1" fill="hold" grpId="0" nodeType="afterEffect">
                                      <p:stCondLst>
                                        <p:cond delay="0"/>
                                      </p:stCondLst>
                                      <p:childTnLst>
                                        <p:set>
                                          <p:cBhvr>
                                            <p:cTn id="88" dur="1" fill="hold">
                                              <p:stCondLst>
                                                <p:cond delay="0"/>
                                              </p:stCondLst>
                                            </p:cTn>
                                            <p:tgtEl>
                                              <p:spTgt spid="98"/>
                                            </p:tgtEl>
                                            <p:attrNameLst>
                                              <p:attrName>style.visibility</p:attrName>
                                            </p:attrNameLst>
                                          </p:cBhvr>
                                          <p:to>
                                            <p:strVal val="visible"/>
                                          </p:to>
                                        </p:set>
                                        <p:animEffect transition="in" filter="wipe(up)">
                                          <p:cBhvr>
                                            <p:cTn id="89" dur="250"/>
                                            <p:tgtEl>
                                              <p:spTgt spid="98"/>
                                            </p:tgtEl>
                                          </p:cBhvr>
                                        </p:animEffect>
                                      </p:childTnLst>
                                    </p:cTn>
                                  </p:par>
                                </p:childTnLst>
                              </p:cTn>
                            </p:par>
                            <p:par>
                              <p:cTn id="90" fill="hold">
                                <p:stCondLst>
                                  <p:cond delay="750"/>
                                </p:stCondLst>
                                <p:childTnLst>
                                  <p:par>
                                    <p:cTn id="91" presetID="22" presetClass="entr" presetSubtype="1" fill="hold" grpId="0" nodeType="afterEffect">
                                      <p:stCondLst>
                                        <p:cond delay="0"/>
                                      </p:stCondLst>
                                      <p:childTnLst>
                                        <p:set>
                                          <p:cBhvr>
                                            <p:cTn id="92" dur="1" fill="hold">
                                              <p:stCondLst>
                                                <p:cond delay="0"/>
                                              </p:stCondLst>
                                            </p:cTn>
                                            <p:tgtEl>
                                              <p:spTgt spid="100"/>
                                            </p:tgtEl>
                                            <p:attrNameLst>
                                              <p:attrName>style.visibility</p:attrName>
                                            </p:attrNameLst>
                                          </p:cBhvr>
                                          <p:to>
                                            <p:strVal val="visible"/>
                                          </p:to>
                                        </p:set>
                                        <p:animEffect transition="in" filter="wipe(up)">
                                          <p:cBhvr>
                                            <p:cTn id="93" dur="250"/>
                                            <p:tgtEl>
                                              <p:spTgt spid="100"/>
                                            </p:tgtEl>
                                          </p:cBhvr>
                                        </p:animEffect>
                                      </p:childTnLst>
                                    </p:cTn>
                                  </p:par>
                                </p:childTnLst>
                              </p:cTn>
                            </p:par>
                            <p:par>
                              <p:cTn id="94" fill="hold">
                                <p:stCondLst>
                                  <p:cond delay="1000"/>
                                </p:stCondLst>
                                <p:childTnLst>
                                  <p:par>
                                    <p:cTn id="95" presetID="22" presetClass="entr" presetSubtype="1" fill="hold" grpId="0" nodeType="afterEffect">
                                      <p:stCondLst>
                                        <p:cond delay="0"/>
                                      </p:stCondLst>
                                      <p:childTnLst>
                                        <p:set>
                                          <p:cBhvr>
                                            <p:cTn id="96" dur="1" fill="hold">
                                              <p:stCondLst>
                                                <p:cond delay="0"/>
                                              </p:stCondLst>
                                            </p:cTn>
                                            <p:tgtEl>
                                              <p:spTgt spid="101"/>
                                            </p:tgtEl>
                                            <p:attrNameLst>
                                              <p:attrName>style.visibility</p:attrName>
                                            </p:attrNameLst>
                                          </p:cBhvr>
                                          <p:to>
                                            <p:strVal val="visible"/>
                                          </p:to>
                                        </p:set>
                                        <p:animEffect transition="in" filter="wipe(up)">
                                          <p:cBhvr>
                                            <p:cTn id="97" dur="250"/>
                                            <p:tgtEl>
                                              <p:spTgt spid="101"/>
                                            </p:tgtEl>
                                          </p:cBhvr>
                                        </p:animEffect>
                                      </p:childTnLst>
                                    </p:cTn>
                                  </p:par>
                                </p:childTnLst>
                              </p:cTn>
                            </p:par>
                            <p:par>
                              <p:cTn id="98" fill="hold">
                                <p:stCondLst>
                                  <p:cond delay="1250"/>
                                </p:stCondLst>
                                <p:childTnLst>
                                  <p:par>
                                    <p:cTn id="99" presetID="22" presetClass="entr" presetSubtype="1" fill="hold" grpId="0" nodeType="afterEffect">
                                      <p:stCondLst>
                                        <p:cond delay="0"/>
                                      </p:stCondLst>
                                      <p:childTnLst>
                                        <p:set>
                                          <p:cBhvr>
                                            <p:cTn id="100" dur="1" fill="hold">
                                              <p:stCondLst>
                                                <p:cond delay="0"/>
                                              </p:stCondLst>
                                            </p:cTn>
                                            <p:tgtEl>
                                              <p:spTgt spid="99"/>
                                            </p:tgtEl>
                                            <p:attrNameLst>
                                              <p:attrName>style.visibility</p:attrName>
                                            </p:attrNameLst>
                                          </p:cBhvr>
                                          <p:to>
                                            <p:strVal val="visible"/>
                                          </p:to>
                                        </p:set>
                                        <p:animEffect transition="in" filter="wipe(up)">
                                          <p:cBhvr>
                                            <p:cTn id="101" dur="250"/>
                                            <p:tgtEl>
                                              <p:spTgt spid="99"/>
                                            </p:tgtEl>
                                          </p:cBhvr>
                                        </p:animEffect>
                                      </p:childTnLst>
                                    </p:cTn>
                                  </p:par>
                                </p:childTnLst>
                              </p:cTn>
                            </p:par>
                            <p:par>
                              <p:cTn id="102" fill="hold">
                                <p:stCondLst>
                                  <p:cond delay="1500"/>
                                </p:stCondLst>
                                <p:childTnLst>
                                  <p:par>
                                    <p:cTn id="103" presetID="21" presetClass="entr" presetSubtype="1" fill="hold" grpId="0" nodeType="afterEffect">
                                      <p:stCondLst>
                                        <p:cond delay="0"/>
                                      </p:stCondLst>
                                      <p:childTnLst>
                                        <p:set>
                                          <p:cBhvr>
                                            <p:cTn id="104" dur="1" fill="hold">
                                              <p:stCondLst>
                                                <p:cond delay="0"/>
                                              </p:stCondLst>
                                            </p:cTn>
                                            <p:tgtEl>
                                              <p:spTgt spid="102"/>
                                            </p:tgtEl>
                                            <p:attrNameLst>
                                              <p:attrName>style.visibility</p:attrName>
                                            </p:attrNameLst>
                                          </p:cBhvr>
                                          <p:to>
                                            <p:strVal val="visible"/>
                                          </p:to>
                                        </p:set>
                                        <p:animEffect transition="in" filter="wheel(1)">
                                          <p:cBhvr>
                                            <p:cTn id="105" dur="1000"/>
                                            <p:tgtEl>
                                              <p:spTgt spid="102"/>
                                            </p:tgtEl>
                                          </p:cBhvr>
                                        </p:animEffect>
                                      </p:childTnLst>
                                    </p:cTn>
                                  </p:par>
                                </p:childTnLst>
                              </p:cTn>
                            </p:par>
                          </p:childTnLst>
                        </p:cTn>
                      </p:par>
                      <p:par>
                        <p:cTn id="106" fill="hold">
                          <p:stCondLst>
                            <p:cond delay="indefinite"/>
                          </p:stCondLst>
                          <p:childTnLst>
                            <p:par>
                              <p:cTn id="107" fill="hold">
                                <p:stCondLst>
                                  <p:cond delay="0"/>
                                </p:stCondLst>
                                <p:childTnLst>
                                  <p:par>
                                    <p:cTn id="108" presetID="2" presetClass="exit" presetSubtype="4" fill="hold" nodeType="clickEffect">
                                      <p:stCondLst>
                                        <p:cond delay="0"/>
                                      </p:stCondLst>
                                      <p:childTnLst>
                                        <p:anim calcmode="lin" valueType="num">
                                          <p:cBhvr additive="base">
                                            <p:cTn id="109" dur="250"/>
                                            <p:tgtEl>
                                              <p:spTgt spid="91"/>
                                            </p:tgtEl>
                                            <p:attrNameLst>
                                              <p:attrName>ppt_x</p:attrName>
                                            </p:attrNameLst>
                                          </p:cBhvr>
                                          <p:tavLst>
                                            <p:tav tm="0">
                                              <p:val>
                                                <p:strVal val="ppt_x"/>
                                              </p:val>
                                            </p:tav>
                                            <p:tav tm="100000">
                                              <p:val>
                                                <p:strVal val="ppt_x"/>
                                              </p:val>
                                            </p:tav>
                                          </p:tavLst>
                                        </p:anim>
                                        <p:anim calcmode="lin" valueType="num">
                                          <p:cBhvr additive="base">
                                            <p:cTn id="110" dur="250"/>
                                            <p:tgtEl>
                                              <p:spTgt spid="91"/>
                                            </p:tgtEl>
                                            <p:attrNameLst>
                                              <p:attrName>ppt_y</p:attrName>
                                            </p:attrNameLst>
                                          </p:cBhvr>
                                          <p:tavLst>
                                            <p:tav tm="0">
                                              <p:val>
                                                <p:strVal val="ppt_y"/>
                                              </p:val>
                                            </p:tav>
                                            <p:tav tm="100000">
                                              <p:val>
                                                <p:strVal val="1+ppt_h/2"/>
                                              </p:val>
                                            </p:tav>
                                          </p:tavLst>
                                        </p:anim>
                                        <p:set>
                                          <p:cBhvr>
                                            <p:cTn id="111" dur="1" fill="hold">
                                              <p:stCondLst>
                                                <p:cond delay="249"/>
                                              </p:stCondLst>
                                            </p:cTn>
                                            <p:tgtEl>
                                              <p:spTgt spid="91"/>
                                            </p:tgtEl>
                                            <p:attrNameLst>
                                              <p:attrName>style.visibility</p:attrName>
                                            </p:attrNameLst>
                                          </p:cBhvr>
                                          <p:to>
                                            <p:strVal val="hidden"/>
                                          </p:to>
                                        </p:set>
                                      </p:childTnLst>
                                    </p:cTn>
                                  </p:par>
                                  <p:par>
                                    <p:cTn id="112" presetID="2" presetClass="exit" presetSubtype="4" fill="hold" grpId="1" nodeType="withEffect">
                                      <p:stCondLst>
                                        <p:cond delay="0"/>
                                      </p:stCondLst>
                                      <p:childTnLst>
                                        <p:anim calcmode="lin" valueType="num">
                                          <p:cBhvr additive="base">
                                            <p:cTn id="113" dur="250"/>
                                            <p:tgtEl>
                                              <p:spTgt spid="98"/>
                                            </p:tgtEl>
                                            <p:attrNameLst>
                                              <p:attrName>ppt_x</p:attrName>
                                            </p:attrNameLst>
                                          </p:cBhvr>
                                          <p:tavLst>
                                            <p:tav tm="0">
                                              <p:val>
                                                <p:strVal val="ppt_x"/>
                                              </p:val>
                                            </p:tav>
                                            <p:tav tm="100000">
                                              <p:val>
                                                <p:strVal val="ppt_x"/>
                                              </p:val>
                                            </p:tav>
                                          </p:tavLst>
                                        </p:anim>
                                        <p:anim calcmode="lin" valueType="num">
                                          <p:cBhvr additive="base">
                                            <p:cTn id="114" dur="250"/>
                                            <p:tgtEl>
                                              <p:spTgt spid="98"/>
                                            </p:tgtEl>
                                            <p:attrNameLst>
                                              <p:attrName>ppt_y</p:attrName>
                                            </p:attrNameLst>
                                          </p:cBhvr>
                                          <p:tavLst>
                                            <p:tav tm="0">
                                              <p:val>
                                                <p:strVal val="ppt_y"/>
                                              </p:val>
                                            </p:tav>
                                            <p:tav tm="100000">
                                              <p:val>
                                                <p:strVal val="1+ppt_h/2"/>
                                              </p:val>
                                            </p:tav>
                                          </p:tavLst>
                                        </p:anim>
                                        <p:set>
                                          <p:cBhvr>
                                            <p:cTn id="115" dur="1" fill="hold">
                                              <p:stCondLst>
                                                <p:cond delay="249"/>
                                              </p:stCondLst>
                                            </p:cTn>
                                            <p:tgtEl>
                                              <p:spTgt spid="98"/>
                                            </p:tgtEl>
                                            <p:attrNameLst>
                                              <p:attrName>style.visibility</p:attrName>
                                            </p:attrNameLst>
                                          </p:cBhvr>
                                          <p:to>
                                            <p:strVal val="hidden"/>
                                          </p:to>
                                        </p:set>
                                      </p:childTnLst>
                                    </p:cTn>
                                  </p:par>
                                  <p:par>
                                    <p:cTn id="116" presetID="2" presetClass="exit" presetSubtype="9" fill="hold" grpId="1" nodeType="withEffect">
                                      <p:stCondLst>
                                        <p:cond delay="0"/>
                                      </p:stCondLst>
                                      <p:childTnLst>
                                        <p:anim calcmode="lin" valueType="num">
                                          <p:cBhvr additive="base">
                                            <p:cTn id="117" dur="250"/>
                                            <p:tgtEl>
                                              <p:spTgt spid="100"/>
                                            </p:tgtEl>
                                            <p:attrNameLst>
                                              <p:attrName>ppt_x</p:attrName>
                                            </p:attrNameLst>
                                          </p:cBhvr>
                                          <p:tavLst>
                                            <p:tav tm="0">
                                              <p:val>
                                                <p:strVal val="ppt_x"/>
                                              </p:val>
                                            </p:tav>
                                            <p:tav tm="100000">
                                              <p:val>
                                                <p:strVal val="0-ppt_w/2"/>
                                              </p:val>
                                            </p:tav>
                                          </p:tavLst>
                                        </p:anim>
                                        <p:anim calcmode="lin" valueType="num">
                                          <p:cBhvr additive="base">
                                            <p:cTn id="118" dur="250"/>
                                            <p:tgtEl>
                                              <p:spTgt spid="100"/>
                                            </p:tgtEl>
                                            <p:attrNameLst>
                                              <p:attrName>ppt_y</p:attrName>
                                            </p:attrNameLst>
                                          </p:cBhvr>
                                          <p:tavLst>
                                            <p:tav tm="0">
                                              <p:val>
                                                <p:strVal val="ppt_y"/>
                                              </p:val>
                                            </p:tav>
                                            <p:tav tm="100000">
                                              <p:val>
                                                <p:strVal val="0-ppt_h/2"/>
                                              </p:val>
                                            </p:tav>
                                          </p:tavLst>
                                        </p:anim>
                                        <p:set>
                                          <p:cBhvr>
                                            <p:cTn id="119" dur="1" fill="hold">
                                              <p:stCondLst>
                                                <p:cond delay="249"/>
                                              </p:stCondLst>
                                            </p:cTn>
                                            <p:tgtEl>
                                              <p:spTgt spid="100"/>
                                            </p:tgtEl>
                                            <p:attrNameLst>
                                              <p:attrName>style.visibility</p:attrName>
                                            </p:attrNameLst>
                                          </p:cBhvr>
                                          <p:to>
                                            <p:strVal val="hidden"/>
                                          </p:to>
                                        </p:set>
                                      </p:childTnLst>
                                    </p:cTn>
                                  </p:par>
                                  <p:par>
                                    <p:cTn id="120" presetID="2" presetClass="exit" presetSubtype="6" fill="hold" grpId="1" nodeType="withEffect">
                                      <p:stCondLst>
                                        <p:cond delay="0"/>
                                      </p:stCondLst>
                                      <p:childTnLst>
                                        <p:anim calcmode="lin" valueType="num">
                                          <p:cBhvr additive="base">
                                            <p:cTn id="121" dur="250"/>
                                            <p:tgtEl>
                                              <p:spTgt spid="101"/>
                                            </p:tgtEl>
                                            <p:attrNameLst>
                                              <p:attrName>ppt_x</p:attrName>
                                            </p:attrNameLst>
                                          </p:cBhvr>
                                          <p:tavLst>
                                            <p:tav tm="0">
                                              <p:val>
                                                <p:strVal val="ppt_x"/>
                                              </p:val>
                                            </p:tav>
                                            <p:tav tm="100000">
                                              <p:val>
                                                <p:strVal val="1+ppt_w/2"/>
                                              </p:val>
                                            </p:tav>
                                          </p:tavLst>
                                        </p:anim>
                                        <p:anim calcmode="lin" valueType="num">
                                          <p:cBhvr additive="base">
                                            <p:cTn id="122" dur="250"/>
                                            <p:tgtEl>
                                              <p:spTgt spid="101"/>
                                            </p:tgtEl>
                                            <p:attrNameLst>
                                              <p:attrName>ppt_y</p:attrName>
                                            </p:attrNameLst>
                                          </p:cBhvr>
                                          <p:tavLst>
                                            <p:tav tm="0">
                                              <p:val>
                                                <p:strVal val="ppt_y"/>
                                              </p:val>
                                            </p:tav>
                                            <p:tav tm="100000">
                                              <p:val>
                                                <p:strVal val="1+ppt_h/2"/>
                                              </p:val>
                                            </p:tav>
                                          </p:tavLst>
                                        </p:anim>
                                        <p:set>
                                          <p:cBhvr>
                                            <p:cTn id="123" dur="1" fill="hold">
                                              <p:stCondLst>
                                                <p:cond delay="249"/>
                                              </p:stCondLst>
                                            </p:cTn>
                                            <p:tgtEl>
                                              <p:spTgt spid="101"/>
                                            </p:tgtEl>
                                            <p:attrNameLst>
                                              <p:attrName>style.visibility</p:attrName>
                                            </p:attrNameLst>
                                          </p:cBhvr>
                                          <p:to>
                                            <p:strVal val="hidden"/>
                                          </p:to>
                                        </p:set>
                                      </p:childTnLst>
                                    </p:cTn>
                                  </p:par>
                                  <p:par>
                                    <p:cTn id="124" presetID="2" presetClass="exit" presetSubtype="2" fill="hold" grpId="1" nodeType="withEffect">
                                      <p:stCondLst>
                                        <p:cond delay="0"/>
                                      </p:stCondLst>
                                      <p:childTnLst>
                                        <p:anim calcmode="lin" valueType="num">
                                          <p:cBhvr additive="base">
                                            <p:cTn id="125" dur="250"/>
                                            <p:tgtEl>
                                              <p:spTgt spid="99"/>
                                            </p:tgtEl>
                                            <p:attrNameLst>
                                              <p:attrName>ppt_x</p:attrName>
                                            </p:attrNameLst>
                                          </p:cBhvr>
                                          <p:tavLst>
                                            <p:tav tm="0">
                                              <p:val>
                                                <p:strVal val="ppt_x"/>
                                              </p:val>
                                            </p:tav>
                                            <p:tav tm="100000">
                                              <p:val>
                                                <p:strVal val="1+ppt_w/2"/>
                                              </p:val>
                                            </p:tav>
                                          </p:tavLst>
                                        </p:anim>
                                        <p:anim calcmode="lin" valueType="num">
                                          <p:cBhvr additive="base">
                                            <p:cTn id="126" dur="250"/>
                                            <p:tgtEl>
                                              <p:spTgt spid="99"/>
                                            </p:tgtEl>
                                            <p:attrNameLst>
                                              <p:attrName>ppt_y</p:attrName>
                                            </p:attrNameLst>
                                          </p:cBhvr>
                                          <p:tavLst>
                                            <p:tav tm="0">
                                              <p:val>
                                                <p:strVal val="ppt_y"/>
                                              </p:val>
                                            </p:tav>
                                            <p:tav tm="100000">
                                              <p:val>
                                                <p:strVal val="ppt_y"/>
                                              </p:val>
                                            </p:tav>
                                          </p:tavLst>
                                        </p:anim>
                                        <p:set>
                                          <p:cBhvr>
                                            <p:cTn id="127" dur="1" fill="hold">
                                              <p:stCondLst>
                                                <p:cond delay="249"/>
                                              </p:stCondLst>
                                            </p:cTn>
                                            <p:tgtEl>
                                              <p:spTgt spid="99"/>
                                            </p:tgtEl>
                                            <p:attrNameLst>
                                              <p:attrName>style.visibility</p:attrName>
                                            </p:attrNameLst>
                                          </p:cBhvr>
                                          <p:to>
                                            <p:strVal val="hidden"/>
                                          </p:to>
                                        </p:set>
                                      </p:childTnLst>
                                    </p:cTn>
                                  </p:par>
                                  <p:par>
                                    <p:cTn id="128" presetID="2" presetClass="exit" presetSubtype="8" fill="hold" grpId="1" nodeType="withEffect">
                                      <p:stCondLst>
                                        <p:cond delay="0"/>
                                      </p:stCondLst>
                                      <p:childTnLst>
                                        <p:anim calcmode="lin" valueType="num">
                                          <p:cBhvr additive="base">
                                            <p:cTn id="129" dur="250"/>
                                            <p:tgtEl>
                                              <p:spTgt spid="102"/>
                                            </p:tgtEl>
                                            <p:attrNameLst>
                                              <p:attrName>ppt_x</p:attrName>
                                            </p:attrNameLst>
                                          </p:cBhvr>
                                          <p:tavLst>
                                            <p:tav tm="0">
                                              <p:val>
                                                <p:strVal val="ppt_x"/>
                                              </p:val>
                                            </p:tav>
                                            <p:tav tm="100000">
                                              <p:val>
                                                <p:strVal val="0-ppt_w/2"/>
                                              </p:val>
                                            </p:tav>
                                          </p:tavLst>
                                        </p:anim>
                                        <p:anim calcmode="lin" valueType="num">
                                          <p:cBhvr additive="base">
                                            <p:cTn id="130" dur="250"/>
                                            <p:tgtEl>
                                              <p:spTgt spid="102"/>
                                            </p:tgtEl>
                                            <p:attrNameLst>
                                              <p:attrName>ppt_y</p:attrName>
                                            </p:attrNameLst>
                                          </p:cBhvr>
                                          <p:tavLst>
                                            <p:tav tm="0">
                                              <p:val>
                                                <p:strVal val="ppt_y"/>
                                              </p:val>
                                            </p:tav>
                                            <p:tav tm="100000">
                                              <p:val>
                                                <p:strVal val="ppt_y"/>
                                              </p:val>
                                            </p:tav>
                                          </p:tavLst>
                                        </p:anim>
                                        <p:set>
                                          <p:cBhvr>
                                            <p:cTn id="131" dur="1" fill="hold">
                                              <p:stCondLst>
                                                <p:cond delay="249"/>
                                              </p:stCondLst>
                                            </p:cTn>
                                            <p:tgtEl>
                                              <p:spTgt spid="102"/>
                                            </p:tgtEl>
                                            <p:attrNameLst>
                                              <p:attrName>style.visibility</p:attrName>
                                            </p:attrNameLst>
                                          </p:cBhvr>
                                          <p:to>
                                            <p:strVal val="hidden"/>
                                          </p:to>
                                        </p:se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149"/>
                                            </p:tgtEl>
                                            <p:attrNameLst>
                                              <p:attrName>style.visibility</p:attrName>
                                            </p:attrNameLst>
                                          </p:cBhvr>
                                          <p:to>
                                            <p:strVal val="visible"/>
                                          </p:to>
                                        </p:set>
                                        <p:animEffect transition="in" filter="fade">
                                          <p:cBhvr>
                                            <p:cTn id="136" dur="500"/>
                                            <p:tgtEl>
                                              <p:spTgt spid="149"/>
                                            </p:tgtEl>
                                          </p:cBhvr>
                                        </p:animEffect>
                                      </p:childTnLst>
                                    </p:cTn>
                                  </p:par>
                                </p:childTnLst>
                              </p:cTn>
                            </p:par>
                          </p:childTnLst>
                        </p:cTn>
                      </p:par>
                      <p:par>
                        <p:cTn id="137" fill="hold">
                          <p:stCondLst>
                            <p:cond delay="indefinite"/>
                          </p:stCondLst>
                          <p:childTnLst>
                            <p:par>
                              <p:cTn id="138" fill="hold">
                                <p:stCondLst>
                                  <p:cond delay="0"/>
                                </p:stCondLst>
                                <p:childTnLst>
                                  <p:par>
                                    <p:cTn id="139" presetID="8" presetClass="emph" presetSubtype="0" accel="46000" decel="49000" fill="hold" nodeType="clickEffect">
                                      <p:stCondLst>
                                        <p:cond delay="0"/>
                                      </p:stCondLst>
                                      <p:childTnLst>
                                        <p:animRot by="8700000">
                                          <p:cBhvr>
                                            <p:cTn id="140" dur="500" fill="hold"/>
                                            <p:tgtEl>
                                              <p:spTgt spid="149"/>
                                            </p:tgtEl>
                                            <p:attrNameLst>
                                              <p:attrName>r</p:attrName>
                                            </p:attrNameLst>
                                          </p:cBhvr>
                                        </p:animRot>
                                      </p:childTnLst>
                                    </p:cTn>
                                  </p:par>
                                </p:childTnLst>
                              </p:cTn>
                            </p:par>
                            <p:par>
                              <p:cTn id="141" fill="hold">
                                <p:stCondLst>
                                  <p:cond delay="500"/>
                                </p:stCondLst>
                                <p:childTnLst>
                                  <p:par>
                                    <p:cTn id="142" presetID="22" presetClass="entr" presetSubtype="1" fill="hold" grpId="0" nodeType="afterEffect">
                                      <p:stCondLst>
                                        <p:cond delay="0"/>
                                      </p:stCondLst>
                                      <p:childTnLst>
                                        <p:set>
                                          <p:cBhvr>
                                            <p:cTn id="143" dur="1" fill="hold">
                                              <p:stCondLst>
                                                <p:cond delay="0"/>
                                              </p:stCondLst>
                                            </p:cTn>
                                            <p:tgtEl>
                                              <p:spTgt spid="156"/>
                                            </p:tgtEl>
                                            <p:attrNameLst>
                                              <p:attrName>style.visibility</p:attrName>
                                            </p:attrNameLst>
                                          </p:cBhvr>
                                          <p:to>
                                            <p:strVal val="visible"/>
                                          </p:to>
                                        </p:set>
                                        <p:animEffect transition="in" filter="wipe(up)">
                                          <p:cBhvr>
                                            <p:cTn id="144" dur="250"/>
                                            <p:tgtEl>
                                              <p:spTgt spid="156"/>
                                            </p:tgtEl>
                                          </p:cBhvr>
                                        </p:animEffect>
                                      </p:childTnLst>
                                    </p:cTn>
                                  </p:par>
                                </p:childTnLst>
                              </p:cTn>
                            </p:par>
                            <p:par>
                              <p:cTn id="145" fill="hold">
                                <p:stCondLst>
                                  <p:cond delay="750"/>
                                </p:stCondLst>
                                <p:childTnLst>
                                  <p:par>
                                    <p:cTn id="146" presetID="22" presetClass="entr" presetSubtype="1" fill="hold" grpId="0" nodeType="afterEffect">
                                      <p:stCondLst>
                                        <p:cond delay="0"/>
                                      </p:stCondLst>
                                      <p:childTnLst>
                                        <p:set>
                                          <p:cBhvr>
                                            <p:cTn id="147" dur="1" fill="hold">
                                              <p:stCondLst>
                                                <p:cond delay="0"/>
                                              </p:stCondLst>
                                            </p:cTn>
                                            <p:tgtEl>
                                              <p:spTgt spid="158"/>
                                            </p:tgtEl>
                                            <p:attrNameLst>
                                              <p:attrName>style.visibility</p:attrName>
                                            </p:attrNameLst>
                                          </p:cBhvr>
                                          <p:to>
                                            <p:strVal val="visible"/>
                                          </p:to>
                                        </p:set>
                                        <p:animEffect transition="in" filter="wipe(up)">
                                          <p:cBhvr>
                                            <p:cTn id="148" dur="250"/>
                                            <p:tgtEl>
                                              <p:spTgt spid="158"/>
                                            </p:tgtEl>
                                          </p:cBhvr>
                                        </p:animEffect>
                                      </p:childTnLst>
                                    </p:cTn>
                                  </p:par>
                                </p:childTnLst>
                              </p:cTn>
                            </p:par>
                            <p:par>
                              <p:cTn id="149" fill="hold">
                                <p:stCondLst>
                                  <p:cond delay="1000"/>
                                </p:stCondLst>
                                <p:childTnLst>
                                  <p:par>
                                    <p:cTn id="150" presetID="22" presetClass="entr" presetSubtype="1" fill="hold" grpId="0" nodeType="afterEffect">
                                      <p:stCondLst>
                                        <p:cond delay="0"/>
                                      </p:stCondLst>
                                      <p:childTnLst>
                                        <p:set>
                                          <p:cBhvr>
                                            <p:cTn id="151" dur="1" fill="hold">
                                              <p:stCondLst>
                                                <p:cond delay="0"/>
                                              </p:stCondLst>
                                            </p:cTn>
                                            <p:tgtEl>
                                              <p:spTgt spid="159"/>
                                            </p:tgtEl>
                                            <p:attrNameLst>
                                              <p:attrName>style.visibility</p:attrName>
                                            </p:attrNameLst>
                                          </p:cBhvr>
                                          <p:to>
                                            <p:strVal val="visible"/>
                                          </p:to>
                                        </p:set>
                                        <p:animEffect transition="in" filter="wipe(up)">
                                          <p:cBhvr>
                                            <p:cTn id="152" dur="250"/>
                                            <p:tgtEl>
                                              <p:spTgt spid="159"/>
                                            </p:tgtEl>
                                          </p:cBhvr>
                                        </p:animEffect>
                                      </p:childTnLst>
                                    </p:cTn>
                                  </p:par>
                                </p:childTnLst>
                              </p:cTn>
                            </p:par>
                            <p:par>
                              <p:cTn id="153" fill="hold">
                                <p:stCondLst>
                                  <p:cond delay="1250"/>
                                </p:stCondLst>
                                <p:childTnLst>
                                  <p:par>
                                    <p:cTn id="154" presetID="22" presetClass="entr" presetSubtype="1" fill="hold" grpId="0" nodeType="afterEffect">
                                      <p:stCondLst>
                                        <p:cond delay="0"/>
                                      </p:stCondLst>
                                      <p:childTnLst>
                                        <p:set>
                                          <p:cBhvr>
                                            <p:cTn id="155" dur="1" fill="hold">
                                              <p:stCondLst>
                                                <p:cond delay="0"/>
                                              </p:stCondLst>
                                            </p:cTn>
                                            <p:tgtEl>
                                              <p:spTgt spid="157"/>
                                            </p:tgtEl>
                                            <p:attrNameLst>
                                              <p:attrName>style.visibility</p:attrName>
                                            </p:attrNameLst>
                                          </p:cBhvr>
                                          <p:to>
                                            <p:strVal val="visible"/>
                                          </p:to>
                                        </p:set>
                                        <p:animEffect transition="in" filter="wipe(up)">
                                          <p:cBhvr>
                                            <p:cTn id="156" dur="250"/>
                                            <p:tgtEl>
                                              <p:spTgt spid="157"/>
                                            </p:tgtEl>
                                          </p:cBhvr>
                                        </p:animEffect>
                                      </p:childTnLst>
                                    </p:cTn>
                                  </p:par>
                                </p:childTnLst>
                              </p:cTn>
                            </p:par>
                            <p:par>
                              <p:cTn id="157" fill="hold">
                                <p:stCondLst>
                                  <p:cond delay="1500"/>
                                </p:stCondLst>
                                <p:childTnLst>
                                  <p:par>
                                    <p:cTn id="158" presetID="21" presetClass="entr" presetSubtype="1" fill="hold" grpId="0" nodeType="afterEffect">
                                      <p:stCondLst>
                                        <p:cond delay="0"/>
                                      </p:stCondLst>
                                      <p:childTnLst>
                                        <p:set>
                                          <p:cBhvr>
                                            <p:cTn id="159" dur="1" fill="hold">
                                              <p:stCondLst>
                                                <p:cond delay="0"/>
                                              </p:stCondLst>
                                            </p:cTn>
                                            <p:tgtEl>
                                              <p:spTgt spid="160"/>
                                            </p:tgtEl>
                                            <p:attrNameLst>
                                              <p:attrName>style.visibility</p:attrName>
                                            </p:attrNameLst>
                                          </p:cBhvr>
                                          <p:to>
                                            <p:strVal val="visible"/>
                                          </p:to>
                                        </p:set>
                                        <p:animEffect transition="in" filter="wheel(1)">
                                          <p:cBhvr>
                                            <p:cTn id="160" dur="1000"/>
                                            <p:tgtEl>
                                              <p:spTgt spid="160"/>
                                            </p:tgtEl>
                                          </p:cBhvr>
                                        </p:animEffect>
                                      </p:childTnLst>
                                    </p:cTn>
                                  </p:par>
                                </p:childTnLst>
                              </p:cTn>
                            </p:par>
                          </p:childTnLst>
                        </p:cTn>
                      </p:par>
                      <p:par>
                        <p:cTn id="161" fill="hold">
                          <p:stCondLst>
                            <p:cond delay="indefinite"/>
                          </p:stCondLst>
                          <p:childTnLst>
                            <p:par>
                              <p:cTn id="162" fill="hold">
                                <p:stCondLst>
                                  <p:cond delay="0"/>
                                </p:stCondLst>
                                <p:childTnLst>
                                  <p:par>
                                    <p:cTn id="163" presetID="2" presetClass="exit" presetSubtype="4" fill="hold" nodeType="clickEffect">
                                      <p:stCondLst>
                                        <p:cond delay="0"/>
                                      </p:stCondLst>
                                      <p:childTnLst>
                                        <p:anim calcmode="lin" valueType="num">
                                          <p:cBhvr additive="base">
                                            <p:cTn id="164" dur="250"/>
                                            <p:tgtEl>
                                              <p:spTgt spid="149"/>
                                            </p:tgtEl>
                                            <p:attrNameLst>
                                              <p:attrName>ppt_x</p:attrName>
                                            </p:attrNameLst>
                                          </p:cBhvr>
                                          <p:tavLst>
                                            <p:tav tm="0">
                                              <p:val>
                                                <p:strVal val="ppt_x"/>
                                              </p:val>
                                            </p:tav>
                                            <p:tav tm="100000">
                                              <p:val>
                                                <p:strVal val="ppt_x"/>
                                              </p:val>
                                            </p:tav>
                                          </p:tavLst>
                                        </p:anim>
                                        <p:anim calcmode="lin" valueType="num">
                                          <p:cBhvr additive="base">
                                            <p:cTn id="165" dur="250"/>
                                            <p:tgtEl>
                                              <p:spTgt spid="149"/>
                                            </p:tgtEl>
                                            <p:attrNameLst>
                                              <p:attrName>ppt_y</p:attrName>
                                            </p:attrNameLst>
                                          </p:cBhvr>
                                          <p:tavLst>
                                            <p:tav tm="0">
                                              <p:val>
                                                <p:strVal val="ppt_y"/>
                                              </p:val>
                                            </p:tav>
                                            <p:tav tm="100000">
                                              <p:val>
                                                <p:strVal val="1+ppt_h/2"/>
                                              </p:val>
                                            </p:tav>
                                          </p:tavLst>
                                        </p:anim>
                                        <p:set>
                                          <p:cBhvr>
                                            <p:cTn id="166" dur="1" fill="hold">
                                              <p:stCondLst>
                                                <p:cond delay="249"/>
                                              </p:stCondLst>
                                            </p:cTn>
                                            <p:tgtEl>
                                              <p:spTgt spid="149"/>
                                            </p:tgtEl>
                                            <p:attrNameLst>
                                              <p:attrName>style.visibility</p:attrName>
                                            </p:attrNameLst>
                                          </p:cBhvr>
                                          <p:to>
                                            <p:strVal val="hidden"/>
                                          </p:to>
                                        </p:set>
                                      </p:childTnLst>
                                    </p:cTn>
                                  </p:par>
                                  <p:par>
                                    <p:cTn id="167" presetID="2" presetClass="exit" presetSubtype="4" fill="hold" grpId="1" nodeType="withEffect">
                                      <p:stCondLst>
                                        <p:cond delay="0"/>
                                      </p:stCondLst>
                                      <p:childTnLst>
                                        <p:anim calcmode="lin" valueType="num">
                                          <p:cBhvr additive="base">
                                            <p:cTn id="168" dur="250"/>
                                            <p:tgtEl>
                                              <p:spTgt spid="156"/>
                                            </p:tgtEl>
                                            <p:attrNameLst>
                                              <p:attrName>ppt_x</p:attrName>
                                            </p:attrNameLst>
                                          </p:cBhvr>
                                          <p:tavLst>
                                            <p:tav tm="0">
                                              <p:val>
                                                <p:strVal val="ppt_x"/>
                                              </p:val>
                                            </p:tav>
                                            <p:tav tm="100000">
                                              <p:val>
                                                <p:strVal val="ppt_x"/>
                                              </p:val>
                                            </p:tav>
                                          </p:tavLst>
                                        </p:anim>
                                        <p:anim calcmode="lin" valueType="num">
                                          <p:cBhvr additive="base">
                                            <p:cTn id="169" dur="250"/>
                                            <p:tgtEl>
                                              <p:spTgt spid="156"/>
                                            </p:tgtEl>
                                            <p:attrNameLst>
                                              <p:attrName>ppt_y</p:attrName>
                                            </p:attrNameLst>
                                          </p:cBhvr>
                                          <p:tavLst>
                                            <p:tav tm="0">
                                              <p:val>
                                                <p:strVal val="ppt_y"/>
                                              </p:val>
                                            </p:tav>
                                            <p:tav tm="100000">
                                              <p:val>
                                                <p:strVal val="1+ppt_h/2"/>
                                              </p:val>
                                            </p:tav>
                                          </p:tavLst>
                                        </p:anim>
                                        <p:set>
                                          <p:cBhvr>
                                            <p:cTn id="170" dur="1" fill="hold">
                                              <p:stCondLst>
                                                <p:cond delay="249"/>
                                              </p:stCondLst>
                                            </p:cTn>
                                            <p:tgtEl>
                                              <p:spTgt spid="156"/>
                                            </p:tgtEl>
                                            <p:attrNameLst>
                                              <p:attrName>style.visibility</p:attrName>
                                            </p:attrNameLst>
                                          </p:cBhvr>
                                          <p:to>
                                            <p:strVal val="hidden"/>
                                          </p:to>
                                        </p:set>
                                      </p:childTnLst>
                                    </p:cTn>
                                  </p:par>
                                  <p:par>
                                    <p:cTn id="171" presetID="2" presetClass="exit" presetSubtype="9" fill="hold" grpId="1" nodeType="withEffect">
                                      <p:stCondLst>
                                        <p:cond delay="0"/>
                                      </p:stCondLst>
                                      <p:childTnLst>
                                        <p:anim calcmode="lin" valueType="num">
                                          <p:cBhvr additive="base">
                                            <p:cTn id="172" dur="250"/>
                                            <p:tgtEl>
                                              <p:spTgt spid="158"/>
                                            </p:tgtEl>
                                            <p:attrNameLst>
                                              <p:attrName>ppt_x</p:attrName>
                                            </p:attrNameLst>
                                          </p:cBhvr>
                                          <p:tavLst>
                                            <p:tav tm="0">
                                              <p:val>
                                                <p:strVal val="ppt_x"/>
                                              </p:val>
                                            </p:tav>
                                            <p:tav tm="100000">
                                              <p:val>
                                                <p:strVal val="0-ppt_w/2"/>
                                              </p:val>
                                            </p:tav>
                                          </p:tavLst>
                                        </p:anim>
                                        <p:anim calcmode="lin" valueType="num">
                                          <p:cBhvr additive="base">
                                            <p:cTn id="173" dur="250"/>
                                            <p:tgtEl>
                                              <p:spTgt spid="158"/>
                                            </p:tgtEl>
                                            <p:attrNameLst>
                                              <p:attrName>ppt_y</p:attrName>
                                            </p:attrNameLst>
                                          </p:cBhvr>
                                          <p:tavLst>
                                            <p:tav tm="0">
                                              <p:val>
                                                <p:strVal val="ppt_y"/>
                                              </p:val>
                                            </p:tav>
                                            <p:tav tm="100000">
                                              <p:val>
                                                <p:strVal val="0-ppt_h/2"/>
                                              </p:val>
                                            </p:tav>
                                          </p:tavLst>
                                        </p:anim>
                                        <p:set>
                                          <p:cBhvr>
                                            <p:cTn id="174" dur="1" fill="hold">
                                              <p:stCondLst>
                                                <p:cond delay="249"/>
                                              </p:stCondLst>
                                            </p:cTn>
                                            <p:tgtEl>
                                              <p:spTgt spid="158"/>
                                            </p:tgtEl>
                                            <p:attrNameLst>
                                              <p:attrName>style.visibility</p:attrName>
                                            </p:attrNameLst>
                                          </p:cBhvr>
                                          <p:to>
                                            <p:strVal val="hidden"/>
                                          </p:to>
                                        </p:set>
                                      </p:childTnLst>
                                    </p:cTn>
                                  </p:par>
                                  <p:par>
                                    <p:cTn id="175" presetID="2" presetClass="exit" presetSubtype="6" fill="hold" grpId="1" nodeType="withEffect">
                                      <p:stCondLst>
                                        <p:cond delay="0"/>
                                      </p:stCondLst>
                                      <p:childTnLst>
                                        <p:anim calcmode="lin" valueType="num">
                                          <p:cBhvr additive="base">
                                            <p:cTn id="176" dur="250"/>
                                            <p:tgtEl>
                                              <p:spTgt spid="159"/>
                                            </p:tgtEl>
                                            <p:attrNameLst>
                                              <p:attrName>ppt_x</p:attrName>
                                            </p:attrNameLst>
                                          </p:cBhvr>
                                          <p:tavLst>
                                            <p:tav tm="0">
                                              <p:val>
                                                <p:strVal val="ppt_x"/>
                                              </p:val>
                                            </p:tav>
                                            <p:tav tm="100000">
                                              <p:val>
                                                <p:strVal val="1+ppt_w/2"/>
                                              </p:val>
                                            </p:tav>
                                          </p:tavLst>
                                        </p:anim>
                                        <p:anim calcmode="lin" valueType="num">
                                          <p:cBhvr additive="base">
                                            <p:cTn id="177" dur="250"/>
                                            <p:tgtEl>
                                              <p:spTgt spid="159"/>
                                            </p:tgtEl>
                                            <p:attrNameLst>
                                              <p:attrName>ppt_y</p:attrName>
                                            </p:attrNameLst>
                                          </p:cBhvr>
                                          <p:tavLst>
                                            <p:tav tm="0">
                                              <p:val>
                                                <p:strVal val="ppt_y"/>
                                              </p:val>
                                            </p:tav>
                                            <p:tav tm="100000">
                                              <p:val>
                                                <p:strVal val="1+ppt_h/2"/>
                                              </p:val>
                                            </p:tav>
                                          </p:tavLst>
                                        </p:anim>
                                        <p:set>
                                          <p:cBhvr>
                                            <p:cTn id="178" dur="1" fill="hold">
                                              <p:stCondLst>
                                                <p:cond delay="249"/>
                                              </p:stCondLst>
                                            </p:cTn>
                                            <p:tgtEl>
                                              <p:spTgt spid="159"/>
                                            </p:tgtEl>
                                            <p:attrNameLst>
                                              <p:attrName>style.visibility</p:attrName>
                                            </p:attrNameLst>
                                          </p:cBhvr>
                                          <p:to>
                                            <p:strVal val="hidden"/>
                                          </p:to>
                                        </p:set>
                                      </p:childTnLst>
                                    </p:cTn>
                                  </p:par>
                                  <p:par>
                                    <p:cTn id="179" presetID="2" presetClass="exit" presetSubtype="2" fill="hold" grpId="1" nodeType="withEffect">
                                      <p:stCondLst>
                                        <p:cond delay="0"/>
                                      </p:stCondLst>
                                      <p:childTnLst>
                                        <p:anim calcmode="lin" valueType="num">
                                          <p:cBhvr additive="base">
                                            <p:cTn id="180" dur="250"/>
                                            <p:tgtEl>
                                              <p:spTgt spid="157"/>
                                            </p:tgtEl>
                                            <p:attrNameLst>
                                              <p:attrName>ppt_x</p:attrName>
                                            </p:attrNameLst>
                                          </p:cBhvr>
                                          <p:tavLst>
                                            <p:tav tm="0">
                                              <p:val>
                                                <p:strVal val="ppt_x"/>
                                              </p:val>
                                            </p:tav>
                                            <p:tav tm="100000">
                                              <p:val>
                                                <p:strVal val="1+ppt_w/2"/>
                                              </p:val>
                                            </p:tav>
                                          </p:tavLst>
                                        </p:anim>
                                        <p:anim calcmode="lin" valueType="num">
                                          <p:cBhvr additive="base">
                                            <p:cTn id="181" dur="250"/>
                                            <p:tgtEl>
                                              <p:spTgt spid="157"/>
                                            </p:tgtEl>
                                            <p:attrNameLst>
                                              <p:attrName>ppt_y</p:attrName>
                                            </p:attrNameLst>
                                          </p:cBhvr>
                                          <p:tavLst>
                                            <p:tav tm="0">
                                              <p:val>
                                                <p:strVal val="ppt_y"/>
                                              </p:val>
                                            </p:tav>
                                            <p:tav tm="100000">
                                              <p:val>
                                                <p:strVal val="ppt_y"/>
                                              </p:val>
                                            </p:tav>
                                          </p:tavLst>
                                        </p:anim>
                                        <p:set>
                                          <p:cBhvr>
                                            <p:cTn id="182" dur="1" fill="hold">
                                              <p:stCondLst>
                                                <p:cond delay="249"/>
                                              </p:stCondLst>
                                            </p:cTn>
                                            <p:tgtEl>
                                              <p:spTgt spid="157"/>
                                            </p:tgtEl>
                                            <p:attrNameLst>
                                              <p:attrName>style.visibility</p:attrName>
                                            </p:attrNameLst>
                                          </p:cBhvr>
                                          <p:to>
                                            <p:strVal val="hidden"/>
                                          </p:to>
                                        </p:set>
                                      </p:childTnLst>
                                    </p:cTn>
                                  </p:par>
                                  <p:par>
                                    <p:cTn id="183" presetID="2" presetClass="exit" presetSubtype="8" fill="hold" grpId="1" nodeType="withEffect">
                                      <p:stCondLst>
                                        <p:cond delay="0"/>
                                      </p:stCondLst>
                                      <p:childTnLst>
                                        <p:anim calcmode="lin" valueType="num">
                                          <p:cBhvr additive="base">
                                            <p:cTn id="184" dur="250"/>
                                            <p:tgtEl>
                                              <p:spTgt spid="160"/>
                                            </p:tgtEl>
                                            <p:attrNameLst>
                                              <p:attrName>ppt_x</p:attrName>
                                            </p:attrNameLst>
                                          </p:cBhvr>
                                          <p:tavLst>
                                            <p:tav tm="0">
                                              <p:val>
                                                <p:strVal val="ppt_x"/>
                                              </p:val>
                                            </p:tav>
                                            <p:tav tm="100000">
                                              <p:val>
                                                <p:strVal val="0-ppt_w/2"/>
                                              </p:val>
                                            </p:tav>
                                          </p:tavLst>
                                        </p:anim>
                                        <p:anim calcmode="lin" valueType="num">
                                          <p:cBhvr additive="base">
                                            <p:cTn id="185" dur="250"/>
                                            <p:tgtEl>
                                              <p:spTgt spid="160"/>
                                            </p:tgtEl>
                                            <p:attrNameLst>
                                              <p:attrName>ppt_y</p:attrName>
                                            </p:attrNameLst>
                                          </p:cBhvr>
                                          <p:tavLst>
                                            <p:tav tm="0">
                                              <p:val>
                                                <p:strVal val="ppt_y"/>
                                              </p:val>
                                            </p:tav>
                                            <p:tav tm="100000">
                                              <p:val>
                                                <p:strVal val="ppt_y"/>
                                              </p:val>
                                            </p:tav>
                                          </p:tavLst>
                                        </p:anim>
                                        <p:set>
                                          <p:cBhvr>
                                            <p:cTn id="186" dur="1" fill="hold">
                                              <p:stCondLst>
                                                <p:cond delay="249"/>
                                              </p:stCondLst>
                                            </p:cTn>
                                            <p:tgtEl>
                                              <p:spTgt spid="160"/>
                                            </p:tgtEl>
                                            <p:attrNameLst>
                                              <p:attrName>style.visibility</p:attrName>
                                            </p:attrNameLst>
                                          </p:cBhvr>
                                          <p:to>
                                            <p:strVal val="hidden"/>
                                          </p:to>
                                        </p:set>
                                      </p:childTnLst>
                                    </p:cTn>
                                  </p:par>
                                </p:childTnLst>
                              </p:cTn>
                            </p:par>
                          </p:childTnLst>
                        </p:cTn>
                      </p:par>
                      <p:par>
                        <p:cTn id="187" fill="hold">
                          <p:stCondLst>
                            <p:cond delay="indefinite"/>
                          </p:stCondLst>
                          <p:childTnLst>
                            <p:par>
                              <p:cTn id="188" fill="hold">
                                <p:stCondLst>
                                  <p:cond delay="0"/>
                                </p:stCondLst>
                                <p:childTnLst>
                                  <p:par>
                                    <p:cTn id="189" presetID="10" presetClass="entr" presetSubtype="0" fill="hold" nodeType="clickEffect">
                                      <p:stCondLst>
                                        <p:cond delay="0"/>
                                      </p:stCondLst>
                                      <p:childTnLst>
                                        <p:set>
                                          <p:cBhvr>
                                            <p:cTn id="190" dur="1" fill="hold">
                                              <p:stCondLst>
                                                <p:cond delay="0"/>
                                              </p:stCondLst>
                                            </p:cTn>
                                            <p:tgtEl>
                                              <p:spTgt spid="161"/>
                                            </p:tgtEl>
                                            <p:attrNameLst>
                                              <p:attrName>style.visibility</p:attrName>
                                            </p:attrNameLst>
                                          </p:cBhvr>
                                          <p:to>
                                            <p:strVal val="visible"/>
                                          </p:to>
                                        </p:set>
                                        <p:animEffect transition="in" filter="fade">
                                          <p:cBhvr>
                                            <p:cTn id="191" dur="500"/>
                                            <p:tgtEl>
                                              <p:spTgt spid="161"/>
                                            </p:tgtEl>
                                          </p:cBhvr>
                                        </p:animEffect>
                                      </p:childTnLst>
                                    </p:cTn>
                                  </p:par>
                                </p:childTnLst>
                              </p:cTn>
                            </p:par>
                          </p:childTnLst>
                        </p:cTn>
                      </p:par>
                      <p:par>
                        <p:cTn id="192" fill="hold">
                          <p:stCondLst>
                            <p:cond delay="indefinite"/>
                          </p:stCondLst>
                          <p:childTnLst>
                            <p:par>
                              <p:cTn id="193" fill="hold">
                                <p:stCondLst>
                                  <p:cond delay="0"/>
                                </p:stCondLst>
                                <p:childTnLst>
                                  <p:par>
                                    <p:cTn id="194" presetID="8" presetClass="emph" presetSubtype="0" accel="46000" decel="49000" fill="hold" nodeType="clickEffect">
                                      <p:stCondLst>
                                        <p:cond delay="0"/>
                                      </p:stCondLst>
                                      <p:childTnLst>
                                        <p:animRot by="-8700000">
                                          <p:cBhvr>
                                            <p:cTn id="195" dur="500" fill="hold"/>
                                            <p:tgtEl>
                                              <p:spTgt spid="161"/>
                                            </p:tgtEl>
                                            <p:attrNameLst>
                                              <p:attrName>r</p:attrName>
                                            </p:attrNameLst>
                                          </p:cBhvr>
                                        </p:animRot>
                                      </p:childTnLst>
                                    </p:cTn>
                                  </p:par>
                                </p:childTnLst>
                              </p:cTn>
                            </p:par>
                            <p:par>
                              <p:cTn id="196" fill="hold">
                                <p:stCondLst>
                                  <p:cond delay="500"/>
                                </p:stCondLst>
                                <p:childTnLst>
                                  <p:par>
                                    <p:cTn id="197" presetID="22" presetClass="entr" presetSubtype="1" fill="hold" grpId="0" nodeType="afterEffect">
                                      <p:stCondLst>
                                        <p:cond delay="0"/>
                                      </p:stCondLst>
                                      <p:childTnLst>
                                        <p:set>
                                          <p:cBhvr>
                                            <p:cTn id="198" dur="1" fill="hold">
                                              <p:stCondLst>
                                                <p:cond delay="0"/>
                                              </p:stCondLst>
                                            </p:cTn>
                                            <p:tgtEl>
                                              <p:spTgt spid="169"/>
                                            </p:tgtEl>
                                            <p:attrNameLst>
                                              <p:attrName>style.visibility</p:attrName>
                                            </p:attrNameLst>
                                          </p:cBhvr>
                                          <p:to>
                                            <p:strVal val="visible"/>
                                          </p:to>
                                        </p:set>
                                        <p:animEffect transition="in" filter="wipe(up)">
                                          <p:cBhvr>
                                            <p:cTn id="199" dur="250"/>
                                            <p:tgtEl>
                                              <p:spTgt spid="169"/>
                                            </p:tgtEl>
                                          </p:cBhvr>
                                        </p:animEffect>
                                      </p:childTnLst>
                                    </p:cTn>
                                  </p:par>
                                </p:childTnLst>
                              </p:cTn>
                            </p:par>
                            <p:par>
                              <p:cTn id="200" fill="hold">
                                <p:stCondLst>
                                  <p:cond delay="750"/>
                                </p:stCondLst>
                                <p:childTnLst>
                                  <p:par>
                                    <p:cTn id="201" presetID="22" presetClass="entr" presetSubtype="1" fill="hold" grpId="0" nodeType="afterEffect">
                                      <p:stCondLst>
                                        <p:cond delay="0"/>
                                      </p:stCondLst>
                                      <p:childTnLst>
                                        <p:set>
                                          <p:cBhvr>
                                            <p:cTn id="202" dur="1" fill="hold">
                                              <p:stCondLst>
                                                <p:cond delay="0"/>
                                              </p:stCondLst>
                                            </p:cTn>
                                            <p:tgtEl>
                                              <p:spTgt spid="170"/>
                                            </p:tgtEl>
                                            <p:attrNameLst>
                                              <p:attrName>style.visibility</p:attrName>
                                            </p:attrNameLst>
                                          </p:cBhvr>
                                          <p:to>
                                            <p:strVal val="visible"/>
                                          </p:to>
                                        </p:set>
                                        <p:animEffect transition="in" filter="wipe(up)">
                                          <p:cBhvr>
                                            <p:cTn id="203" dur="250"/>
                                            <p:tgtEl>
                                              <p:spTgt spid="170"/>
                                            </p:tgtEl>
                                          </p:cBhvr>
                                        </p:animEffect>
                                      </p:childTnLst>
                                    </p:cTn>
                                  </p:par>
                                </p:childTnLst>
                              </p:cTn>
                            </p:par>
                            <p:par>
                              <p:cTn id="204" fill="hold">
                                <p:stCondLst>
                                  <p:cond delay="1000"/>
                                </p:stCondLst>
                                <p:childTnLst>
                                  <p:par>
                                    <p:cTn id="205" presetID="22" presetClass="entr" presetSubtype="1" fill="hold" grpId="0" nodeType="afterEffect">
                                      <p:stCondLst>
                                        <p:cond delay="0"/>
                                      </p:stCondLst>
                                      <p:childTnLst>
                                        <p:set>
                                          <p:cBhvr>
                                            <p:cTn id="206" dur="1" fill="hold">
                                              <p:stCondLst>
                                                <p:cond delay="0"/>
                                              </p:stCondLst>
                                            </p:cTn>
                                            <p:tgtEl>
                                              <p:spTgt spid="168"/>
                                            </p:tgtEl>
                                            <p:attrNameLst>
                                              <p:attrName>style.visibility</p:attrName>
                                            </p:attrNameLst>
                                          </p:cBhvr>
                                          <p:to>
                                            <p:strVal val="visible"/>
                                          </p:to>
                                        </p:set>
                                        <p:animEffect transition="in" filter="wipe(up)">
                                          <p:cBhvr>
                                            <p:cTn id="207" dur="250"/>
                                            <p:tgtEl>
                                              <p:spTgt spid="168"/>
                                            </p:tgtEl>
                                          </p:cBhvr>
                                        </p:animEffect>
                                      </p:childTnLst>
                                    </p:cTn>
                                  </p:par>
                                </p:childTnLst>
                              </p:cTn>
                            </p:par>
                            <p:par>
                              <p:cTn id="208" fill="hold">
                                <p:stCondLst>
                                  <p:cond delay="1250"/>
                                </p:stCondLst>
                                <p:childTnLst>
                                  <p:par>
                                    <p:cTn id="209" presetID="22" presetClass="entr" presetSubtype="1" fill="hold" grpId="0" nodeType="afterEffect">
                                      <p:stCondLst>
                                        <p:cond delay="0"/>
                                      </p:stCondLst>
                                      <p:childTnLst>
                                        <p:set>
                                          <p:cBhvr>
                                            <p:cTn id="210" dur="1" fill="hold">
                                              <p:stCondLst>
                                                <p:cond delay="0"/>
                                              </p:stCondLst>
                                            </p:cTn>
                                            <p:tgtEl>
                                              <p:spTgt spid="171"/>
                                            </p:tgtEl>
                                            <p:attrNameLst>
                                              <p:attrName>style.visibility</p:attrName>
                                            </p:attrNameLst>
                                          </p:cBhvr>
                                          <p:to>
                                            <p:strVal val="visible"/>
                                          </p:to>
                                        </p:set>
                                        <p:animEffect transition="in" filter="wipe(up)">
                                          <p:cBhvr>
                                            <p:cTn id="211" dur="250"/>
                                            <p:tgtEl>
                                              <p:spTgt spid="171"/>
                                            </p:tgtEl>
                                          </p:cBhvr>
                                        </p:animEffect>
                                      </p:childTnLst>
                                    </p:cTn>
                                  </p:par>
                                </p:childTnLst>
                              </p:cTn>
                            </p:par>
                            <p:par>
                              <p:cTn id="212" fill="hold">
                                <p:stCondLst>
                                  <p:cond delay="1500"/>
                                </p:stCondLst>
                                <p:childTnLst>
                                  <p:par>
                                    <p:cTn id="213" presetID="21" presetClass="entr" presetSubtype="1" fill="hold" grpId="0" nodeType="afterEffect">
                                      <p:stCondLst>
                                        <p:cond delay="0"/>
                                      </p:stCondLst>
                                      <p:childTnLst>
                                        <p:set>
                                          <p:cBhvr>
                                            <p:cTn id="214" dur="1" fill="hold">
                                              <p:stCondLst>
                                                <p:cond delay="0"/>
                                              </p:stCondLst>
                                            </p:cTn>
                                            <p:tgtEl>
                                              <p:spTgt spid="172"/>
                                            </p:tgtEl>
                                            <p:attrNameLst>
                                              <p:attrName>style.visibility</p:attrName>
                                            </p:attrNameLst>
                                          </p:cBhvr>
                                          <p:to>
                                            <p:strVal val="visible"/>
                                          </p:to>
                                        </p:set>
                                        <p:animEffect transition="in" filter="wheel(1)">
                                          <p:cBhvr>
                                            <p:cTn id="215" dur="1000"/>
                                            <p:tgtEl>
                                              <p:spTgt spid="172"/>
                                            </p:tgtEl>
                                          </p:cBhvr>
                                        </p:animEffect>
                                      </p:childTnLst>
                                    </p:cTn>
                                  </p:par>
                                </p:childTnLst>
                              </p:cTn>
                            </p:par>
                          </p:childTnLst>
                        </p:cTn>
                      </p:par>
                      <p:par>
                        <p:cTn id="216" fill="hold">
                          <p:stCondLst>
                            <p:cond delay="indefinite"/>
                          </p:stCondLst>
                          <p:childTnLst>
                            <p:par>
                              <p:cTn id="217" fill="hold">
                                <p:stCondLst>
                                  <p:cond delay="0"/>
                                </p:stCondLst>
                                <p:childTnLst>
                                  <p:par>
                                    <p:cTn id="218" presetID="2" presetClass="exit" presetSubtype="4" fill="hold" nodeType="clickEffect">
                                      <p:stCondLst>
                                        <p:cond delay="0"/>
                                      </p:stCondLst>
                                      <p:childTnLst>
                                        <p:anim calcmode="lin" valueType="num">
                                          <p:cBhvr additive="base">
                                            <p:cTn id="219" dur="250"/>
                                            <p:tgtEl>
                                              <p:spTgt spid="161"/>
                                            </p:tgtEl>
                                            <p:attrNameLst>
                                              <p:attrName>ppt_x</p:attrName>
                                            </p:attrNameLst>
                                          </p:cBhvr>
                                          <p:tavLst>
                                            <p:tav tm="0">
                                              <p:val>
                                                <p:strVal val="ppt_x"/>
                                              </p:val>
                                            </p:tav>
                                            <p:tav tm="100000">
                                              <p:val>
                                                <p:strVal val="ppt_x"/>
                                              </p:val>
                                            </p:tav>
                                          </p:tavLst>
                                        </p:anim>
                                        <p:anim calcmode="lin" valueType="num">
                                          <p:cBhvr additive="base">
                                            <p:cTn id="220" dur="250"/>
                                            <p:tgtEl>
                                              <p:spTgt spid="161"/>
                                            </p:tgtEl>
                                            <p:attrNameLst>
                                              <p:attrName>ppt_y</p:attrName>
                                            </p:attrNameLst>
                                          </p:cBhvr>
                                          <p:tavLst>
                                            <p:tav tm="0">
                                              <p:val>
                                                <p:strVal val="ppt_y"/>
                                              </p:val>
                                            </p:tav>
                                            <p:tav tm="100000">
                                              <p:val>
                                                <p:strVal val="1+ppt_h/2"/>
                                              </p:val>
                                            </p:tav>
                                          </p:tavLst>
                                        </p:anim>
                                        <p:set>
                                          <p:cBhvr>
                                            <p:cTn id="221" dur="1" fill="hold">
                                              <p:stCondLst>
                                                <p:cond delay="249"/>
                                              </p:stCondLst>
                                            </p:cTn>
                                            <p:tgtEl>
                                              <p:spTgt spid="161"/>
                                            </p:tgtEl>
                                            <p:attrNameLst>
                                              <p:attrName>style.visibility</p:attrName>
                                            </p:attrNameLst>
                                          </p:cBhvr>
                                          <p:to>
                                            <p:strVal val="hidden"/>
                                          </p:to>
                                        </p:set>
                                      </p:childTnLst>
                                    </p:cTn>
                                  </p:par>
                                  <p:par>
                                    <p:cTn id="222" presetID="2" presetClass="exit" presetSubtype="6" fill="hold" grpId="1" nodeType="withEffect">
                                      <p:stCondLst>
                                        <p:cond delay="0"/>
                                      </p:stCondLst>
                                      <p:childTnLst>
                                        <p:anim calcmode="lin" valueType="num">
                                          <p:cBhvr additive="base">
                                            <p:cTn id="223" dur="250"/>
                                            <p:tgtEl>
                                              <p:spTgt spid="169"/>
                                            </p:tgtEl>
                                            <p:attrNameLst>
                                              <p:attrName>ppt_x</p:attrName>
                                            </p:attrNameLst>
                                          </p:cBhvr>
                                          <p:tavLst>
                                            <p:tav tm="0">
                                              <p:val>
                                                <p:strVal val="ppt_x"/>
                                              </p:val>
                                            </p:tav>
                                            <p:tav tm="100000">
                                              <p:val>
                                                <p:strVal val="1+ppt_w/2"/>
                                              </p:val>
                                            </p:tav>
                                          </p:tavLst>
                                        </p:anim>
                                        <p:anim calcmode="lin" valueType="num">
                                          <p:cBhvr additive="base">
                                            <p:cTn id="224" dur="250"/>
                                            <p:tgtEl>
                                              <p:spTgt spid="169"/>
                                            </p:tgtEl>
                                            <p:attrNameLst>
                                              <p:attrName>ppt_y</p:attrName>
                                            </p:attrNameLst>
                                          </p:cBhvr>
                                          <p:tavLst>
                                            <p:tav tm="0">
                                              <p:val>
                                                <p:strVal val="ppt_y"/>
                                              </p:val>
                                            </p:tav>
                                            <p:tav tm="100000">
                                              <p:val>
                                                <p:strVal val="1+ppt_h/2"/>
                                              </p:val>
                                            </p:tav>
                                          </p:tavLst>
                                        </p:anim>
                                        <p:set>
                                          <p:cBhvr>
                                            <p:cTn id="225" dur="1" fill="hold">
                                              <p:stCondLst>
                                                <p:cond delay="249"/>
                                              </p:stCondLst>
                                            </p:cTn>
                                            <p:tgtEl>
                                              <p:spTgt spid="169"/>
                                            </p:tgtEl>
                                            <p:attrNameLst>
                                              <p:attrName>style.visibility</p:attrName>
                                            </p:attrNameLst>
                                          </p:cBhvr>
                                          <p:to>
                                            <p:strVal val="hidden"/>
                                          </p:to>
                                        </p:set>
                                      </p:childTnLst>
                                    </p:cTn>
                                  </p:par>
                                  <p:par>
                                    <p:cTn id="226" presetID="2" presetClass="exit" presetSubtype="8" fill="hold" grpId="1" nodeType="withEffect">
                                      <p:stCondLst>
                                        <p:cond delay="0"/>
                                      </p:stCondLst>
                                      <p:childTnLst>
                                        <p:anim calcmode="lin" valueType="num">
                                          <p:cBhvr additive="base">
                                            <p:cTn id="227" dur="250"/>
                                            <p:tgtEl>
                                              <p:spTgt spid="171"/>
                                            </p:tgtEl>
                                            <p:attrNameLst>
                                              <p:attrName>ppt_x</p:attrName>
                                            </p:attrNameLst>
                                          </p:cBhvr>
                                          <p:tavLst>
                                            <p:tav tm="0">
                                              <p:val>
                                                <p:strVal val="ppt_x"/>
                                              </p:val>
                                            </p:tav>
                                            <p:tav tm="100000">
                                              <p:val>
                                                <p:strVal val="0-ppt_w/2"/>
                                              </p:val>
                                            </p:tav>
                                          </p:tavLst>
                                        </p:anim>
                                        <p:anim calcmode="lin" valueType="num">
                                          <p:cBhvr additive="base">
                                            <p:cTn id="228" dur="250"/>
                                            <p:tgtEl>
                                              <p:spTgt spid="171"/>
                                            </p:tgtEl>
                                            <p:attrNameLst>
                                              <p:attrName>ppt_y</p:attrName>
                                            </p:attrNameLst>
                                          </p:cBhvr>
                                          <p:tavLst>
                                            <p:tav tm="0">
                                              <p:val>
                                                <p:strVal val="ppt_y"/>
                                              </p:val>
                                            </p:tav>
                                            <p:tav tm="100000">
                                              <p:val>
                                                <p:strVal val="ppt_y"/>
                                              </p:val>
                                            </p:tav>
                                          </p:tavLst>
                                        </p:anim>
                                        <p:set>
                                          <p:cBhvr>
                                            <p:cTn id="229" dur="1" fill="hold">
                                              <p:stCondLst>
                                                <p:cond delay="249"/>
                                              </p:stCondLst>
                                            </p:cTn>
                                            <p:tgtEl>
                                              <p:spTgt spid="171"/>
                                            </p:tgtEl>
                                            <p:attrNameLst>
                                              <p:attrName>style.visibility</p:attrName>
                                            </p:attrNameLst>
                                          </p:cBhvr>
                                          <p:to>
                                            <p:strVal val="hidden"/>
                                          </p:to>
                                        </p:set>
                                      </p:childTnLst>
                                    </p:cTn>
                                  </p:par>
                                  <p:par>
                                    <p:cTn id="230" presetID="2" presetClass="exit" presetSubtype="8" fill="hold" grpId="1" nodeType="withEffect">
                                      <p:stCondLst>
                                        <p:cond delay="0"/>
                                      </p:stCondLst>
                                      <p:childTnLst>
                                        <p:anim calcmode="lin" valueType="num">
                                          <p:cBhvr additive="base">
                                            <p:cTn id="231" dur="250"/>
                                            <p:tgtEl>
                                              <p:spTgt spid="172"/>
                                            </p:tgtEl>
                                            <p:attrNameLst>
                                              <p:attrName>ppt_x</p:attrName>
                                            </p:attrNameLst>
                                          </p:cBhvr>
                                          <p:tavLst>
                                            <p:tav tm="0">
                                              <p:val>
                                                <p:strVal val="ppt_x"/>
                                              </p:val>
                                            </p:tav>
                                            <p:tav tm="100000">
                                              <p:val>
                                                <p:strVal val="0-ppt_w/2"/>
                                              </p:val>
                                            </p:tav>
                                          </p:tavLst>
                                        </p:anim>
                                        <p:anim calcmode="lin" valueType="num">
                                          <p:cBhvr additive="base">
                                            <p:cTn id="232" dur="250"/>
                                            <p:tgtEl>
                                              <p:spTgt spid="172"/>
                                            </p:tgtEl>
                                            <p:attrNameLst>
                                              <p:attrName>ppt_y</p:attrName>
                                            </p:attrNameLst>
                                          </p:cBhvr>
                                          <p:tavLst>
                                            <p:tav tm="0">
                                              <p:val>
                                                <p:strVal val="ppt_y"/>
                                              </p:val>
                                            </p:tav>
                                            <p:tav tm="100000">
                                              <p:val>
                                                <p:strVal val="ppt_y"/>
                                              </p:val>
                                            </p:tav>
                                          </p:tavLst>
                                        </p:anim>
                                        <p:set>
                                          <p:cBhvr>
                                            <p:cTn id="233" dur="1" fill="hold">
                                              <p:stCondLst>
                                                <p:cond delay="249"/>
                                              </p:stCondLst>
                                            </p:cTn>
                                            <p:tgtEl>
                                              <p:spTgt spid="172"/>
                                            </p:tgtEl>
                                            <p:attrNameLst>
                                              <p:attrName>style.visibility</p:attrName>
                                            </p:attrNameLst>
                                          </p:cBhvr>
                                          <p:to>
                                            <p:strVal val="hidden"/>
                                          </p:to>
                                        </p:set>
                                      </p:childTnLst>
                                    </p:cTn>
                                  </p:par>
                                  <p:par>
                                    <p:cTn id="234" presetID="2" presetClass="exit" presetSubtype="3" fill="hold" grpId="1" nodeType="withEffect">
                                      <p:stCondLst>
                                        <p:cond delay="0"/>
                                      </p:stCondLst>
                                      <p:childTnLst>
                                        <p:anim calcmode="lin" valueType="num">
                                          <p:cBhvr additive="base">
                                            <p:cTn id="235" dur="250"/>
                                            <p:tgtEl>
                                              <p:spTgt spid="170"/>
                                            </p:tgtEl>
                                            <p:attrNameLst>
                                              <p:attrName>ppt_x</p:attrName>
                                            </p:attrNameLst>
                                          </p:cBhvr>
                                          <p:tavLst>
                                            <p:tav tm="0">
                                              <p:val>
                                                <p:strVal val="ppt_x"/>
                                              </p:val>
                                            </p:tav>
                                            <p:tav tm="100000">
                                              <p:val>
                                                <p:strVal val="1+ppt_w/2"/>
                                              </p:val>
                                            </p:tav>
                                          </p:tavLst>
                                        </p:anim>
                                        <p:anim calcmode="lin" valueType="num">
                                          <p:cBhvr additive="base">
                                            <p:cTn id="236" dur="250"/>
                                            <p:tgtEl>
                                              <p:spTgt spid="170"/>
                                            </p:tgtEl>
                                            <p:attrNameLst>
                                              <p:attrName>ppt_y</p:attrName>
                                            </p:attrNameLst>
                                          </p:cBhvr>
                                          <p:tavLst>
                                            <p:tav tm="0">
                                              <p:val>
                                                <p:strVal val="ppt_y"/>
                                              </p:val>
                                            </p:tav>
                                            <p:tav tm="100000">
                                              <p:val>
                                                <p:strVal val="0-ppt_h/2"/>
                                              </p:val>
                                            </p:tav>
                                          </p:tavLst>
                                        </p:anim>
                                        <p:set>
                                          <p:cBhvr>
                                            <p:cTn id="237" dur="1" fill="hold">
                                              <p:stCondLst>
                                                <p:cond delay="249"/>
                                              </p:stCondLst>
                                            </p:cTn>
                                            <p:tgtEl>
                                              <p:spTgt spid="170"/>
                                            </p:tgtEl>
                                            <p:attrNameLst>
                                              <p:attrName>style.visibility</p:attrName>
                                            </p:attrNameLst>
                                          </p:cBhvr>
                                          <p:to>
                                            <p:strVal val="hidden"/>
                                          </p:to>
                                        </p:set>
                                      </p:childTnLst>
                                    </p:cTn>
                                  </p:par>
                                  <p:par>
                                    <p:cTn id="238" presetID="2" presetClass="exit" presetSubtype="2" fill="hold" grpId="1" nodeType="withEffect">
                                      <p:stCondLst>
                                        <p:cond delay="0"/>
                                      </p:stCondLst>
                                      <p:childTnLst>
                                        <p:anim calcmode="lin" valueType="num">
                                          <p:cBhvr additive="base">
                                            <p:cTn id="239" dur="250"/>
                                            <p:tgtEl>
                                              <p:spTgt spid="168"/>
                                            </p:tgtEl>
                                            <p:attrNameLst>
                                              <p:attrName>ppt_x</p:attrName>
                                            </p:attrNameLst>
                                          </p:cBhvr>
                                          <p:tavLst>
                                            <p:tav tm="0">
                                              <p:val>
                                                <p:strVal val="ppt_x"/>
                                              </p:val>
                                            </p:tav>
                                            <p:tav tm="100000">
                                              <p:val>
                                                <p:strVal val="1+ppt_w/2"/>
                                              </p:val>
                                            </p:tav>
                                          </p:tavLst>
                                        </p:anim>
                                        <p:anim calcmode="lin" valueType="num">
                                          <p:cBhvr additive="base">
                                            <p:cTn id="240" dur="250"/>
                                            <p:tgtEl>
                                              <p:spTgt spid="168"/>
                                            </p:tgtEl>
                                            <p:attrNameLst>
                                              <p:attrName>ppt_y</p:attrName>
                                            </p:attrNameLst>
                                          </p:cBhvr>
                                          <p:tavLst>
                                            <p:tav tm="0">
                                              <p:val>
                                                <p:strVal val="ppt_y"/>
                                              </p:val>
                                            </p:tav>
                                            <p:tav tm="100000">
                                              <p:val>
                                                <p:strVal val="ppt_y"/>
                                              </p:val>
                                            </p:tav>
                                          </p:tavLst>
                                        </p:anim>
                                        <p:set>
                                          <p:cBhvr>
                                            <p:cTn id="241" dur="1" fill="hold">
                                              <p:stCondLst>
                                                <p:cond delay="249"/>
                                              </p:stCondLst>
                                            </p:cTn>
                                            <p:tgtEl>
                                              <p:spTgt spid="168"/>
                                            </p:tgtEl>
                                            <p:attrNameLst>
                                              <p:attrName>style.visibility</p:attrName>
                                            </p:attrNameLst>
                                          </p:cBhvr>
                                          <p:to>
                                            <p:strVal val="hidden"/>
                                          </p:to>
                                        </p:set>
                                      </p:childTnLst>
                                    </p:cTn>
                                  </p:par>
                                </p:childTnLst>
                              </p:cTn>
                            </p:par>
                            <p:par>
                              <p:cTn id="242" fill="hold">
                                <p:stCondLst>
                                  <p:cond delay="250"/>
                                </p:stCondLst>
                                <p:childTnLst>
                                  <p:par>
                                    <p:cTn id="243" presetID="53" presetClass="entr" presetSubtype="16" fill="hold" nodeType="afterEffect">
                                      <p:stCondLst>
                                        <p:cond delay="0"/>
                                      </p:stCondLst>
                                      <p:childTnLst>
                                        <p:set>
                                          <p:cBhvr>
                                            <p:cTn id="244" dur="1" fill="hold">
                                              <p:stCondLst>
                                                <p:cond delay="0"/>
                                              </p:stCondLst>
                                            </p:cTn>
                                            <p:tgtEl>
                                              <p:spTgt spid="173"/>
                                            </p:tgtEl>
                                            <p:attrNameLst>
                                              <p:attrName>style.visibility</p:attrName>
                                            </p:attrNameLst>
                                          </p:cBhvr>
                                          <p:to>
                                            <p:strVal val="visible"/>
                                          </p:to>
                                        </p:set>
                                        <p:anim calcmode="lin" valueType="num">
                                          <p:cBhvr>
                                            <p:cTn id="245" dur="500" fill="hold"/>
                                            <p:tgtEl>
                                              <p:spTgt spid="173"/>
                                            </p:tgtEl>
                                            <p:attrNameLst>
                                              <p:attrName>ppt_w</p:attrName>
                                            </p:attrNameLst>
                                          </p:cBhvr>
                                          <p:tavLst>
                                            <p:tav tm="0">
                                              <p:val>
                                                <p:fltVal val="0"/>
                                              </p:val>
                                            </p:tav>
                                            <p:tav tm="100000">
                                              <p:val>
                                                <p:strVal val="#ppt_w"/>
                                              </p:val>
                                            </p:tav>
                                          </p:tavLst>
                                        </p:anim>
                                        <p:anim calcmode="lin" valueType="num">
                                          <p:cBhvr>
                                            <p:cTn id="246" dur="500" fill="hold"/>
                                            <p:tgtEl>
                                              <p:spTgt spid="173"/>
                                            </p:tgtEl>
                                            <p:attrNameLst>
                                              <p:attrName>ppt_h</p:attrName>
                                            </p:attrNameLst>
                                          </p:cBhvr>
                                          <p:tavLst>
                                            <p:tav tm="0">
                                              <p:val>
                                                <p:fltVal val="0"/>
                                              </p:val>
                                            </p:tav>
                                            <p:tav tm="100000">
                                              <p:val>
                                                <p:strVal val="#ppt_h"/>
                                              </p:val>
                                            </p:tav>
                                          </p:tavLst>
                                        </p:anim>
                                        <p:animEffect transition="in" filter="fade">
                                          <p:cBhvr>
                                            <p:cTn id="247" dur="500"/>
                                            <p:tgtEl>
                                              <p:spTgt spid="173"/>
                                            </p:tgtEl>
                                          </p:cBhvr>
                                        </p:animEffect>
                                      </p:childTnLst>
                                    </p:cTn>
                                  </p:par>
                                </p:childTnLst>
                              </p:cTn>
                            </p:par>
                            <p:par>
                              <p:cTn id="248" fill="hold">
                                <p:stCondLst>
                                  <p:cond delay="750"/>
                                </p:stCondLst>
                                <p:childTnLst>
                                  <p:par>
                                    <p:cTn id="249" presetID="53" presetClass="entr" presetSubtype="16" fill="hold" nodeType="afterEffect">
                                      <p:stCondLst>
                                        <p:cond delay="0"/>
                                      </p:stCondLst>
                                      <p:childTnLst>
                                        <p:set>
                                          <p:cBhvr>
                                            <p:cTn id="250" dur="1" fill="hold">
                                              <p:stCondLst>
                                                <p:cond delay="0"/>
                                              </p:stCondLst>
                                            </p:cTn>
                                            <p:tgtEl>
                                              <p:spTgt spid="176"/>
                                            </p:tgtEl>
                                            <p:attrNameLst>
                                              <p:attrName>style.visibility</p:attrName>
                                            </p:attrNameLst>
                                          </p:cBhvr>
                                          <p:to>
                                            <p:strVal val="visible"/>
                                          </p:to>
                                        </p:set>
                                        <p:anim calcmode="lin" valueType="num">
                                          <p:cBhvr>
                                            <p:cTn id="251" dur="500" fill="hold"/>
                                            <p:tgtEl>
                                              <p:spTgt spid="176"/>
                                            </p:tgtEl>
                                            <p:attrNameLst>
                                              <p:attrName>ppt_w</p:attrName>
                                            </p:attrNameLst>
                                          </p:cBhvr>
                                          <p:tavLst>
                                            <p:tav tm="0">
                                              <p:val>
                                                <p:fltVal val="0"/>
                                              </p:val>
                                            </p:tav>
                                            <p:tav tm="100000">
                                              <p:val>
                                                <p:strVal val="#ppt_w"/>
                                              </p:val>
                                            </p:tav>
                                          </p:tavLst>
                                        </p:anim>
                                        <p:anim calcmode="lin" valueType="num">
                                          <p:cBhvr>
                                            <p:cTn id="252" dur="500" fill="hold"/>
                                            <p:tgtEl>
                                              <p:spTgt spid="176"/>
                                            </p:tgtEl>
                                            <p:attrNameLst>
                                              <p:attrName>ppt_h</p:attrName>
                                            </p:attrNameLst>
                                          </p:cBhvr>
                                          <p:tavLst>
                                            <p:tav tm="0">
                                              <p:val>
                                                <p:fltVal val="0"/>
                                              </p:val>
                                            </p:tav>
                                            <p:tav tm="100000">
                                              <p:val>
                                                <p:strVal val="#ppt_h"/>
                                              </p:val>
                                            </p:tav>
                                          </p:tavLst>
                                        </p:anim>
                                        <p:animEffect transition="in" filter="fade">
                                          <p:cBhvr>
                                            <p:cTn id="253" dur="500"/>
                                            <p:tgtEl>
                                              <p:spTgt spid="176"/>
                                            </p:tgtEl>
                                          </p:cBhvr>
                                        </p:animEffect>
                                      </p:childTnLst>
                                    </p:cTn>
                                  </p:par>
                                </p:childTnLst>
                              </p:cTn>
                            </p:par>
                            <p:par>
                              <p:cTn id="254" fill="hold">
                                <p:stCondLst>
                                  <p:cond delay="1250"/>
                                </p:stCondLst>
                                <p:childTnLst>
                                  <p:par>
                                    <p:cTn id="255" presetID="53" presetClass="entr" presetSubtype="16" fill="hold" nodeType="afterEffect">
                                      <p:stCondLst>
                                        <p:cond delay="0"/>
                                      </p:stCondLst>
                                      <p:childTnLst>
                                        <p:set>
                                          <p:cBhvr>
                                            <p:cTn id="256" dur="1" fill="hold">
                                              <p:stCondLst>
                                                <p:cond delay="0"/>
                                              </p:stCondLst>
                                            </p:cTn>
                                            <p:tgtEl>
                                              <p:spTgt spid="179"/>
                                            </p:tgtEl>
                                            <p:attrNameLst>
                                              <p:attrName>style.visibility</p:attrName>
                                            </p:attrNameLst>
                                          </p:cBhvr>
                                          <p:to>
                                            <p:strVal val="visible"/>
                                          </p:to>
                                        </p:set>
                                        <p:anim calcmode="lin" valueType="num">
                                          <p:cBhvr>
                                            <p:cTn id="257" dur="500" fill="hold"/>
                                            <p:tgtEl>
                                              <p:spTgt spid="179"/>
                                            </p:tgtEl>
                                            <p:attrNameLst>
                                              <p:attrName>ppt_w</p:attrName>
                                            </p:attrNameLst>
                                          </p:cBhvr>
                                          <p:tavLst>
                                            <p:tav tm="0">
                                              <p:val>
                                                <p:fltVal val="0"/>
                                              </p:val>
                                            </p:tav>
                                            <p:tav tm="100000">
                                              <p:val>
                                                <p:strVal val="#ppt_w"/>
                                              </p:val>
                                            </p:tav>
                                          </p:tavLst>
                                        </p:anim>
                                        <p:anim calcmode="lin" valueType="num">
                                          <p:cBhvr>
                                            <p:cTn id="258" dur="500" fill="hold"/>
                                            <p:tgtEl>
                                              <p:spTgt spid="179"/>
                                            </p:tgtEl>
                                            <p:attrNameLst>
                                              <p:attrName>ppt_h</p:attrName>
                                            </p:attrNameLst>
                                          </p:cBhvr>
                                          <p:tavLst>
                                            <p:tav tm="0">
                                              <p:val>
                                                <p:fltVal val="0"/>
                                              </p:val>
                                            </p:tav>
                                            <p:tav tm="100000">
                                              <p:val>
                                                <p:strVal val="#ppt_h"/>
                                              </p:val>
                                            </p:tav>
                                          </p:tavLst>
                                        </p:anim>
                                        <p:animEffect transition="in" filter="fade">
                                          <p:cBhvr>
                                            <p:cTn id="259" dur="500"/>
                                            <p:tgtEl>
                                              <p:spTgt spid="179"/>
                                            </p:tgtEl>
                                          </p:cBhvr>
                                        </p:animEffect>
                                      </p:childTnLst>
                                    </p:cTn>
                                  </p:par>
                                </p:childTnLst>
                              </p:cTn>
                            </p:par>
                            <p:par>
                              <p:cTn id="260" fill="hold">
                                <p:stCondLst>
                                  <p:cond delay="1750"/>
                                </p:stCondLst>
                                <p:childTnLst>
                                  <p:par>
                                    <p:cTn id="261" presetID="53" presetClass="entr" presetSubtype="16" fill="hold" nodeType="afterEffect">
                                      <p:stCondLst>
                                        <p:cond delay="0"/>
                                      </p:stCondLst>
                                      <p:childTnLst>
                                        <p:set>
                                          <p:cBhvr>
                                            <p:cTn id="262" dur="1" fill="hold">
                                              <p:stCondLst>
                                                <p:cond delay="0"/>
                                              </p:stCondLst>
                                            </p:cTn>
                                            <p:tgtEl>
                                              <p:spTgt spid="182"/>
                                            </p:tgtEl>
                                            <p:attrNameLst>
                                              <p:attrName>style.visibility</p:attrName>
                                            </p:attrNameLst>
                                          </p:cBhvr>
                                          <p:to>
                                            <p:strVal val="visible"/>
                                          </p:to>
                                        </p:set>
                                        <p:anim calcmode="lin" valueType="num">
                                          <p:cBhvr>
                                            <p:cTn id="263" dur="500" fill="hold"/>
                                            <p:tgtEl>
                                              <p:spTgt spid="182"/>
                                            </p:tgtEl>
                                            <p:attrNameLst>
                                              <p:attrName>ppt_w</p:attrName>
                                            </p:attrNameLst>
                                          </p:cBhvr>
                                          <p:tavLst>
                                            <p:tav tm="0">
                                              <p:val>
                                                <p:fltVal val="0"/>
                                              </p:val>
                                            </p:tav>
                                            <p:tav tm="100000">
                                              <p:val>
                                                <p:strVal val="#ppt_w"/>
                                              </p:val>
                                            </p:tav>
                                          </p:tavLst>
                                        </p:anim>
                                        <p:anim calcmode="lin" valueType="num">
                                          <p:cBhvr>
                                            <p:cTn id="264" dur="500" fill="hold"/>
                                            <p:tgtEl>
                                              <p:spTgt spid="182"/>
                                            </p:tgtEl>
                                            <p:attrNameLst>
                                              <p:attrName>ppt_h</p:attrName>
                                            </p:attrNameLst>
                                          </p:cBhvr>
                                          <p:tavLst>
                                            <p:tav tm="0">
                                              <p:val>
                                                <p:fltVal val="0"/>
                                              </p:val>
                                            </p:tav>
                                            <p:tav tm="100000">
                                              <p:val>
                                                <p:strVal val="#ppt_h"/>
                                              </p:val>
                                            </p:tav>
                                          </p:tavLst>
                                        </p:anim>
                                        <p:animEffect transition="in" filter="fade">
                                          <p:cBhvr>
                                            <p:cTn id="265" dur="500"/>
                                            <p:tgtEl>
                                              <p:spTgt spid="182"/>
                                            </p:tgtEl>
                                          </p:cBhvr>
                                        </p:animEffect>
                                      </p:childTnLst>
                                    </p:cTn>
                                  </p:par>
                                </p:childTnLst>
                              </p:cTn>
                            </p:par>
                          </p:childTnLst>
                        </p:cTn>
                      </p:par>
                      <p:par>
                        <p:cTn id="266" fill="hold">
                          <p:stCondLst>
                            <p:cond delay="indefinite"/>
                          </p:stCondLst>
                          <p:childTnLst>
                            <p:par>
                              <p:cTn id="267" fill="hold">
                                <p:stCondLst>
                                  <p:cond delay="0"/>
                                </p:stCondLst>
                                <p:childTnLst>
                                  <p:par>
                                    <p:cTn id="268" presetID="2" presetClass="entr" presetSubtype="4" fill="hold" nodeType="clickEffect">
                                      <p:stCondLst>
                                        <p:cond delay="0"/>
                                      </p:stCondLst>
                                      <p:childTnLst>
                                        <p:set>
                                          <p:cBhvr>
                                            <p:cTn id="269" dur="1" fill="hold">
                                              <p:stCondLst>
                                                <p:cond delay="0"/>
                                              </p:stCondLst>
                                            </p:cTn>
                                            <p:tgtEl>
                                              <p:spTgt spid="185"/>
                                            </p:tgtEl>
                                            <p:attrNameLst>
                                              <p:attrName>style.visibility</p:attrName>
                                            </p:attrNameLst>
                                          </p:cBhvr>
                                          <p:to>
                                            <p:strVal val="visible"/>
                                          </p:to>
                                        </p:set>
                                        <p:anim calcmode="lin" valueType="num">
                                          <p:cBhvr additive="base">
                                            <p:cTn id="270" dur="400" fill="hold"/>
                                            <p:tgtEl>
                                              <p:spTgt spid="185"/>
                                            </p:tgtEl>
                                            <p:attrNameLst>
                                              <p:attrName>ppt_x</p:attrName>
                                            </p:attrNameLst>
                                          </p:cBhvr>
                                          <p:tavLst>
                                            <p:tav tm="0">
                                              <p:val>
                                                <p:strVal val="#ppt_x"/>
                                              </p:val>
                                            </p:tav>
                                            <p:tav tm="100000">
                                              <p:val>
                                                <p:strVal val="#ppt_x"/>
                                              </p:val>
                                            </p:tav>
                                          </p:tavLst>
                                        </p:anim>
                                        <p:anim calcmode="lin" valueType="num">
                                          <p:cBhvr additive="base">
                                            <p:cTn id="271" dur="400" fill="hold"/>
                                            <p:tgtEl>
                                              <p:spTgt spid="185"/>
                                            </p:tgtEl>
                                            <p:attrNameLst>
                                              <p:attrName>ppt_y</p:attrName>
                                            </p:attrNameLst>
                                          </p:cBhvr>
                                          <p:tavLst>
                                            <p:tav tm="0">
                                              <p:val>
                                                <p:strVal val="1+#ppt_h/2"/>
                                              </p:val>
                                            </p:tav>
                                            <p:tav tm="100000">
                                              <p:val>
                                                <p:strVal val="#ppt_y"/>
                                              </p:val>
                                            </p:tav>
                                          </p:tavLst>
                                        </p:anim>
                                      </p:childTnLst>
                                    </p:cTn>
                                  </p:par>
                                </p:childTnLst>
                              </p:cTn>
                            </p:par>
                            <p:par>
                              <p:cTn id="272" fill="hold">
                                <p:stCondLst>
                                  <p:cond delay="400"/>
                                </p:stCondLst>
                                <p:childTnLst>
                                  <p:par>
                                    <p:cTn id="273" presetID="2" presetClass="entr" presetSubtype="4" fill="hold" nodeType="afterEffect">
                                      <p:stCondLst>
                                        <p:cond delay="0"/>
                                      </p:stCondLst>
                                      <p:childTnLst>
                                        <p:set>
                                          <p:cBhvr>
                                            <p:cTn id="274" dur="1" fill="hold">
                                              <p:stCondLst>
                                                <p:cond delay="0"/>
                                              </p:stCondLst>
                                            </p:cTn>
                                            <p:tgtEl>
                                              <p:spTgt spid="191"/>
                                            </p:tgtEl>
                                            <p:attrNameLst>
                                              <p:attrName>style.visibility</p:attrName>
                                            </p:attrNameLst>
                                          </p:cBhvr>
                                          <p:to>
                                            <p:strVal val="visible"/>
                                          </p:to>
                                        </p:set>
                                        <p:anim calcmode="lin" valueType="num">
                                          <p:cBhvr additive="base">
                                            <p:cTn id="275" dur="400" fill="hold"/>
                                            <p:tgtEl>
                                              <p:spTgt spid="191"/>
                                            </p:tgtEl>
                                            <p:attrNameLst>
                                              <p:attrName>ppt_x</p:attrName>
                                            </p:attrNameLst>
                                          </p:cBhvr>
                                          <p:tavLst>
                                            <p:tav tm="0">
                                              <p:val>
                                                <p:strVal val="#ppt_x"/>
                                              </p:val>
                                            </p:tav>
                                            <p:tav tm="100000">
                                              <p:val>
                                                <p:strVal val="#ppt_x"/>
                                              </p:val>
                                            </p:tav>
                                          </p:tavLst>
                                        </p:anim>
                                        <p:anim calcmode="lin" valueType="num">
                                          <p:cBhvr additive="base">
                                            <p:cTn id="276" dur="400" fill="hold"/>
                                            <p:tgtEl>
                                              <p:spTgt spid="191"/>
                                            </p:tgtEl>
                                            <p:attrNameLst>
                                              <p:attrName>ppt_y</p:attrName>
                                            </p:attrNameLst>
                                          </p:cBhvr>
                                          <p:tavLst>
                                            <p:tav tm="0">
                                              <p:val>
                                                <p:strVal val="1+#ppt_h/2"/>
                                              </p:val>
                                            </p:tav>
                                            <p:tav tm="100000">
                                              <p:val>
                                                <p:strVal val="#ppt_y"/>
                                              </p:val>
                                            </p:tav>
                                          </p:tavLst>
                                        </p:anim>
                                      </p:childTnLst>
                                    </p:cTn>
                                  </p:par>
                                </p:childTnLst>
                              </p:cTn>
                            </p:par>
                            <p:par>
                              <p:cTn id="277" fill="hold">
                                <p:stCondLst>
                                  <p:cond delay="800"/>
                                </p:stCondLst>
                                <p:childTnLst>
                                  <p:par>
                                    <p:cTn id="278" presetID="2" presetClass="entr" presetSubtype="4" fill="hold" nodeType="afterEffect">
                                      <p:stCondLst>
                                        <p:cond delay="0"/>
                                      </p:stCondLst>
                                      <p:childTnLst>
                                        <p:set>
                                          <p:cBhvr>
                                            <p:cTn id="279" dur="1" fill="hold">
                                              <p:stCondLst>
                                                <p:cond delay="0"/>
                                              </p:stCondLst>
                                            </p:cTn>
                                            <p:tgtEl>
                                              <p:spTgt spid="197"/>
                                            </p:tgtEl>
                                            <p:attrNameLst>
                                              <p:attrName>style.visibility</p:attrName>
                                            </p:attrNameLst>
                                          </p:cBhvr>
                                          <p:to>
                                            <p:strVal val="visible"/>
                                          </p:to>
                                        </p:set>
                                        <p:anim calcmode="lin" valueType="num">
                                          <p:cBhvr additive="base">
                                            <p:cTn id="280" dur="400" fill="hold"/>
                                            <p:tgtEl>
                                              <p:spTgt spid="197"/>
                                            </p:tgtEl>
                                            <p:attrNameLst>
                                              <p:attrName>ppt_x</p:attrName>
                                            </p:attrNameLst>
                                          </p:cBhvr>
                                          <p:tavLst>
                                            <p:tav tm="0">
                                              <p:val>
                                                <p:strVal val="#ppt_x"/>
                                              </p:val>
                                            </p:tav>
                                            <p:tav tm="100000">
                                              <p:val>
                                                <p:strVal val="#ppt_x"/>
                                              </p:val>
                                            </p:tav>
                                          </p:tavLst>
                                        </p:anim>
                                        <p:anim calcmode="lin" valueType="num">
                                          <p:cBhvr additive="base">
                                            <p:cTn id="281" dur="400" fill="hold"/>
                                            <p:tgtEl>
                                              <p:spTgt spid="197"/>
                                            </p:tgtEl>
                                            <p:attrNameLst>
                                              <p:attrName>ppt_y</p:attrName>
                                            </p:attrNameLst>
                                          </p:cBhvr>
                                          <p:tavLst>
                                            <p:tav tm="0">
                                              <p:val>
                                                <p:strVal val="1+#ppt_h/2"/>
                                              </p:val>
                                            </p:tav>
                                            <p:tav tm="100000">
                                              <p:val>
                                                <p:strVal val="#ppt_y"/>
                                              </p:val>
                                            </p:tav>
                                          </p:tavLst>
                                        </p:anim>
                                      </p:childTnLst>
                                    </p:cTn>
                                  </p:par>
                                </p:childTnLst>
                              </p:cTn>
                            </p:par>
                            <p:par>
                              <p:cTn id="282" fill="hold">
                                <p:stCondLst>
                                  <p:cond delay="1200"/>
                                </p:stCondLst>
                                <p:childTnLst>
                                  <p:par>
                                    <p:cTn id="283" presetID="2" presetClass="entr" presetSubtype="4" fill="hold" nodeType="afterEffect">
                                      <p:stCondLst>
                                        <p:cond delay="0"/>
                                      </p:stCondLst>
                                      <p:childTnLst>
                                        <p:set>
                                          <p:cBhvr>
                                            <p:cTn id="284" dur="1" fill="hold">
                                              <p:stCondLst>
                                                <p:cond delay="0"/>
                                              </p:stCondLst>
                                            </p:cTn>
                                            <p:tgtEl>
                                              <p:spTgt spid="203"/>
                                            </p:tgtEl>
                                            <p:attrNameLst>
                                              <p:attrName>style.visibility</p:attrName>
                                            </p:attrNameLst>
                                          </p:cBhvr>
                                          <p:to>
                                            <p:strVal val="visible"/>
                                          </p:to>
                                        </p:set>
                                        <p:anim calcmode="lin" valueType="num">
                                          <p:cBhvr additive="base">
                                            <p:cTn id="285" dur="400" fill="hold"/>
                                            <p:tgtEl>
                                              <p:spTgt spid="203"/>
                                            </p:tgtEl>
                                            <p:attrNameLst>
                                              <p:attrName>ppt_x</p:attrName>
                                            </p:attrNameLst>
                                          </p:cBhvr>
                                          <p:tavLst>
                                            <p:tav tm="0">
                                              <p:val>
                                                <p:strVal val="#ppt_x"/>
                                              </p:val>
                                            </p:tav>
                                            <p:tav tm="100000">
                                              <p:val>
                                                <p:strVal val="#ppt_x"/>
                                              </p:val>
                                            </p:tav>
                                          </p:tavLst>
                                        </p:anim>
                                        <p:anim calcmode="lin" valueType="num">
                                          <p:cBhvr additive="base">
                                            <p:cTn id="286" dur="400" fill="hold"/>
                                            <p:tgtEl>
                                              <p:spTgt spid="2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64" grpId="0"/>
          <p:bldP spid="64" grpId="1"/>
          <p:bldP spid="66" grpId="0"/>
          <p:bldP spid="66" grpId="1"/>
          <p:bldP spid="68" grpId="0" animBg="1"/>
          <p:bldP spid="68" grpId="1" animBg="1"/>
          <p:bldP spid="98" grpId="0" animBg="1"/>
          <p:bldP spid="98" grpId="1" animBg="1"/>
          <p:bldP spid="99" grpId="0"/>
          <p:bldP spid="99" grpId="1"/>
          <p:bldP spid="100" grpId="0"/>
          <p:bldP spid="100" grpId="1"/>
          <p:bldP spid="101" grpId="0" animBg="1"/>
          <p:bldP spid="101" grpId="1" animBg="1"/>
          <p:bldP spid="102" grpId="0" animBg="1"/>
          <p:bldP spid="102" grpId="1" animBg="1"/>
          <p:bldP spid="110" grpId="0" animBg="1"/>
          <p:bldP spid="110" grpId="1" animBg="1"/>
          <p:bldP spid="114" grpId="0" animBg="1"/>
          <p:bldP spid="114" grpId="1" animBg="1"/>
          <p:bldP spid="156" grpId="0" animBg="1"/>
          <p:bldP spid="156" grpId="1" animBg="1"/>
          <p:bldP spid="157" grpId="0"/>
          <p:bldP spid="157" grpId="1"/>
          <p:bldP spid="158" grpId="0"/>
          <p:bldP spid="158" grpId="1"/>
          <p:bldP spid="159" grpId="0" animBg="1"/>
          <p:bldP spid="159" grpId="1" animBg="1"/>
          <p:bldP spid="160" grpId="0" animBg="1"/>
          <p:bldP spid="160" grpId="1" animBg="1"/>
          <p:bldP spid="168" grpId="0"/>
          <p:bldP spid="168" grpId="1"/>
          <p:bldP spid="169" grpId="0"/>
          <p:bldP spid="169" grpId="1"/>
          <p:bldP spid="170" grpId="0" animBg="1"/>
          <p:bldP spid="170" grpId="1" animBg="1"/>
          <p:bldP spid="171" grpId="0" animBg="1"/>
          <p:bldP spid="171" grpId="1" animBg="1"/>
          <p:bldP spid="172" grpId="0" animBg="1"/>
          <p:bldP spid="172" grpId="1"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矩形 89"/>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校园文化</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147" name="矩形 146"/>
          <p:cNvSpPr/>
          <p:nvPr/>
        </p:nvSpPr>
        <p:spPr>
          <a:xfrm>
            <a:off x="3691974" y="391765"/>
            <a:ext cx="1768433" cy="307777"/>
          </a:xfrm>
          <a:prstGeom prst="rect">
            <a:avLst/>
          </a:prstGeom>
        </p:spPr>
        <p:txBody>
          <a:bodyPr wrap="none">
            <a:spAutoFit/>
          </a:bodyPr>
          <a:lstStyle/>
          <a:p>
            <a:pPr algn="ctr"/>
            <a:r>
              <a:rPr lang="en-US" altLang="zh-CN"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rPr>
              <a:t>campus culture</a:t>
            </a:r>
          </a:p>
        </p:txBody>
      </p:sp>
      <p:cxnSp>
        <p:nvCxnSpPr>
          <p:cNvPr id="148" name="直接连接符 147"/>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cxnSp>
        <p:nvCxnSpPr>
          <p:cNvPr id="150" name="直接连接符 149"/>
          <p:cNvCxnSpPr/>
          <p:nvPr/>
        </p:nvCxnSpPr>
        <p:spPr>
          <a:xfrm>
            <a:off x="3676115" y="4317555"/>
            <a:ext cx="0" cy="819312"/>
          </a:xfrm>
          <a:prstGeom prst="line">
            <a:avLst/>
          </a:prstGeom>
          <a:ln w="19050">
            <a:solidFill>
              <a:srgbClr val="ED6C72"/>
            </a:solidFill>
          </a:ln>
        </p:spPr>
        <p:style>
          <a:lnRef idx="1">
            <a:schemeClr val="accent1"/>
          </a:lnRef>
          <a:fillRef idx="0">
            <a:schemeClr val="accent1"/>
          </a:fillRef>
          <a:effectRef idx="0">
            <a:schemeClr val="accent1"/>
          </a:effectRef>
          <a:fontRef idx="minor">
            <a:schemeClr val="tx1"/>
          </a:fontRef>
        </p:style>
      </p:cxnSp>
      <p:sp>
        <p:nvSpPr>
          <p:cNvPr id="151" name="椭圆 150"/>
          <p:cNvSpPr/>
          <p:nvPr/>
        </p:nvSpPr>
        <p:spPr>
          <a:xfrm>
            <a:off x="3526452" y="4185197"/>
            <a:ext cx="299326" cy="299326"/>
          </a:xfrm>
          <a:prstGeom prst="ellipse">
            <a:avLst/>
          </a:prstGeom>
          <a:solidFill>
            <a:srgbClr val="FEF001"/>
          </a:solidFill>
          <a:ln w="76200">
            <a:solidFill>
              <a:srgbClr val="ED6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2" name="直接连接符 151"/>
          <p:cNvCxnSpPr/>
          <p:nvPr/>
        </p:nvCxnSpPr>
        <p:spPr>
          <a:xfrm>
            <a:off x="7542059" y="3765581"/>
            <a:ext cx="0" cy="1384269"/>
          </a:xfrm>
          <a:prstGeom prst="line">
            <a:avLst/>
          </a:prstGeom>
          <a:ln w="19050">
            <a:solidFill>
              <a:srgbClr val="ED6C72"/>
            </a:solidFill>
          </a:ln>
        </p:spPr>
        <p:style>
          <a:lnRef idx="1">
            <a:schemeClr val="accent1"/>
          </a:lnRef>
          <a:fillRef idx="0">
            <a:schemeClr val="accent1"/>
          </a:fillRef>
          <a:effectRef idx="0">
            <a:schemeClr val="accent1"/>
          </a:effectRef>
          <a:fontRef idx="minor">
            <a:schemeClr val="tx1"/>
          </a:fontRef>
        </p:style>
      </p:cxnSp>
      <p:sp>
        <p:nvSpPr>
          <p:cNvPr id="153" name="椭圆 152"/>
          <p:cNvSpPr/>
          <p:nvPr/>
        </p:nvSpPr>
        <p:spPr>
          <a:xfrm>
            <a:off x="739320" y="2244510"/>
            <a:ext cx="1785233" cy="1785233"/>
          </a:xfrm>
          <a:prstGeom prst="ellipse">
            <a:avLst/>
          </a:prstGeom>
          <a:blipFill dpi="0" rotWithShape="1">
            <a:blip r:embed="rId4"/>
            <a:srcRect/>
            <a:stretch>
              <a:fillRect/>
            </a:stretch>
          </a:blipFill>
          <a:ln w="57150">
            <a:solidFill>
              <a:srgbClr val="DF24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4919126" y="2580286"/>
            <a:ext cx="1512168" cy="1512168"/>
          </a:xfrm>
          <a:prstGeom prst="ellipse">
            <a:avLst/>
          </a:prstGeom>
          <a:blipFill>
            <a:blip r:embed="rId5"/>
            <a:stretch>
              <a:fillRect/>
            </a:stretch>
          </a:blipFill>
          <a:ln w="57150">
            <a:solidFill>
              <a:srgbClr val="FEF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6542404" y="1237537"/>
            <a:ext cx="1279376" cy="1279376"/>
          </a:xfrm>
          <a:prstGeom prst="ellipse">
            <a:avLst/>
          </a:prstGeom>
          <a:blipFill>
            <a:blip r:embed="rId6"/>
            <a:stretch>
              <a:fillRect/>
            </a:stretch>
          </a:blip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a:off x="2866719" y="1090070"/>
            <a:ext cx="1655530" cy="1655530"/>
          </a:xfrm>
          <a:prstGeom prst="ellipse">
            <a:avLst/>
          </a:prstGeom>
          <a:blipFill>
            <a:blip r:embed="rId7"/>
            <a:stretch>
              <a:fillRect r="-2000"/>
            </a:stretch>
          </a:blipFill>
          <a:ln w="76200">
            <a:solidFill>
              <a:srgbClr val="ED6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a:off x="7392396" y="3633223"/>
            <a:ext cx="299326" cy="299326"/>
          </a:xfrm>
          <a:prstGeom prst="ellipse">
            <a:avLst/>
          </a:prstGeom>
          <a:solidFill>
            <a:srgbClr val="FEF001"/>
          </a:solidFill>
          <a:ln w="76200">
            <a:solidFill>
              <a:srgbClr val="ED6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8" name="直接连接符 157"/>
          <p:cNvCxnSpPr/>
          <p:nvPr/>
        </p:nvCxnSpPr>
        <p:spPr>
          <a:xfrm flipV="1">
            <a:off x="2375755" y="2362200"/>
            <a:ext cx="640677" cy="3048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4402244" y="2372781"/>
            <a:ext cx="633428" cy="49885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a:endCxn id="155" idx="3"/>
          </p:cNvCxnSpPr>
          <p:nvPr/>
        </p:nvCxnSpPr>
        <p:spPr>
          <a:xfrm flipV="1">
            <a:off x="6226481" y="2329553"/>
            <a:ext cx="503283" cy="47461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161" name="TextBox 27"/>
          <p:cNvSpPr txBox="1"/>
          <p:nvPr/>
        </p:nvSpPr>
        <p:spPr>
          <a:xfrm>
            <a:off x="1378638" y="962556"/>
            <a:ext cx="902811" cy="523220"/>
          </a:xfrm>
          <a:prstGeom prst="rect">
            <a:avLst/>
          </a:prstGeom>
          <a:noFill/>
        </p:spPr>
        <p:txBody>
          <a:bodyPr wrap="none" rtlCol="0">
            <a:spAutoFit/>
          </a:bodyPr>
          <a:lstStyle/>
          <a:p>
            <a:r>
              <a:rPr lang="zh-CN" altLang="en-US" sz="2800" b="1" dirty="0" smtClean="0">
                <a:solidFill>
                  <a:srgbClr val="FF0000"/>
                </a:solidFill>
                <a:effectLst>
                  <a:outerShdw dist="63500" sx="102000" sy="102000" algn="ctr" rotWithShape="0">
                    <a:prstClr val="black">
                      <a:alpha val="20000"/>
                    </a:prstClr>
                  </a:outerShdw>
                </a:effectLst>
                <a:latin typeface="微软雅黑" pitchFamily="34" charset="-122"/>
                <a:ea typeface="微软雅黑" pitchFamily="34" charset="-122"/>
              </a:rPr>
              <a:t>安全</a:t>
            </a:r>
            <a:endParaRPr lang="zh-CN" altLang="en-US" sz="2800" b="1" dirty="0">
              <a:solidFill>
                <a:srgbClr val="FF0000"/>
              </a:solidFill>
              <a:effectLst>
                <a:outerShdw dist="63500" sx="102000" sy="102000" algn="ctr" rotWithShape="0">
                  <a:prstClr val="black">
                    <a:alpha val="20000"/>
                  </a:prstClr>
                </a:outerShdw>
              </a:effectLst>
              <a:latin typeface="微软雅黑" pitchFamily="34" charset="-122"/>
              <a:ea typeface="微软雅黑" pitchFamily="34" charset="-122"/>
            </a:endParaRPr>
          </a:p>
        </p:txBody>
      </p:sp>
      <p:sp>
        <p:nvSpPr>
          <p:cNvPr id="162" name="矩形 161"/>
          <p:cNvSpPr/>
          <p:nvPr/>
        </p:nvSpPr>
        <p:spPr>
          <a:xfrm>
            <a:off x="2152200" y="1152085"/>
            <a:ext cx="883575" cy="307777"/>
          </a:xfrm>
          <a:prstGeom prst="rect">
            <a:avLst/>
          </a:prstGeom>
        </p:spPr>
        <p:txBody>
          <a:bodyPr wrap="none">
            <a:spAutoFit/>
          </a:bodyPr>
          <a:lstStyle/>
          <a:p>
            <a:r>
              <a:rPr lang="en-US" altLang="zh-CN" sz="1400" dirty="0" smtClean="0">
                <a:latin typeface="arial" panose="020B0604020202020204" pitchFamily="34" charset="0"/>
              </a:rPr>
              <a:t>SAFETY</a:t>
            </a:r>
            <a:endParaRPr lang="zh-CN" altLang="en-US" sz="1400" dirty="0"/>
          </a:p>
        </p:txBody>
      </p:sp>
      <p:sp>
        <p:nvSpPr>
          <p:cNvPr id="163" name="TextBox 27"/>
          <p:cNvSpPr txBox="1"/>
          <p:nvPr/>
        </p:nvSpPr>
        <p:spPr>
          <a:xfrm>
            <a:off x="4626556" y="1237537"/>
            <a:ext cx="902811" cy="523220"/>
          </a:xfrm>
          <a:prstGeom prst="rect">
            <a:avLst/>
          </a:prstGeom>
          <a:noFill/>
        </p:spPr>
        <p:txBody>
          <a:bodyPr wrap="none" rtlCol="0">
            <a:spAutoFit/>
          </a:bodyPr>
          <a:lstStyle/>
          <a:p>
            <a:r>
              <a:rPr lang="zh-CN" altLang="en-US" sz="2800" b="1" dirty="0" smtClean="0">
                <a:solidFill>
                  <a:srgbClr val="FF0000"/>
                </a:solidFill>
                <a:effectLst>
                  <a:outerShdw dist="63500" sx="102000" sy="102000" algn="ctr" rotWithShape="0">
                    <a:prstClr val="black">
                      <a:alpha val="20000"/>
                    </a:prstClr>
                  </a:outerShdw>
                </a:effectLst>
                <a:latin typeface="微软雅黑" pitchFamily="34" charset="-122"/>
                <a:ea typeface="微软雅黑" pitchFamily="34" charset="-122"/>
              </a:rPr>
              <a:t>舒适</a:t>
            </a:r>
            <a:endParaRPr lang="zh-CN" altLang="en-US" sz="2800" b="1" dirty="0">
              <a:solidFill>
                <a:srgbClr val="FF0000"/>
              </a:solidFill>
              <a:effectLst>
                <a:outerShdw dist="63500" sx="102000" sy="102000" algn="ctr" rotWithShape="0">
                  <a:prstClr val="black">
                    <a:alpha val="20000"/>
                  </a:prstClr>
                </a:outerShdw>
              </a:effectLst>
              <a:latin typeface="微软雅黑" pitchFamily="34" charset="-122"/>
              <a:ea typeface="微软雅黑" pitchFamily="34" charset="-122"/>
            </a:endParaRPr>
          </a:p>
        </p:txBody>
      </p:sp>
      <p:sp>
        <p:nvSpPr>
          <p:cNvPr id="164" name="矩形 163"/>
          <p:cNvSpPr/>
          <p:nvPr/>
        </p:nvSpPr>
        <p:spPr>
          <a:xfrm>
            <a:off x="5400118" y="1427066"/>
            <a:ext cx="1087092" cy="307777"/>
          </a:xfrm>
          <a:prstGeom prst="rect">
            <a:avLst/>
          </a:prstGeom>
        </p:spPr>
        <p:txBody>
          <a:bodyPr wrap="none">
            <a:spAutoFit/>
          </a:bodyPr>
          <a:lstStyle/>
          <a:p>
            <a:r>
              <a:rPr lang="en-US" altLang="zh-CN" sz="1400" dirty="0" smtClean="0">
                <a:latin typeface="arial" panose="020B0604020202020204" pitchFamily="34" charset="0"/>
              </a:rPr>
              <a:t>COMFORT</a:t>
            </a:r>
            <a:endParaRPr lang="zh-CN" altLang="en-US" sz="1400" dirty="0">
              <a:latin typeface="arial" panose="020B0604020202020204" pitchFamily="34" charset="0"/>
            </a:endParaRPr>
          </a:p>
        </p:txBody>
      </p:sp>
      <p:sp>
        <p:nvSpPr>
          <p:cNvPr id="165" name="TextBox 27"/>
          <p:cNvSpPr txBox="1"/>
          <p:nvPr/>
        </p:nvSpPr>
        <p:spPr>
          <a:xfrm>
            <a:off x="2920416" y="3144837"/>
            <a:ext cx="902811" cy="523220"/>
          </a:xfrm>
          <a:prstGeom prst="rect">
            <a:avLst/>
          </a:prstGeom>
          <a:noFill/>
        </p:spPr>
        <p:txBody>
          <a:bodyPr wrap="none" rtlCol="0">
            <a:spAutoFit/>
          </a:bodyPr>
          <a:lstStyle/>
          <a:p>
            <a:r>
              <a:rPr lang="zh-CN" altLang="en-US" sz="2800" b="1" dirty="0" smtClean="0">
                <a:solidFill>
                  <a:srgbClr val="FF0000"/>
                </a:solidFill>
                <a:effectLst>
                  <a:outerShdw dist="63500" sx="102000" sy="102000" algn="ctr" rotWithShape="0">
                    <a:prstClr val="black">
                      <a:alpha val="20000"/>
                    </a:prstClr>
                  </a:outerShdw>
                </a:effectLst>
                <a:latin typeface="微软雅黑" pitchFamily="34" charset="-122"/>
                <a:ea typeface="微软雅黑" pitchFamily="34" charset="-122"/>
              </a:rPr>
              <a:t>成长</a:t>
            </a:r>
            <a:endParaRPr lang="zh-CN" altLang="en-US" sz="2800" b="1" dirty="0">
              <a:solidFill>
                <a:srgbClr val="FF0000"/>
              </a:solidFill>
              <a:effectLst>
                <a:outerShdw dist="63500" sx="102000" sy="102000" algn="ctr" rotWithShape="0">
                  <a:prstClr val="black">
                    <a:alpha val="20000"/>
                  </a:prstClr>
                </a:outerShdw>
              </a:effectLst>
              <a:latin typeface="微软雅黑" pitchFamily="34" charset="-122"/>
              <a:ea typeface="微软雅黑" pitchFamily="34" charset="-122"/>
            </a:endParaRPr>
          </a:p>
        </p:txBody>
      </p:sp>
      <p:sp>
        <p:nvSpPr>
          <p:cNvPr id="166" name="矩形 165"/>
          <p:cNvSpPr/>
          <p:nvPr/>
        </p:nvSpPr>
        <p:spPr>
          <a:xfrm>
            <a:off x="3693978" y="3334366"/>
            <a:ext cx="919995" cy="307777"/>
          </a:xfrm>
          <a:prstGeom prst="rect">
            <a:avLst/>
          </a:prstGeom>
        </p:spPr>
        <p:txBody>
          <a:bodyPr wrap="none">
            <a:spAutoFit/>
          </a:bodyPr>
          <a:lstStyle/>
          <a:p>
            <a:r>
              <a:rPr lang="en-US" altLang="zh-CN" sz="1400" dirty="0" smtClean="0"/>
              <a:t>GROW UP</a:t>
            </a:r>
            <a:endParaRPr lang="zh-CN" altLang="en-US" sz="1400" dirty="0">
              <a:latin typeface="arial" panose="020B0604020202020204" pitchFamily="34" charset="0"/>
            </a:endParaRPr>
          </a:p>
        </p:txBody>
      </p:sp>
    </p:spTree>
    <p:extLst>
      <p:ext uri="{BB962C8B-B14F-4D97-AF65-F5344CB8AC3E}">
        <p14:creationId xmlns:p14="http://schemas.microsoft.com/office/powerpoint/2010/main" val="2424110307"/>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wipe(right)">
                                          <p:cBhvr>
                                            <p:cTn id="7" dur="1000"/>
                                            <p:tgtEl>
                                              <p:spTgt spid="148"/>
                                            </p:tgtEl>
                                          </p:cBhvr>
                                        </p:animEffect>
                                      </p:childTnLst>
                                    </p:cTn>
                                  </p:par>
                                  <p:par>
                                    <p:cTn id="8" presetID="22" presetClass="entr" presetSubtype="8" fill="hold" nodeType="withEffect">
                                      <p:stCondLst>
                                        <p:cond delay="0"/>
                                      </p:stCondLst>
                                      <p:childTnLst>
                                        <p:set>
                                          <p:cBhvr>
                                            <p:cTn id="9" dur="1" fill="hold">
                                              <p:stCondLst>
                                                <p:cond delay="0"/>
                                              </p:stCondLst>
                                            </p:cTn>
                                            <p:tgtEl>
                                              <p:spTgt spid="149"/>
                                            </p:tgtEl>
                                            <p:attrNameLst>
                                              <p:attrName>style.visibility</p:attrName>
                                            </p:attrNameLst>
                                          </p:cBhvr>
                                          <p:to>
                                            <p:strVal val="visible"/>
                                          </p:to>
                                        </p:set>
                                        <p:animEffect transition="in" filter="wipe(left)">
                                          <p:cBhvr>
                                            <p:cTn id="10" dur="1000"/>
                                            <p:tgtEl>
                                              <p:spTgt spid="14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90"/>
                                            </p:tgtEl>
                                            <p:attrNameLst>
                                              <p:attrName>style.visibility</p:attrName>
                                            </p:attrNameLst>
                                          </p:cBhvr>
                                          <p:to>
                                            <p:strVal val="visible"/>
                                          </p:to>
                                        </p:set>
                                        <p:anim calcmode="lin" valueType="num" p14:bounceEnd="72000">
                                          <p:cBhvr additive="base">
                                            <p:cTn id="15" dur="1000" fill="hold"/>
                                            <p:tgtEl>
                                              <p:spTgt spid="90"/>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90"/>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147"/>
                                            </p:tgtEl>
                                            <p:attrNameLst>
                                              <p:attrName>style.visibility</p:attrName>
                                            </p:attrNameLst>
                                          </p:cBhvr>
                                          <p:to>
                                            <p:strVal val="visible"/>
                                          </p:to>
                                        </p:set>
                                        <p:anim calcmode="lin" valueType="num" p14:bounceEnd="72000">
                                          <p:cBhvr additive="base">
                                            <p:cTn id="20" dur="1000" fill="hold"/>
                                            <p:tgtEl>
                                              <p:spTgt spid="147"/>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56"/>
                                            </p:tgtEl>
                                            <p:attrNameLst>
                                              <p:attrName>style.visibility</p:attrName>
                                            </p:attrNameLst>
                                          </p:cBhvr>
                                          <p:to>
                                            <p:strVal val="visible"/>
                                          </p:to>
                                        </p:set>
                                        <p:anim calcmode="lin" valueType="num">
                                          <p:cBhvr>
                                            <p:cTn id="26" dur="500" fill="hold"/>
                                            <p:tgtEl>
                                              <p:spTgt spid="156"/>
                                            </p:tgtEl>
                                            <p:attrNameLst>
                                              <p:attrName>ppt_w</p:attrName>
                                            </p:attrNameLst>
                                          </p:cBhvr>
                                          <p:tavLst>
                                            <p:tav tm="0">
                                              <p:val>
                                                <p:fltVal val="0"/>
                                              </p:val>
                                            </p:tav>
                                            <p:tav tm="100000">
                                              <p:val>
                                                <p:strVal val="#ppt_w"/>
                                              </p:val>
                                            </p:tav>
                                          </p:tavLst>
                                        </p:anim>
                                        <p:anim calcmode="lin" valueType="num">
                                          <p:cBhvr>
                                            <p:cTn id="27" dur="500" fill="hold"/>
                                            <p:tgtEl>
                                              <p:spTgt spid="156"/>
                                            </p:tgtEl>
                                            <p:attrNameLst>
                                              <p:attrName>ppt_h</p:attrName>
                                            </p:attrNameLst>
                                          </p:cBhvr>
                                          <p:tavLst>
                                            <p:tav tm="0">
                                              <p:val>
                                                <p:fltVal val="0"/>
                                              </p:val>
                                            </p:tav>
                                            <p:tav tm="100000">
                                              <p:val>
                                                <p:strVal val="#ppt_h"/>
                                              </p:val>
                                            </p:tav>
                                          </p:tavLst>
                                        </p:anim>
                                        <p:animEffect transition="in" filter="fade">
                                          <p:cBhvr>
                                            <p:cTn id="28" dur="500"/>
                                            <p:tgtEl>
                                              <p:spTgt spid="15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nodeType="clickEffect">
                                      <p:stCondLst>
                                        <p:cond delay="0"/>
                                      </p:stCondLst>
                                      <p:childTnLst>
                                        <p:set>
                                          <p:cBhvr>
                                            <p:cTn id="32" dur="1" fill="hold">
                                              <p:stCondLst>
                                                <p:cond delay="0"/>
                                              </p:stCondLst>
                                            </p:cTn>
                                            <p:tgtEl>
                                              <p:spTgt spid="158"/>
                                            </p:tgtEl>
                                            <p:attrNameLst>
                                              <p:attrName>style.visibility</p:attrName>
                                            </p:attrNameLst>
                                          </p:cBhvr>
                                          <p:to>
                                            <p:strVal val="visible"/>
                                          </p:to>
                                        </p:set>
                                        <p:animEffect transition="in" filter="wipe(right)">
                                          <p:cBhvr>
                                            <p:cTn id="33" dur="500"/>
                                            <p:tgtEl>
                                              <p:spTgt spid="158"/>
                                            </p:tgtEl>
                                          </p:cBhvr>
                                        </p:animEffect>
                                      </p:childTnLst>
                                    </p:cTn>
                                  </p:par>
                                  <p:par>
                                    <p:cTn id="34" presetID="22" presetClass="entr" presetSubtype="8" fill="hold" nodeType="withEffect">
                                      <p:stCondLst>
                                        <p:cond delay="0"/>
                                      </p:stCondLst>
                                      <p:childTnLst>
                                        <p:set>
                                          <p:cBhvr>
                                            <p:cTn id="35" dur="1" fill="hold">
                                              <p:stCondLst>
                                                <p:cond delay="0"/>
                                              </p:stCondLst>
                                            </p:cTn>
                                            <p:tgtEl>
                                              <p:spTgt spid="159"/>
                                            </p:tgtEl>
                                            <p:attrNameLst>
                                              <p:attrName>style.visibility</p:attrName>
                                            </p:attrNameLst>
                                          </p:cBhvr>
                                          <p:to>
                                            <p:strVal val="visible"/>
                                          </p:to>
                                        </p:set>
                                        <p:animEffect transition="in" filter="wipe(left)">
                                          <p:cBhvr>
                                            <p:cTn id="36" dur="500"/>
                                            <p:tgtEl>
                                              <p:spTgt spid="159"/>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53"/>
                                            </p:tgtEl>
                                            <p:attrNameLst>
                                              <p:attrName>style.visibility</p:attrName>
                                            </p:attrNameLst>
                                          </p:cBhvr>
                                          <p:to>
                                            <p:strVal val="visible"/>
                                          </p:to>
                                        </p:set>
                                        <p:anim calcmode="lin" valueType="num">
                                          <p:cBhvr>
                                            <p:cTn id="41" dur="500" fill="hold"/>
                                            <p:tgtEl>
                                              <p:spTgt spid="153"/>
                                            </p:tgtEl>
                                            <p:attrNameLst>
                                              <p:attrName>ppt_w</p:attrName>
                                            </p:attrNameLst>
                                          </p:cBhvr>
                                          <p:tavLst>
                                            <p:tav tm="0">
                                              <p:val>
                                                <p:fltVal val="0"/>
                                              </p:val>
                                            </p:tav>
                                            <p:tav tm="100000">
                                              <p:val>
                                                <p:strVal val="#ppt_w"/>
                                              </p:val>
                                            </p:tav>
                                          </p:tavLst>
                                        </p:anim>
                                        <p:anim calcmode="lin" valueType="num">
                                          <p:cBhvr>
                                            <p:cTn id="42" dur="500" fill="hold"/>
                                            <p:tgtEl>
                                              <p:spTgt spid="153"/>
                                            </p:tgtEl>
                                            <p:attrNameLst>
                                              <p:attrName>ppt_h</p:attrName>
                                            </p:attrNameLst>
                                          </p:cBhvr>
                                          <p:tavLst>
                                            <p:tav tm="0">
                                              <p:val>
                                                <p:fltVal val="0"/>
                                              </p:val>
                                            </p:tav>
                                            <p:tav tm="100000">
                                              <p:val>
                                                <p:strVal val="#ppt_h"/>
                                              </p:val>
                                            </p:tav>
                                          </p:tavLst>
                                        </p:anim>
                                        <p:animEffect transition="in" filter="fade">
                                          <p:cBhvr>
                                            <p:cTn id="43" dur="500"/>
                                            <p:tgtEl>
                                              <p:spTgt spid="153"/>
                                            </p:tgtEl>
                                          </p:cBhvr>
                                        </p:animEffect>
                                      </p:childTnLst>
                                    </p:cTn>
                                  </p:par>
                                  <p:par>
                                    <p:cTn id="44" presetID="53" presetClass="entr" presetSubtype="16" fill="hold" grpId="0" nodeType="withEffect">
                                      <p:stCondLst>
                                        <p:cond delay="150"/>
                                      </p:stCondLst>
                                      <p:childTnLst>
                                        <p:set>
                                          <p:cBhvr>
                                            <p:cTn id="45" dur="1" fill="hold">
                                              <p:stCondLst>
                                                <p:cond delay="0"/>
                                              </p:stCondLst>
                                            </p:cTn>
                                            <p:tgtEl>
                                              <p:spTgt spid="154"/>
                                            </p:tgtEl>
                                            <p:attrNameLst>
                                              <p:attrName>style.visibility</p:attrName>
                                            </p:attrNameLst>
                                          </p:cBhvr>
                                          <p:to>
                                            <p:strVal val="visible"/>
                                          </p:to>
                                        </p:set>
                                        <p:anim calcmode="lin" valueType="num">
                                          <p:cBhvr>
                                            <p:cTn id="46" dur="500" fill="hold"/>
                                            <p:tgtEl>
                                              <p:spTgt spid="154"/>
                                            </p:tgtEl>
                                            <p:attrNameLst>
                                              <p:attrName>ppt_w</p:attrName>
                                            </p:attrNameLst>
                                          </p:cBhvr>
                                          <p:tavLst>
                                            <p:tav tm="0">
                                              <p:val>
                                                <p:fltVal val="0"/>
                                              </p:val>
                                            </p:tav>
                                            <p:tav tm="100000">
                                              <p:val>
                                                <p:strVal val="#ppt_w"/>
                                              </p:val>
                                            </p:tav>
                                          </p:tavLst>
                                        </p:anim>
                                        <p:anim calcmode="lin" valueType="num">
                                          <p:cBhvr>
                                            <p:cTn id="47" dur="500" fill="hold"/>
                                            <p:tgtEl>
                                              <p:spTgt spid="154"/>
                                            </p:tgtEl>
                                            <p:attrNameLst>
                                              <p:attrName>ppt_h</p:attrName>
                                            </p:attrNameLst>
                                          </p:cBhvr>
                                          <p:tavLst>
                                            <p:tav tm="0">
                                              <p:val>
                                                <p:fltVal val="0"/>
                                              </p:val>
                                            </p:tav>
                                            <p:tav tm="100000">
                                              <p:val>
                                                <p:strVal val="#ppt_h"/>
                                              </p:val>
                                            </p:tav>
                                          </p:tavLst>
                                        </p:anim>
                                        <p:animEffect transition="in" filter="fade">
                                          <p:cBhvr>
                                            <p:cTn id="48" dur="500"/>
                                            <p:tgtEl>
                                              <p:spTgt spid="154"/>
                                            </p:tgtEl>
                                          </p:cBhvr>
                                        </p:animEffect>
                                      </p:childTnLst>
                                    </p:cTn>
                                  </p:par>
                                </p:childTnLst>
                              </p:cTn>
                            </p:par>
                            <p:par>
                              <p:cTn id="49" fill="hold">
                                <p:stCondLst>
                                  <p:cond delay="650"/>
                                </p:stCondLst>
                                <p:childTnLst>
                                  <p:par>
                                    <p:cTn id="50" presetID="22" presetClass="entr" presetSubtype="4" fill="hold" nodeType="afterEffect">
                                      <p:stCondLst>
                                        <p:cond delay="0"/>
                                      </p:stCondLst>
                                      <p:childTnLst>
                                        <p:set>
                                          <p:cBhvr>
                                            <p:cTn id="51" dur="1" fill="hold">
                                              <p:stCondLst>
                                                <p:cond delay="0"/>
                                              </p:stCondLst>
                                            </p:cTn>
                                            <p:tgtEl>
                                              <p:spTgt spid="160"/>
                                            </p:tgtEl>
                                            <p:attrNameLst>
                                              <p:attrName>style.visibility</p:attrName>
                                            </p:attrNameLst>
                                          </p:cBhvr>
                                          <p:to>
                                            <p:strVal val="visible"/>
                                          </p:to>
                                        </p:set>
                                        <p:animEffect transition="in" filter="wipe(down)">
                                          <p:cBhvr>
                                            <p:cTn id="52" dur="500"/>
                                            <p:tgtEl>
                                              <p:spTgt spid="160"/>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55"/>
                                            </p:tgtEl>
                                            <p:attrNameLst>
                                              <p:attrName>style.visibility</p:attrName>
                                            </p:attrNameLst>
                                          </p:cBhvr>
                                          <p:to>
                                            <p:strVal val="visible"/>
                                          </p:to>
                                        </p:set>
                                        <p:anim calcmode="lin" valueType="num">
                                          <p:cBhvr>
                                            <p:cTn id="57" dur="500" fill="hold"/>
                                            <p:tgtEl>
                                              <p:spTgt spid="155"/>
                                            </p:tgtEl>
                                            <p:attrNameLst>
                                              <p:attrName>ppt_w</p:attrName>
                                            </p:attrNameLst>
                                          </p:cBhvr>
                                          <p:tavLst>
                                            <p:tav tm="0">
                                              <p:val>
                                                <p:fltVal val="0"/>
                                              </p:val>
                                            </p:tav>
                                            <p:tav tm="100000">
                                              <p:val>
                                                <p:strVal val="#ppt_w"/>
                                              </p:val>
                                            </p:tav>
                                          </p:tavLst>
                                        </p:anim>
                                        <p:anim calcmode="lin" valueType="num">
                                          <p:cBhvr>
                                            <p:cTn id="58" dur="500" fill="hold"/>
                                            <p:tgtEl>
                                              <p:spTgt spid="155"/>
                                            </p:tgtEl>
                                            <p:attrNameLst>
                                              <p:attrName>ppt_h</p:attrName>
                                            </p:attrNameLst>
                                          </p:cBhvr>
                                          <p:tavLst>
                                            <p:tav tm="0">
                                              <p:val>
                                                <p:fltVal val="0"/>
                                              </p:val>
                                            </p:tav>
                                            <p:tav tm="100000">
                                              <p:val>
                                                <p:strVal val="#ppt_h"/>
                                              </p:val>
                                            </p:tav>
                                          </p:tavLst>
                                        </p:anim>
                                        <p:animEffect transition="in" filter="fade">
                                          <p:cBhvr>
                                            <p:cTn id="59" dur="500"/>
                                            <p:tgtEl>
                                              <p:spTgt spid="15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152"/>
                                            </p:tgtEl>
                                            <p:attrNameLst>
                                              <p:attrName>style.visibility</p:attrName>
                                            </p:attrNameLst>
                                          </p:cBhvr>
                                          <p:to>
                                            <p:strVal val="visible"/>
                                          </p:to>
                                        </p:set>
                                        <p:animEffect transition="in" filter="wipe(down)">
                                          <p:cBhvr>
                                            <p:cTn id="64" dur="500"/>
                                            <p:tgtEl>
                                              <p:spTgt spid="152"/>
                                            </p:tgtEl>
                                          </p:cBhvr>
                                        </p:animEffect>
                                      </p:childTnLst>
                                    </p:cTn>
                                  </p:par>
                                  <p:par>
                                    <p:cTn id="65" presetID="22" presetClass="entr" presetSubtype="4" fill="hold" nodeType="withEffect">
                                      <p:stCondLst>
                                        <p:cond delay="250"/>
                                      </p:stCondLst>
                                      <p:childTnLst>
                                        <p:set>
                                          <p:cBhvr>
                                            <p:cTn id="66" dur="1" fill="hold">
                                              <p:stCondLst>
                                                <p:cond delay="0"/>
                                              </p:stCondLst>
                                            </p:cTn>
                                            <p:tgtEl>
                                              <p:spTgt spid="150"/>
                                            </p:tgtEl>
                                            <p:attrNameLst>
                                              <p:attrName>style.visibility</p:attrName>
                                            </p:attrNameLst>
                                          </p:cBhvr>
                                          <p:to>
                                            <p:strVal val="visible"/>
                                          </p:to>
                                        </p:set>
                                        <p:animEffect transition="in" filter="wipe(down)">
                                          <p:cBhvr>
                                            <p:cTn id="67" dur="500"/>
                                            <p:tgtEl>
                                              <p:spTgt spid="15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iterate type="lt">
                                        <p:tmPct val="10000"/>
                                      </p:iterate>
                                      <p:childTnLst>
                                        <p:set>
                                          <p:cBhvr>
                                            <p:cTn id="71" dur="1" fill="hold">
                                              <p:stCondLst>
                                                <p:cond delay="0"/>
                                              </p:stCondLst>
                                            </p:cTn>
                                            <p:tgtEl>
                                              <p:spTgt spid="161"/>
                                            </p:tgtEl>
                                            <p:attrNameLst>
                                              <p:attrName>style.visibility</p:attrName>
                                            </p:attrNameLst>
                                          </p:cBhvr>
                                          <p:to>
                                            <p:strVal val="visible"/>
                                          </p:to>
                                        </p:set>
                                        <p:anim calcmode="lin" valueType="num">
                                          <p:cBhvr>
                                            <p:cTn id="72" dur="500" fill="hold"/>
                                            <p:tgtEl>
                                              <p:spTgt spid="161"/>
                                            </p:tgtEl>
                                            <p:attrNameLst>
                                              <p:attrName>ppt_w</p:attrName>
                                            </p:attrNameLst>
                                          </p:cBhvr>
                                          <p:tavLst>
                                            <p:tav tm="0">
                                              <p:val>
                                                <p:fltVal val="0"/>
                                              </p:val>
                                            </p:tav>
                                            <p:tav tm="100000">
                                              <p:val>
                                                <p:strVal val="#ppt_w"/>
                                              </p:val>
                                            </p:tav>
                                          </p:tavLst>
                                        </p:anim>
                                        <p:anim calcmode="lin" valueType="num">
                                          <p:cBhvr>
                                            <p:cTn id="73" dur="500" fill="hold"/>
                                            <p:tgtEl>
                                              <p:spTgt spid="161"/>
                                            </p:tgtEl>
                                            <p:attrNameLst>
                                              <p:attrName>ppt_h</p:attrName>
                                            </p:attrNameLst>
                                          </p:cBhvr>
                                          <p:tavLst>
                                            <p:tav tm="0">
                                              <p:val>
                                                <p:fltVal val="0"/>
                                              </p:val>
                                            </p:tav>
                                            <p:tav tm="100000">
                                              <p:val>
                                                <p:strVal val="#ppt_h"/>
                                              </p:val>
                                            </p:tav>
                                          </p:tavLst>
                                        </p:anim>
                                        <p:animEffect transition="in" filter="fade">
                                          <p:cBhvr>
                                            <p:cTn id="74" dur="500"/>
                                            <p:tgtEl>
                                              <p:spTgt spid="161"/>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iterate type="lt">
                                        <p:tmPct val="10000"/>
                                      </p:iterate>
                                      <p:childTnLst>
                                        <p:set>
                                          <p:cBhvr>
                                            <p:cTn id="78" dur="1" fill="hold">
                                              <p:stCondLst>
                                                <p:cond delay="0"/>
                                              </p:stCondLst>
                                            </p:cTn>
                                            <p:tgtEl>
                                              <p:spTgt spid="162"/>
                                            </p:tgtEl>
                                            <p:attrNameLst>
                                              <p:attrName>style.visibility</p:attrName>
                                            </p:attrNameLst>
                                          </p:cBhvr>
                                          <p:to>
                                            <p:strVal val="visible"/>
                                          </p:to>
                                        </p:set>
                                        <p:anim calcmode="lin" valueType="num">
                                          <p:cBhvr>
                                            <p:cTn id="79" dur="500" fill="hold"/>
                                            <p:tgtEl>
                                              <p:spTgt spid="162"/>
                                            </p:tgtEl>
                                            <p:attrNameLst>
                                              <p:attrName>ppt_w</p:attrName>
                                            </p:attrNameLst>
                                          </p:cBhvr>
                                          <p:tavLst>
                                            <p:tav tm="0">
                                              <p:val>
                                                <p:fltVal val="0"/>
                                              </p:val>
                                            </p:tav>
                                            <p:tav tm="100000">
                                              <p:val>
                                                <p:strVal val="#ppt_w"/>
                                              </p:val>
                                            </p:tav>
                                          </p:tavLst>
                                        </p:anim>
                                        <p:anim calcmode="lin" valueType="num">
                                          <p:cBhvr>
                                            <p:cTn id="80" dur="500" fill="hold"/>
                                            <p:tgtEl>
                                              <p:spTgt spid="162"/>
                                            </p:tgtEl>
                                            <p:attrNameLst>
                                              <p:attrName>ppt_h</p:attrName>
                                            </p:attrNameLst>
                                          </p:cBhvr>
                                          <p:tavLst>
                                            <p:tav tm="0">
                                              <p:val>
                                                <p:fltVal val="0"/>
                                              </p:val>
                                            </p:tav>
                                            <p:tav tm="100000">
                                              <p:val>
                                                <p:strVal val="#ppt_h"/>
                                              </p:val>
                                            </p:tav>
                                          </p:tavLst>
                                        </p:anim>
                                        <p:animEffect transition="in" filter="fade">
                                          <p:cBhvr>
                                            <p:cTn id="81" dur="500"/>
                                            <p:tgtEl>
                                              <p:spTgt spid="162"/>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iterate type="lt">
                                        <p:tmPct val="10000"/>
                                      </p:iterate>
                                      <p:childTnLst>
                                        <p:set>
                                          <p:cBhvr>
                                            <p:cTn id="85" dur="1" fill="hold">
                                              <p:stCondLst>
                                                <p:cond delay="0"/>
                                              </p:stCondLst>
                                            </p:cTn>
                                            <p:tgtEl>
                                              <p:spTgt spid="163"/>
                                            </p:tgtEl>
                                            <p:attrNameLst>
                                              <p:attrName>style.visibility</p:attrName>
                                            </p:attrNameLst>
                                          </p:cBhvr>
                                          <p:to>
                                            <p:strVal val="visible"/>
                                          </p:to>
                                        </p:set>
                                        <p:anim calcmode="lin" valueType="num">
                                          <p:cBhvr>
                                            <p:cTn id="86" dur="500" fill="hold"/>
                                            <p:tgtEl>
                                              <p:spTgt spid="163"/>
                                            </p:tgtEl>
                                            <p:attrNameLst>
                                              <p:attrName>ppt_w</p:attrName>
                                            </p:attrNameLst>
                                          </p:cBhvr>
                                          <p:tavLst>
                                            <p:tav tm="0">
                                              <p:val>
                                                <p:fltVal val="0"/>
                                              </p:val>
                                            </p:tav>
                                            <p:tav tm="100000">
                                              <p:val>
                                                <p:strVal val="#ppt_w"/>
                                              </p:val>
                                            </p:tav>
                                          </p:tavLst>
                                        </p:anim>
                                        <p:anim calcmode="lin" valueType="num">
                                          <p:cBhvr>
                                            <p:cTn id="87" dur="500" fill="hold"/>
                                            <p:tgtEl>
                                              <p:spTgt spid="163"/>
                                            </p:tgtEl>
                                            <p:attrNameLst>
                                              <p:attrName>ppt_h</p:attrName>
                                            </p:attrNameLst>
                                          </p:cBhvr>
                                          <p:tavLst>
                                            <p:tav tm="0">
                                              <p:val>
                                                <p:fltVal val="0"/>
                                              </p:val>
                                            </p:tav>
                                            <p:tav tm="100000">
                                              <p:val>
                                                <p:strVal val="#ppt_h"/>
                                              </p:val>
                                            </p:tav>
                                          </p:tavLst>
                                        </p:anim>
                                        <p:animEffect transition="in" filter="fade">
                                          <p:cBhvr>
                                            <p:cTn id="88" dur="500"/>
                                            <p:tgtEl>
                                              <p:spTgt spid="163"/>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iterate type="lt">
                                        <p:tmPct val="10000"/>
                                      </p:iterate>
                                      <p:childTnLst>
                                        <p:set>
                                          <p:cBhvr>
                                            <p:cTn id="92" dur="1" fill="hold">
                                              <p:stCondLst>
                                                <p:cond delay="0"/>
                                              </p:stCondLst>
                                            </p:cTn>
                                            <p:tgtEl>
                                              <p:spTgt spid="164"/>
                                            </p:tgtEl>
                                            <p:attrNameLst>
                                              <p:attrName>style.visibility</p:attrName>
                                            </p:attrNameLst>
                                          </p:cBhvr>
                                          <p:to>
                                            <p:strVal val="visible"/>
                                          </p:to>
                                        </p:set>
                                        <p:anim calcmode="lin" valueType="num">
                                          <p:cBhvr>
                                            <p:cTn id="93" dur="500" fill="hold"/>
                                            <p:tgtEl>
                                              <p:spTgt spid="164"/>
                                            </p:tgtEl>
                                            <p:attrNameLst>
                                              <p:attrName>ppt_w</p:attrName>
                                            </p:attrNameLst>
                                          </p:cBhvr>
                                          <p:tavLst>
                                            <p:tav tm="0">
                                              <p:val>
                                                <p:fltVal val="0"/>
                                              </p:val>
                                            </p:tav>
                                            <p:tav tm="100000">
                                              <p:val>
                                                <p:strVal val="#ppt_w"/>
                                              </p:val>
                                            </p:tav>
                                          </p:tavLst>
                                        </p:anim>
                                        <p:anim calcmode="lin" valueType="num">
                                          <p:cBhvr>
                                            <p:cTn id="94" dur="500" fill="hold"/>
                                            <p:tgtEl>
                                              <p:spTgt spid="164"/>
                                            </p:tgtEl>
                                            <p:attrNameLst>
                                              <p:attrName>ppt_h</p:attrName>
                                            </p:attrNameLst>
                                          </p:cBhvr>
                                          <p:tavLst>
                                            <p:tav tm="0">
                                              <p:val>
                                                <p:fltVal val="0"/>
                                              </p:val>
                                            </p:tav>
                                            <p:tav tm="100000">
                                              <p:val>
                                                <p:strVal val="#ppt_h"/>
                                              </p:val>
                                            </p:tav>
                                          </p:tavLst>
                                        </p:anim>
                                        <p:animEffect transition="in" filter="fade">
                                          <p:cBhvr>
                                            <p:cTn id="95" dur="500"/>
                                            <p:tgtEl>
                                              <p:spTgt spid="164"/>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iterate type="lt">
                                        <p:tmPct val="10000"/>
                                      </p:iterate>
                                      <p:childTnLst>
                                        <p:set>
                                          <p:cBhvr>
                                            <p:cTn id="99" dur="1" fill="hold">
                                              <p:stCondLst>
                                                <p:cond delay="0"/>
                                              </p:stCondLst>
                                            </p:cTn>
                                            <p:tgtEl>
                                              <p:spTgt spid="165"/>
                                            </p:tgtEl>
                                            <p:attrNameLst>
                                              <p:attrName>style.visibility</p:attrName>
                                            </p:attrNameLst>
                                          </p:cBhvr>
                                          <p:to>
                                            <p:strVal val="visible"/>
                                          </p:to>
                                        </p:set>
                                        <p:anim calcmode="lin" valueType="num">
                                          <p:cBhvr>
                                            <p:cTn id="100" dur="500" fill="hold"/>
                                            <p:tgtEl>
                                              <p:spTgt spid="165"/>
                                            </p:tgtEl>
                                            <p:attrNameLst>
                                              <p:attrName>ppt_w</p:attrName>
                                            </p:attrNameLst>
                                          </p:cBhvr>
                                          <p:tavLst>
                                            <p:tav tm="0">
                                              <p:val>
                                                <p:fltVal val="0"/>
                                              </p:val>
                                            </p:tav>
                                            <p:tav tm="100000">
                                              <p:val>
                                                <p:strVal val="#ppt_w"/>
                                              </p:val>
                                            </p:tav>
                                          </p:tavLst>
                                        </p:anim>
                                        <p:anim calcmode="lin" valueType="num">
                                          <p:cBhvr>
                                            <p:cTn id="101" dur="500" fill="hold"/>
                                            <p:tgtEl>
                                              <p:spTgt spid="165"/>
                                            </p:tgtEl>
                                            <p:attrNameLst>
                                              <p:attrName>ppt_h</p:attrName>
                                            </p:attrNameLst>
                                          </p:cBhvr>
                                          <p:tavLst>
                                            <p:tav tm="0">
                                              <p:val>
                                                <p:fltVal val="0"/>
                                              </p:val>
                                            </p:tav>
                                            <p:tav tm="100000">
                                              <p:val>
                                                <p:strVal val="#ppt_h"/>
                                              </p:val>
                                            </p:tav>
                                          </p:tavLst>
                                        </p:anim>
                                        <p:animEffect transition="in" filter="fade">
                                          <p:cBhvr>
                                            <p:cTn id="102" dur="500"/>
                                            <p:tgtEl>
                                              <p:spTgt spid="165"/>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iterate type="lt">
                                        <p:tmPct val="10000"/>
                                      </p:iterate>
                                      <p:childTnLst>
                                        <p:set>
                                          <p:cBhvr>
                                            <p:cTn id="106" dur="1" fill="hold">
                                              <p:stCondLst>
                                                <p:cond delay="0"/>
                                              </p:stCondLst>
                                            </p:cTn>
                                            <p:tgtEl>
                                              <p:spTgt spid="166"/>
                                            </p:tgtEl>
                                            <p:attrNameLst>
                                              <p:attrName>style.visibility</p:attrName>
                                            </p:attrNameLst>
                                          </p:cBhvr>
                                          <p:to>
                                            <p:strVal val="visible"/>
                                          </p:to>
                                        </p:set>
                                        <p:anim calcmode="lin" valueType="num">
                                          <p:cBhvr>
                                            <p:cTn id="107" dur="500" fill="hold"/>
                                            <p:tgtEl>
                                              <p:spTgt spid="166"/>
                                            </p:tgtEl>
                                            <p:attrNameLst>
                                              <p:attrName>ppt_w</p:attrName>
                                            </p:attrNameLst>
                                          </p:cBhvr>
                                          <p:tavLst>
                                            <p:tav tm="0">
                                              <p:val>
                                                <p:fltVal val="0"/>
                                              </p:val>
                                            </p:tav>
                                            <p:tav tm="100000">
                                              <p:val>
                                                <p:strVal val="#ppt_w"/>
                                              </p:val>
                                            </p:tav>
                                          </p:tavLst>
                                        </p:anim>
                                        <p:anim calcmode="lin" valueType="num">
                                          <p:cBhvr>
                                            <p:cTn id="108" dur="500" fill="hold"/>
                                            <p:tgtEl>
                                              <p:spTgt spid="166"/>
                                            </p:tgtEl>
                                            <p:attrNameLst>
                                              <p:attrName>ppt_h</p:attrName>
                                            </p:attrNameLst>
                                          </p:cBhvr>
                                          <p:tavLst>
                                            <p:tav tm="0">
                                              <p:val>
                                                <p:fltVal val="0"/>
                                              </p:val>
                                            </p:tav>
                                            <p:tav tm="100000">
                                              <p:val>
                                                <p:strVal val="#ppt_h"/>
                                              </p:val>
                                            </p:tav>
                                          </p:tavLst>
                                        </p:anim>
                                        <p:animEffect transition="in" filter="fade">
                                          <p:cBhvr>
                                            <p:cTn id="109" dur="500"/>
                                            <p:tgtEl>
                                              <p:spTgt spid="166"/>
                                            </p:tgtEl>
                                          </p:cBhvr>
                                        </p:animEffect>
                                      </p:childTnLst>
                                    </p:cTn>
                                  </p:par>
                                </p:childTnLst>
                              </p:cTn>
                            </p:par>
                          </p:childTnLst>
                        </p:cTn>
                      </p:par>
                      <p:par>
                        <p:cTn id="110" fill="hold">
                          <p:stCondLst>
                            <p:cond delay="indefinite"/>
                          </p:stCondLst>
                          <p:childTnLst>
                            <p:par>
                              <p:cTn id="111" fill="hold">
                                <p:stCondLst>
                                  <p:cond delay="0"/>
                                </p:stCondLst>
                                <p:childTnLst>
                                  <p:par>
                                    <p:cTn id="112" presetID="21" presetClass="entr" presetSubtype="1" fill="hold" grpId="0" nodeType="clickEffect">
                                      <p:stCondLst>
                                        <p:cond delay="0"/>
                                      </p:stCondLst>
                                      <p:childTnLst>
                                        <p:set>
                                          <p:cBhvr>
                                            <p:cTn id="113" dur="1" fill="hold">
                                              <p:stCondLst>
                                                <p:cond delay="0"/>
                                              </p:stCondLst>
                                            </p:cTn>
                                            <p:tgtEl>
                                              <p:spTgt spid="157"/>
                                            </p:tgtEl>
                                            <p:attrNameLst>
                                              <p:attrName>style.visibility</p:attrName>
                                            </p:attrNameLst>
                                          </p:cBhvr>
                                          <p:to>
                                            <p:strVal val="visible"/>
                                          </p:to>
                                        </p:set>
                                        <p:animEffect transition="in" filter="wheel(1)">
                                          <p:cBhvr>
                                            <p:cTn id="114" dur="2000"/>
                                            <p:tgtEl>
                                              <p:spTgt spid="157"/>
                                            </p:tgtEl>
                                          </p:cBhvr>
                                        </p:animEffect>
                                      </p:childTnLst>
                                    </p:cTn>
                                  </p:par>
                                  <p:par>
                                    <p:cTn id="115" presetID="21" presetClass="entr" presetSubtype="1" fill="hold" grpId="0" nodeType="withEffect">
                                      <p:stCondLst>
                                        <p:cond delay="250"/>
                                      </p:stCondLst>
                                      <p:childTnLst>
                                        <p:set>
                                          <p:cBhvr>
                                            <p:cTn id="116" dur="1" fill="hold">
                                              <p:stCondLst>
                                                <p:cond delay="0"/>
                                              </p:stCondLst>
                                            </p:cTn>
                                            <p:tgtEl>
                                              <p:spTgt spid="151"/>
                                            </p:tgtEl>
                                            <p:attrNameLst>
                                              <p:attrName>style.visibility</p:attrName>
                                            </p:attrNameLst>
                                          </p:cBhvr>
                                          <p:to>
                                            <p:strVal val="visible"/>
                                          </p:to>
                                        </p:set>
                                        <p:animEffect transition="in" filter="wheel(1)">
                                          <p:cBhvr>
                                            <p:cTn id="117" dur="2000"/>
                                            <p:tgtEl>
                                              <p:spTgt spid="151"/>
                                            </p:tgtEl>
                                          </p:cBhvr>
                                        </p:animEffect>
                                      </p:childTnLst>
                                    </p:cTn>
                                  </p:par>
                                  <p:par>
                                    <p:cTn id="118" presetID="26" presetClass="emph" presetSubtype="0" repeatCount="2000" fill="hold" grpId="1" nodeType="withEffect">
                                      <p:stCondLst>
                                        <p:cond delay="200"/>
                                      </p:stCondLst>
                                      <p:childTnLst>
                                        <p:animEffect transition="out" filter="fade">
                                          <p:cBhvr>
                                            <p:cTn id="119" dur="500" tmFilter="0, 0; .2, .5; .8, .5; 1, 0"/>
                                            <p:tgtEl>
                                              <p:spTgt spid="151"/>
                                            </p:tgtEl>
                                          </p:cBhvr>
                                        </p:animEffect>
                                        <p:animScale>
                                          <p:cBhvr>
                                            <p:cTn id="120" dur="250" autoRev="1" fill="hold"/>
                                            <p:tgtEl>
                                              <p:spTgt spid="151"/>
                                            </p:tgtEl>
                                          </p:cBhvr>
                                          <p:by x="105000" y="105000"/>
                                        </p:animScale>
                                      </p:childTnLst>
                                    </p:cTn>
                                  </p:par>
                                </p:childTnLst>
                              </p:cTn>
                            </p:par>
                          </p:childTnLst>
                        </p:cTn>
                      </p:par>
                      <p:par>
                        <p:cTn id="121" fill="hold">
                          <p:stCondLst>
                            <p:cond delay="indefinite"/>
                          </p:stCondLst>
                          <p:childTnLst>
                            <p:par>
                              <p:cTn id="122" fill="hold">
                                <p:stCondLst>
                                  <p:cond delay="0"/>
                                </p:stCondLst>
                                <p:childTnLst>
                                  <p:par>
                                    <p:cTn id="123" presetID="26" presetClass="emph" presetSubtype="0" repeatCount="2000" fill="hold" grpId="1" nodeType="clickEffect">
                                      <p:stCondLst>
                                        <p:cond delay="0"/>
                                      </p:stCondLst>
                                      <p:childTnLst>
                                        <p:animEffect transition="out" filter="fade">
                                          <p:cBhvr>
                                            <p:cTn id="124" dur="500" tmFilter="0, 0; .2, .5; .8, .5; 1, 0"/>
                                            <p:tgtEl>
                                              <p:spTgt spid="153"/>
                                            </p:tgtEl>
                                          </p:cBhvr>
                                        </p:animEffect>
                                        <p:animScale>
                                          <p:cBhvr>
                                            <p:cTn id="125" dur="250" autoRev="1" fill="hold"/>
                                            <p:tgtEl>
                                              <p:spTgt spid="153"/>
                                            </p:tgtEl>
                                          </p:cBhvr>
                                          <p:by x="105000" y="105000"/>
                                        </p:animScale>
                                      </p:childTnLst>
                                    </p:cTn>
                                  </p:par>
                                  <p:par>
                                    <p:cTn id="126" presetID="26" presetClass="emph" presetSubtype="0" repeatCount="2000" fill="hold" grpId="1" nodeType="withEffect">
                                      <p:stCondLst>
                                        <p:cond delay="150"/>
                                      </p:stCondLst>
                                      <p:childTnLst>
                                        <p:animEffect transition="out" filter="fade">
                                          <p:cBhvr>
                                            <p:cTn id="127" dur="500" tmFilter="0, 0; .2, .5; .8, .5; 1, 0"/>
                                            <p:tgtEl>
                                              <p:spTgt spid="154"/>
                                            </p:tgtEl>
                                          </p:cBhvr>
                                        </p:animEffect>
                                        <p:animScale>
                                          <p:cBhvr>
                                            <p:cTn id="128" dur="250" autoRev="1" fill="hold"/>
                                            <p:tgtEl>
                                              <p:spTgt spid="154"/>
                                            </p:tgtEl>
                                          </p:cBhvr>
                                          <p:by x="105000" y="105000"/>
                                        </p:animScale>
                                      </p:childTnLst>
                                    </p:cTn>
                                  </p:par>
                                  <p:par>
                                    <p:cTn id="129" presetID="26" presetClass="emph" presetSubtype="0" repeatCount="2000" fill="hold" grpId="1" nodeType="withEffect">
                                      <p:stCondLst>
                                        <p:cond delay="300"/>
                                      </p:stCondLst>
                                      <p:childTnLst>
                                        <p:animEffect transition="out" filter="fade">
                                          <p:cBhvr>
                                            <p:cTn id="130" dur="500" tmFilter="0, 0; .2, .5; .8, .5; 1, 0"/>
                                            <p:tgtEl>
                                              <p:spTgt spid="155"/>
                                            </p:tgtEl>
                                          </p:cBhvr>
                                        </p:animEffect>
                                        <p:animScale>
                                          <p:cBhvr>
                                            <p:cTn id="131" dur="250" autoRev="1" fill="hold"/>
                                            <p:tgtEl>
                                              <p:spTgt spid="155"/>
                                            </p:tgtEl>
                                          </p:cBhvr>
                                          <p:by x="105000" y="105000"/>
                                        </p:animScale>
                                      </p:childTnLst>
                                    </p:cTn>
                                  </p:par>
                                  <p:par>
                                    <p:cTn id="132" presetID="26" presetClass="emph" presetSubtype="0" repeatCount="2000" fill="hold" grpId="1" nodeType="withEffect">
                                      <p:stCondLst>
                                        <p:cond delay="200"/>
                                      </p:stCondLst>
                                      <p:childTnLst>
                                        <p:animEffect transition="out" filter="fade">
                                          <p:cBhvr>
                                            <p:cTn id="133" dur="500" tmFilter="0, 0; .2, .5; .8, .5; 1, 0"/>
                                            <p:tgtEl>
                                              <p:spTgt spid="157"/>
                                            </p:tgtEl>
                                          </p:cBhvr>
                                        </p:animEffect>
                                        <p:animScale>
                                          <p:cBhvr>
                                            <p:cTn id="134" dur="250" autoRev="1" fill="hold"/>
                                            <p:tgtEl>
                                              <p:spTgt spid="157"/>
                                            </p:tgtEl>
                                          </p:cBhvr>
                                          <p:by x="105000" y="105000"/>
                                        </p:animScale>
                                      </p:childTnLst>
                                    </p:cTn>
                                  </p:par>
                                  <p:par>
                                    <p:cTn id="135" presetID="26" presetClass="emph" presetSubtype="0" repeatCount="2000" fill="hold" grpId="1" nodeType="withEffect">
                                      <p:stCondLst>
                                        <p:cond delay="250"/>
                                      </p:stCondLst>
                                      <p:childTnLst>
                                        <p:animEffect transition="out" filter="fade">
                                          <p:cBhvr>
                                            <p:cTn id="136" dur="500" tmFilter="0, 0; .2, .5; .8, .5; 1, 0"/>
                                            <p:tgtEl>
                                              <p:spTgt spid="156"/>
                                            </p:tgtEl>
                                          </p:cBhvr>
                                        </p:animEffect>
                                        <p:animScale>
                                          <p:cBhvr>
                                            <p:cTn id="137" dur="250" autoRev="1" fill="hold"/>
                                            <p:tgtEl>
                                              <p:spTgt spid="15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147" grpId="0"/>
          <p:bldP spid="151" grpId="0" animBg="1"/>
          <p:bldP spid="151"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61" grpId="0"/>
          <p:bldP spid="162" grpId="0"/>
          <p:bldP spid="163" grpId="0"/>
          <p:bldP spid="164" grpId="0"/>
          <p:bldP spid="165"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wipe(right)">
                                          <p:cBhvr>
                                            <p:cTn id="7" dur="1000"/>
                                            <p:tgtEl>
                                              <p:spTgt spid="148"/>
                                            </p:tgtEl>
                                          </p:cBhvr>
                                        </p:animEffect>
                                      </p:childTnLst>
                                    </p:cTn>
                                  </p:par>
                                  <p:par>
                                    <p:cTn id="8" presetID="22" presetClass="entr" presetSubtype="8" fill="hold" nodeType="withEffect">
                                      <p:stCondLst>
                                        <p:cond delay="0"/>
                                      </p:stCondLst>
                                      <p:childTnLst>
                                        <p:set>
                                          <p:cBhvr>
                                            <p:cTn id="9" dur="1" fill="hold">
                                              <p:stCondLst>
                                                <p:cond delay="0"/>
                                              </p:stCondLst>
                                            </p:cTn>
                                            <p:tgtEl>
                                              <p:spTgt spid="149"/>
                                            </p:tgtEl>
                                            <p:attrNameLst>
                                              <p:attrName>style.visibility</p:attrName>
                                            </p:attrNameLst>
                                          </p:cBhvr>
                                          <p:to>
                                            <p:strVal val="visible"/>
                                          </p:to>
                                        </p:set>
                                        <p:animEffect transition="in" filter="wipe(left)">
                                          <p:cBhvr>
                                            <p:cTn id="10" dur="1000"/>
                                            <p:tgtEl>
                                              <p:spTgt spid="14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90"/>
                                            </p:tgtEl>
                                            <p:attrNameLst>
                                              <p:attrName>style.visibility</p:attrName>
                                            </p:attrNameLst>
                                          </p:cBhvr>
                                          <p:to>
                                            <p:strVal val="visible"/>
                                          </p:to>
                                        </p:set>
                                        <p:anim calcmode="lin" valueType="num">
                                          <p:cBhvr additive="base">
                                            <p:cTn id="15" dur="1000" fill="hold"/>
                                            <p:tgtEl>
                                              <p:spTgt spid="90"/>
                                            </p:tgtEl>
                                            <p:attrNameLst>
                                              <p:attrName>ppt_x</p:attrName>
                                            </p:attrNameLst>
                                          </p:cBhvr>
                                          <p:tavLst>
                                            <p:tav tm="0">
                                              <p:val>
                                                <p:strVal val="#ppt_x"/>
                                              </p:val>
                                            </p:tav>
                                            <p:tav tm="100000">
                                              <p:val>
                                                <p:strVal val="#ppt_x"/>
                                              </p:val>
                                            </p:tav>
                                          </p:tavLst>
                                        </p:anim>
                                        <p:anim calcmode="lin" valueType="num">
                                          <p:cBhvr additive="base">
                                            <p:cTn id="16" dur="1000" fill="hold"/>
                                            <p:tgtEl>
                                              <p:spTgt spid="90"/>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147"/>
                                            </p:tgtEl>
                                            <p:attrNameLst>
                                              <p:attrName>style.visibility</p:attrName>
                                            </p:attrNameLst>
                                          </p:cBhvr>
                                          <p:to>
                                            <p:strVal val="visible"/>
                                          </p:to>
                                        </p:set>
                                        <p:anim calcmode="lin" valueType="num">
                                          <p:cBhvr additive="base">
                                            <p:cTn id="20" dur="1000" fill="hold"/>
                                            <p:tgtEl>
                                              <p:spTgt spid="147"/>
                                            </p:tgtEl>
                                            <p:attrNameLst>
                                              <p:attrName>ppt_x</p:attrName>
                                            </p:attrNameLst>
                                          </p:cBhvr>
                                          <p:tavLst>
                                            <p:tav tm="0">
                                              <p:val>
                                                <p:strVal val="1+#ppt_w/2"/>
                                              </p:val>
                                            </p:tav>
                                            <p:tav tm="100000">
                                              <p:val>
                                                <p:strVal val="#ppt_x"/>
                                              </p:val>
                                            </p:tav>
                                          </p:tavLst>
                                        </p:anim>
                                        <p:anim calcmode="lin" valueType="num">
                                          <p:cBhvr additive="base">
                                            <p:cTn id="21" dur="10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56"/>
                                            </p:tgtEl>
                                            <p:attrNameLst>
                                              <p:attrName>style.visibility</p:attrName>
                                            </p:attrNameLst>
                                          </p:cBhvr>
                                          <p:to>
                                            <p:strVal val="visible"/>
                                          </p:to>
                                        </p:set>
                                        <p:anim calcmode="lin" valueType="num">
                                          <p:cBhvr>
                                            <p:cTn id="26" dur="500" fill="hold"/>
                                            <p:tgtEl>
                                              <p:spTgt spid="156"/>
                                            </p:tgtEl>
                                            <p:attrNameLst>
                                              <p:attrName>ppt_w</p:attrName>
                                            </p:attrNameLst>
                                          </p:cBhvr>
                                          <p:tavLst>
                                            <p:tav tm="0">
                                              <p:val>
                                                <p:fltVal val="0"/>
                                              </p:val>
                                            </p:tav>
                                            <p:tav tm="100000">
                                              <p:val>
                                                <p:strVal val="#ppt_w"/>
                                              </p:val>
                                            </p:tav>
                                          </p:tavLst>
                                        </p:anim>
                                        <p:anim calcmode="lin" valueType="num">
                                          <p:cBhvr>
                                            <p:cTn id="27" dur="500" fill="hold"/>
                                            <p:tgtEl>
                                              <p:spTgt spid="156"/>
                                            </p:tgtEl>
                                            <p:attrNameLst>
                                              <p:attrName>ppt_h</p:attrName>
                                            </p:attrNameLst>
                                          </p:cBhvr>
                                          <p:tavLst>
                                            <p:tav tm="0">
                                              <p:val>
                                                <p:fltVal val="0"/>
                                              </p:val>
                                            </p:tav>
                                            <p:tav tm="100000">
                                              <p:val>
                                                <p:strVal val="#ppt_h"/>
                                              </p:val>
                                            </p:tav>
                                          </p:tavLst>
                                        </p:anim>
                                        <p:animEffect transition="in" filter="fade">
                                          <p:cBhvr>
                                            <p:cTn id="28" dur="500"/>
                                            <p:tgtEl>
                                              <p:spTgt spid="15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nodeType="clickEffect">
                                      <p:stCondLst>
                                        <p:cond delay="0"/>
                                      </p:stCondLst>
                                      <p:childTnLst>
                                        <p:set>
                                          <p:cBhvr>
                                            <p:cTn id="32" dur="1" fill="hold">
                                              <p:stCondLst>
                                                <p:cond delay="0"/>
                                              </p:stCondLst>
                                            </p:cTn>
                                            <p:tgtEl>
                                              <p:spTgt spid="158"/>
                                            </p:tgtEl>
                                            <p:attrNameLst>
                                              <p:attrName>style.visibility</p:attrName>
                                            </p:attrNameLst>
                                          </p:cBhvr>
                                          <p:to>
                                            <p:strVal val="visible"/>
                                          </p:to>
                                        </p:set>
                                        <p:animEffect transition="in" filter="wipe(right)">
                                          <p:cBhvr>
                                            <p:cTn id="33" dur="500"/>
                                            <p:tgtEl>
                                              <p:spTgt spid="158"/>
                                            </p:tgtEl>
                                          </p:cBhvr>
                                        </p:animEffect>
                                      </p:childTnLst>
                                    </p:cTn>
                                  </p:par>
                                  <p:par>
                                    <p:cTn id="34" presetID="22" presetClass="entr" presetSubtype="8" fill="hold" nodeType="withEffect">
                                      <p:stCondLst>
                                        <p:cond delay="0"/>
                                      </p:stCondLst>
                                      <p:childTnLst>
                                        <p:set>
                                          <p:cBhvr>
                                            <p:cTn id="35" dur="1" fill="hold">
                                              <p:stCondLst>
                                                <p:cond delay="0"/>
                                              </p:stCondLst>
                                            </p:cTn>
                                            <p:tgtEl>
                                              <p:spTgt spid="159"/>
                                            </p:tgtEl>
                                            <p:attrNameLst>
                                              <p:attrName>style.visibility</p:attrName>
                                            </p:attrNameLst>
                                          </p:cBhvr>
                                          <p:to>
                                            <p:strVal val="visible"/>
                                          </p:to>
                                        </p:set>
                                        <p:animEffect transition="in" filter="wipe(left)">
                                          <p:cBhvr>
                                            <p:cTn id="36" dur="500"/>
                                            <p:tgtEl>
                                              <p:spTgt spid="159"/>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53"/>
                                            </p:tgtEl>
                                            <p:attrNameLst>
                                              <p:attrName>style.visibility</p:attrName>
                                            </p:attrNameLst>
                                          </p:cBhvr>
                                          <p:to>
                                            <p:strVal val="visible"/>
                                          </p:to>
                                        </p:set>
                                        <p:anim calcmode="lin" valueType="num">
                                          <p:cBhvr>
                                            <p:cTn id="41" dur="500" fill="hold"/>
                                            <p:tgtEl>
                                              <p:spTgt spid="153"/>
                                            </p:tgtEl>
                                            <p:attrNameLst>
                                              <p:attrName>ppt_w</p:attrName>
                                            </p:attrNameLst>
                                          </p:cBhvr>
                                          <p:tavLst>
                                            <p:tav tm="0">
                                              <p:val>
                                                <p:fltVal val="0"/>
                                              </p:val>
                                            </p:tav>
                                            <p:tav tm="100000">
                                              <p:val>
                                                <p:strVal val="#ppt_w"/>
                                              </p:val>
                                            </p:tav>
                                          </p:tavLst>
                                        </p:anim>
                                        <p:anim calcmode="lin" valueType="num">
                                          <p:cBhvr>
                                            <p:cTn id="42" dur="500" fill="hold"/>
                                            <p:tgtEl>
                                              <p:spTgt spid="153"/>
                                            </p:tgtEl>
                                            <p:attrNameLst>
                                              <p:attrName>ppt_h</p:attrName>
                                            </p:attrNameLst>
                                          </p:cBhvr>
                                          <p:tavLst>
                                            <p:tav tm="0">
                                              <p:val>
                                                <p:fltVal val="0"/>
                                              </p:val>
                                            </p:tav>
                                            <p:tav tm="100000">
                                              <p:val>
                                                <p:strVal val="#ppt_h"/>
                                              </p:val>
                                            </p:tav>
                                          </p:tavLst>
                                        </p:anim>
                                        <p:animEffect transition="in" filter="fade">
                                          <p:cBhvr>
                                            <p:cTn id="43" dur="500"/>
                                            <p:tgtEl>
                                              <p:spTgt spid="153"/>
                                            </p:tgtEl>
                                          </p:cBhvr>
                                        </p:animEffect>
                                      </p:childTnLst>
                                    </p:cTn>
                                  </p:par>
                                  <p:par>
                                    <p:cTn id="44" presetID="53" presetClass="entr" presetSubtype="16" fill="hold" grpId="0" nodeType="withEffect">
                                      <p:stCondLst>
                                        <p:cond delay="150"/>
                                      </p:stCondLst>
                                      <p:childTnLst>
                                        <p:set>
                                          <p:cBhvr>
                                            <p:cTn id="45" dur="1" fill="hold">
                                              <p:stCondLst>
                                                <p:cond delay="0"/>
                                              </p:stCondLst>
                                            </p:cTn>
                                            <p:tgtEl>
                                              <p:spTgt spid="154"/>
                                            </p:tgtEl>
                                            <p:attrNameLst>
                                              <p:attrName>style.visibility</p:attrName>
                                            </p:attrNameLst>
                                          </p:cBhvr>
                                          <p:to>
                                            <p:strVal val="visible"/>
                                          </p:to>
                                        </p:set>
                                        <p:anim calcmode="lin" valueType="num">
                                          <p:cBhvr>
                                            <p:cTn id="46" dur="500" fill="hold"/>
                                            <p:tgtEl>
                                              <p:spTgt spid="154"/>
                                            </p:tgtEl>
                                            <p:attrNameLst>
                                              <p:attrName>ppt_w</p:attrName>
                                            </p:attrNameLst>
                                          </p:cBhvr>
                                          <p:tavLst>
                                            <p:tav tm="0">
                                              <p:val>
                                                <p:fltVal val="0"/>
                                              </p:val>
                                            </p:tav>
                                            <p:tav tm="100000">
                                              <p:val>
                                                <p:strVal val="#ppt_w"/>
                                              </p:val>
                                            </p:tav>
                                          </p:tavLst>
                                        </p:anim>
                                        <p:anim calcmode="lin" valueType="num">
                                          <p:cBhvr>
                                            <p:cTn id="47" dur="500" fill="hold"/>
                                            <p:tgtEl>
                                              <p:spTgt spid="154"/>
                                            </p:tgtEl>
                                            <p:attrNameLst>
                                              <p:attrName>ppt_h</p:attrName>
                                            </p:attrNameLst>
                                          </p:cBhvr>
                                          <p:tavLst>
                                            <p:tav tm="0">
                                              <p:val>
                                                <p:fltVal val="0"/>
                                              </p:val>
                                            </p:tav>
                                            <p:tav tm="100000">
                                              <p:val>
                                                <p:strVal val="#ppt_h"/>
                                              </p:val>
                                            </p:tav>
                                          </p:tavLst>
                                        </p:anim>
                                        <p:animEffect transition="in" filter="fade">
                                          <p:cBhvr>
                                            <p:cTn id="48" dur="500"/>
                                            <p:tgtEl>
                                              <p:spTgt spid="154"/>
                                            </p:tgtEl>
                                          </p:cBhvr>
                                        </p:animEffect>
                                      </p:childTnLst>
                                    </p:cTn>
                                  </p:par>
                                </p:childTnLst>
                              </p:cTn>
                            </p:par>
                            <p:par>
                              <p:cTn id="49" fill="hold">
                                <p:stCondLst>
                                  <p:cond delay="650"/>
                                </p:stCondLst>
                                <p:childTnLst>
                                  <p:par>
                                    <p:cTn id="50" presetID="22" presetClass="entr" presetSubtype="4" fill="hold" nodeType="afterEffect">
                                      <p:stCondLst>
                                        <p:cond delay="0"/>
                                      </p:stCondLst>
                                      <p:childTnLst>
                                        <p:set>
                                          <p:cBhvr>
                                            <p:cTn id="51" dur="1" fill="hold">
                                              <p:stCondLst>
                                                <p:cond delay="0"/>
                                              </p:stCondLst>
                                            </p:cTn>
                                            <p:tgtEl>
                                              <p:spTgt spid="160"/>
                                            </p:tgtEl>
                                            <p:attrNameLst>
                                              <p:attrName>style.visibility</p:attrName>
                                            </p:attrNameLst>
                                          </p:cBhvr>
                                          <p:to>
                                            <p:strVal val="visible"/>
                                          </p:to>
                                        </p:set>
                                        <p:animEffect transition="in" filter="wipe(down)">
                                          <p:cBhvr>
                                            <p:cTn id="52" dur="500"/>
                                            <p:tgtEl>
                                              <p:spTgt spid="160"/>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55"/>
                                            </p:tgtEl>
                                            <p:attrNameLst>
                                              <p:attrName>style.visibility</p:attrName>
                                            </p:attrNameLst>
                                          </p:cBhvr>
                                          <p:to>
                                            <p:strVal val="visible"/>
                                          </p:to>
                                        </p:set>
                                        <p:anim calcmode="lin" valueType="num">
                                          <p:cBhvr>
                                            <p:cTn id="57" dur="500" fill="hold"/>
                                            <p:tgtEl>
                                              <p:spTgt spid="155"/>
                                            </p:tgtEl>
                                            <p:attrNameLst>
                                              <p:attrName>ppt_w</p:attrName>
                                            </p:attrNameLst>
                                          </p:cBhvr>
                                          <p:tavLst>
                                            <p:tav tm="0">
                                              <p:val>
                                                <p:fltVal val="0"/>
                                              </p:val>
                                            </p:tav>
                                            <p:tav tm="100000">
                                              <p:val>
                                                <p:strVal val="#ppt_w"/>
                                              </p:val>
                                            </p:tav>
                                          </p:tavLst>
                                        </p:anim>
                                        <p:anim calcmode="lin" valueType="num">
                                          <p:cBhvr>
                                            <p:cTn id="58" dur="500" fill="hold"/>
                                            <p:tgtEl>
                                              <p:spTgt spid="155"/>
                                            </p:tgtEl>
                                            <p:attrNameLst>
                                              <p:attrName>ppt_h</p:attrName>
                                            </p:attrNameLst>
                                          </p:cBhvr>
                                          <p:tavLst>
                                            <p:tav tm="0">
                                              <p:val>
                                                <p:fltVal val="0"/>
                                              </p:val>
                                            </p:tav>
                                            <p:tav tm="100000">
                                              <p:val>
                                                <p:strVal val="#ppt_h"/>
                                              </p:val>
                                            </p:tav>
                                          </p:tavLst>
                                        </p:anim>
                                        <p:animEffect transition="in" filter="fade">
                                          <p:cBhvr>
                                            <p:cTn id="59" dur="500"/>
                                            <p:tgtEl>
                                              <p:spTgt spid="15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152"/>
                                            </p:tgtEl>
                                            <p:attrNameLst>
                                              <p:attrName>style.visibility</p:attrName>
                                            </p:attrNameLst>
                                          </p:cBhvr>
                                          <p:to>
                                            <p:strVal val="visible"/>
                                          </p:to>
                                        </p:set>
                                        <p:animEffect transition="in" filter="wipe(down)">
                                          <p:cBhvr>
                                            <p:cTn id="64" dur="500"/>
                                            <p:tgtEl>
                                              <p:spTgt spid="152"/>
                                            </p:tgtEl>
                                          </p:cBhvr>
                                        </p:animEffect>
                                      </p:childTnLst>
                                    </p:cTn>
                                  </p:par>
                                  <p:par>
                                    <p:cTn id="65" presetID="22" presetClass="entr" presetSubtype="4" fill="hold" nodeType="withEffect">
                                      <p:stCondLst>
                                        <p:cond delay="250"/>
                                      </p:stCondLst>
                                      <p:childTnLst>
                                        <p:set>
                                          <p:cBhvr>
                                            <p:cTn id="66" dur="1" fill="hold">
                                              <p:stCondLst>
                                                <p:cond delay="0"/>
                                              </p:stCondLst>
                                            </p:cTn>
                                            <p:tgtEl>
                                              <p:spTgt spid="150"/>
                                            </p:tgtEl>
                                            <p:attrNameLst>
                                              <p:attrName>style.visibility</p:attrName>
                                            </p:attrNameLst>
                                          </p:cBhvr>
                                          <p:to>
                                            <p:strVal val="visible"/>
                                          </p:to>
                                        </p:set>
                                        <p:animEffect transition="in" filter="wipe(down)">
                                          <p:cBhvr>
                                            <p:cTn id="67" dur="500"/>
                                            <p:tgtEl>
                                              <p:spTgt spid="15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iterate type="lt">
                                        <p:tmPct val="10000"/>
                                      </p:iterate>
                                      <p:childTnLst>
                                        <p:set>
                                          <p:cBhvr>
                                            <p:cTn id="71" dur="1" fill="hold">
                                              <p:stCondLst>
                                                <p:cond delay="0"/>
                                              </p:stCondLst>
                                            </p:cTn>
                                            <p:tgtEl>
                                              <p:spTgt spid="161"/>
                                            </p:tgtEl>
                                            <p:attrNameLst>
                                              <p:attrName>style.visibility</p:attrName>
                                            </p:attrNameLst>
                                          </p:cBhvr>
                                          <p:to>
                                            <p:strVal val="visible"/>
                                          </p:to>
                                        </p:set>
                                        <p:anim calcmode="lin" valueType="num">
                                          <p:cBhvr>
                                            <p:cTn id="72" dur="500" fill="hold"/>
                                            <p:tgtEl>
                                              <p:spTgt spid="161"/>
                                            </p:tgtEl>
                                            <p:attrNameLst>
                                              <p:attrName>ppt_w</p:attrName>
                                            </p:attrNameLst>
                                          </p:cBhvr>
                                          <p:tavLst>
                                            <p:tav tm="0">
                                              <p:val>
                                                <p:fltVal val="0"/>
                                              </p:val>
                                            </p:tav>
                                            <p:tav tm="100000">
                                              <p:val>
                                                <p:strVal val="#ppt_w"/>
                                              </p:val>
                                            </p:tav>
                                          </p:tavLst>
                                        </p:anim>
                                        <p:anim calcmode="lin" valueType="num">
                                          <p:cBhvr>
                                            <p:cTn id="73" dur="500" fill="hold"/>
                                            <p:tgtEl>
                                              <p:spTgt spid="161"/>
                                            </p:tgtEl>
                                            <p:attrNameLst>
                                              <p:attrName>ppt_h</p:attrName>
                                            </p:attrNameLst>
                                          </p:cBhvr>
                                          <p:tavLst>
                                            <p:tav tm="0">
                                              <p:val>
                                                <p:fltVal val="0"/>
                                              </p:val>
                                            </p:tav>
                                            <p:tav tm="100000">
                                              <p:val>
                                                <p:strVal val="#ppt_h"/>
                                              </p:val>
                                            </p:tav>
                                          </p:tavLst>
                                        </p:anim>
                                        <p:animEffect transition="in" filter="fade">
                                          <p:cBhvr>
                                            <p:cTn id="74" dur="500"/>
                                            <p:tgtEl>
                                              <p:spTgt spid="161"/>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iterate type="lt">
                                        <p:tmPct val="10000"/>
                                      </p:iterate>
                                      <p:childTnLst>
                                        <p:set>
                                          <p:cBhvr>
                                            <p:cTn id="78" dur="1" fill="hold">
                                              <p:stCondLst>
                                                <p:cond delay="0"/>
                                              </p:stCondLst>
                                            </p:cTn>
                                            <p:tgtEl>
                                              <p:spTgt spid="162"/>
                                            </p:tgtEl>
                                            <p:attrNameLst>
                                              <p:attrName>style.visibility</p:attrName>
                                            </p:attrNameLst>
                                          </p:cBhvr>
                                          <p:to>
                                            <p:strVal val="visible"/>
                                          </p:to>
                                        </p:set>
                                        <p:anim calcmode="lin" valueType="num">
                                          <p:cBhvr>
                                            <p:cTn id="79" dur="500" fill="hold"/>
                                            <p:tgtEl>
                                              <p:spTgt spid="162"/>
                                            </p:tgtEl>
                                            <p:attrNameLst>
                                              <p:attrName>ppt_w</p:attrName>
                                            </p:attrNameLst>
                                          </p:cBhvr>
                                          <p:tavLst>
                                            <p:tav tm="0">
                                              <p:val>
                                                <p:fltVal val="0"/>
                                              </p:val>
                                            </p:tav>
                                            <p:tav tm="100000">
                                              <p:val>
                                                <p:strVal val="#ppt_w"/>
                                              </p:val>
                                            </p:tav>
                                          </p:tavLst>
                                        </p:anim>
                                        <p:anim calcmode="lin" valueType="num">
                                          <p:cBhvr>
                                            <p:cTn id="80" dur="500" fill="hold"/>
                                            <p:tgtEl>
                                              <p:spTgt spid="162"/>
                                            </p:tgtEl>
                                            <p:attrNameLst>
                                              <p:attrName>ppt_h</p:attrName>
                                            </p:attrNameLst>
                                          </p:cBhvr>
                                          <p:tavLst>
                                            <p:tav tm="0">
                                              <p:val>
                                                <p:fltVal val="0"/>
                                              </p:val>
                                            </p:tav>
                                            <p:tav tm="100000">
                                              <p:val>
                                                <p:strVal val="#ppt_h"/>
                                              </p:val>
                                            </p:tav>
                                          </p:tavLst>
                                        </p:anim>
                                        <p:animEffect transition="in" filter="fade">
                                          <p:cBhvr>
                                            <p:cTn id="81" dur="500"/>
                                            <p:tgtEl>
                                              <p:spTgt spid="162"/>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iterate type="lt">
                                        <p:tmPct val="10000"/>
                                      </p:iterate>
                                      <p:childTnLst>
                                        <p:set>
                                          <p:cBhvr>
                                            <p:cTn id="85" dur="1" fill="hold">
                                              <p:stCondLst>
                                                <p:cond delay="0"/>
                                              </p:stCondLst>
                                            </p:cTn>
                                            <p:tgtEl>
                                              <p:spTgt spid="163"/>
                                            </p:tgtEl>
                                            <p:attrNameLst>
                                              <p:attrName>style.visibility</p:attrName>
                                            </p:attrNameLst>
                                          </p:cBhvr>
                                          <p:to>
                                            <p:strVal val="visible"/>
                                          </p:to>
                                        </p:set>
                                        <p:anim calcmode="lin" valueType="num">
                                          <p:cBhvr>
                                            <p:cTn id="86" dur="500" fill="hold"/>
                                            <p:tgtEl>
                                              <p:spTgt spid="163"/>
                                            </p:tgtEl>
                                            <p:attrNameLst>
                                              <p:attrName>ppt_w</p:attrName>
                                            </p:attrNameLst>
                                          </p:cBhvr>
                                          <p:tavLst>
                                            <p:tav tm="0">
                                              <p:val>
                                                <p:fltVal val="0"/>
                                              </p:val>
                                            </p:tav>
                                            <p:tav tm="100000">
                                              <p:val>
                                                <p:strVal val="#ppt_w"/>
                                              </p:val>
                                            </p:tav>
                                          </p:tavLst>
                                        </p:anim>
                                        <p:anim calcmode="lin" valueType="num">
                                          <p:cBhvr>
                                            <p:cTn id="87" dur="500" fill="hold"/>
                                            <p:tgtEl>
                                              <p:spTgt spid="163"/>
                                            </p:tgtEl>
                                            <p:attrNameLst>
                                              <p:attrName>ppt_h</p:attrName>
                                            </p:attrNameLst>
                                          </p:cBhvr>
                                          <p:tavLst>
                                            <p:tav tm="0">
                                              <p:val>
                                                <p:fltVal val="0"/>
                                              </p:val>
                                            </p:tav>
                                            <p:tav tm="100000">
                                              <p:val>
                                                <p:strVal val="#ppt_h"/>
                                              </p:val>
                                            </p:tav>
                                          </p:tavLst>
                                        </p:anim>
                                        <p:animEffect transition="in" filter="fade">
                                          <p:cBhvr>
                                            <p:cTn id="88" dur="500"/>
                                            <p:tgtEl>
                                              <p:spTgt spid="163"/>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iterate type="lt">
                                        <p:tmPct val="10000"/>
                                      </p:iterate>
                                      <p:childTnLst>
                                        <p:set>
                                          <p:cBhvr>
                                            <p:cTn id="92" dur="1" fill="hold">
                                              <p:stCondLst>
                                                <p:cond delay="0"/>
                                              </p:stCondLst>
                                            </p:cTn>
                                            <p:tgtEl>
                                              <p:spTgt spid="164"/>
                                            </p:tgtEl>
                                            <p:attrNameLst>
                                              <p:attrName>style.visibility</p:attrName>
                                            </p:attrNameLst>
                                          </p:cBhvr>
                                          <p:to>
                                            <p:strVal val="visible"/>
                                          </p:to>
                                        </p:set>
                                        <p:anim calcmode="lin" valueType="num">
                                          <p:cBhvr>
                                            <p:cTn id="93" dur="500" fill="hold"/>
                                            <p:tgtEl>
                                              <p:spTgt spid="164"/>
                                            </p:tgtEl>
                                            <p:attrNameLst>
                                              <p:attrName>ppt_w</p:attrName>
                                            </p:attrNameLst>
                                          </p:cBhvr>
                                          <p:tavLst>
                                            <p:tav tm="0">
                                              <p:val>
                                                <p:fltVal val="0"/>
                                              </p:val>
                                            </p:tav>
                                            <p:tav tm="100000">
                                              <p:val>
                                                <p:strVal val="#ppt_w"/>
                                              </p:val>
                                            </p:tav>
                                          </p:tavLst>
                                        </p:anim>
                                        <p:anim calcmode="lin" valueType="num">
                                          <p:cBhvr>
                                            <p:cTn id="94" dur="500" fill="hold"/>
                                            <p:tgtEl>
                                              <p:spTgt spid="164"/>
                                            </p:tgtEl>
                                            <p:attrNameLst>
                                              <p:attrName>ppt_h</p:attrName>
                                            </p:attrNameLst>
                                          </p:cBhvr>
                                          <p:tavLst>
                                            <p:tav tm="0">
                                              <p:val>
                                                <p:fltVal val="0"/>
                                              </p:val>
                                            </p:tav>
                                            <p:tav tm="100000">
                                              <p:val>
                                                <p:strVal val="#ppt_h"/>
                                              </p:val>
                                            </p:tav>
                                          </p:tavLst>
                                        </p:anim>
                                        <p:animEffect transition="in" filter="fade">
                                          <p:cBhvr>
                                            <p:cTn id="95" dur="500"/>
                                            <p:tgtEl>
                                              <p:spTgt spid="164"/>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iterate type="lt">
                                        <p:tmPct val="10000"/>
                                      </p:iterate>
                                      <p:childTnLst>
                                        <p:set>
                                          <p:cBhvr>
                                            <p:cTn id="99" dur="1" fill="hold">
                                              <p:stCondLst>
                                                <p:cond delay="0"/>
                                              </p:stCondLst>
                                            </p:cTn>
                                            <p:tgtEl>
                                              <p:spTgt spid="165"/>
                                            </p:tgtEl>
                                            <p:attrNameLst>
                                              <p:attrName>style.visibility</p:attrName>
                                            </p:attrNameLst>
                                          </p:cBhvr>
                                          <p:to>
                                            <p:strVal val="visible"/>
                                          </p:to>
                                        </p:set>
                                        <p:anim calcmode="lin" valueType="num">
                                          <p:cBhvr>
                                            <p:cTn id="100" dur="500" fill="hold"/>
                                            <p:tgtEl>
                                              <p:spTgt spid="165"/>
                                            </p:tgtEl>
                                            <p:attrNameLst>
                                              <p:attrName>ppt_w</p:attrName>
                                            </p:attrNameLst>
                                          </p:cBhvr>
                                          <p:tavLst>
                                            <p:tav tm="0">
                                              <p:val>
                                                <p:fltVal val="0"/>
                                              </p:val>
                                            </p:tav>
                                            <p:tav tm="100000">
                                              <p:val>
                                                <p:strVal val="#ppt_w"/>
                                              </p:val>
                                            </p:tav>
                                          </p:tavLst>
                                        </p:anim>
                                        <p:anim calcmode="lin" valueType="num">
                                          <p:cBhvr>
                                            <p:cTn id="101" dur="500" fill="hold"/>
                                            <p:tgtEl>
                                              <p:spTgt spid="165"/>
                                            </p:tgtEl>
                                            <p:attrNameLst>
                                              <p:attrName>ppt_h</p:attrName>
                                            </p:attrNameLst>
                                          </p:cBhvr>
                                          <p:tavLst>
                                            <p:tav tm="0">
                                              <p:val>
                                                <p:fltVal val="0"/>
                                              </p:val>
                                            </p:tav>
                                            <p:tav tm="100000">
                                              <p:val>
                                                <p:strVal val="#ppt_h"/>
                                              </p:val>
                                            </p:tav>
                                          </p:tavLst>
                                        </p:anim>
                                        <p:animEffect transition="in" filter="fade">
                                          <p:cBhvr>
                                            <p:cTn id="102" dur="500"/>
                                            <p:tgtEl>
                                              <p:spTgt spid="165"/>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iterate type="lt">
                                        <p:tmPct val="10000"/>
                                      </p:iterate>
                                      <p:childTnLst>
                                        <p:set>
                                          <p:cBhvr>
                                            <p:cTn id="106" dur="1" fill="hold">
                                              <p:stCondLst>
                                                <p:cond delay="0"/>
                                              </p:stCondLst>
                                            </p:cTn>
                                            <p:tgtEl>
                                              <p:spTgt spid="166"/>
                                            </p:tgtEl>
                                            <p:attrNameLst>
                                              <p:attrName>style.visibility</p:attrName>
                                            </p:attrNameLst>
                                          </p:cBhvr>
                                          <p:to>
                                            <p:strVal val="visible"/>
                                          </p:to>
                                        </p:set>
                                        <p:anim calcmode="lin" valueType="num">
                                          <p:cBhvr>
                                            <p:cTn id="107" dur="500" fill="hold"/>
                                            <p:tgtEl>
                                              <p:spTgt spid="166"/>
                                            </p:tgtEl>
                                            <p:attrNameLst>
                                              <p:attrName>ppt_w</p:attrName>
                                            </p:attrNameLst>
                                          </p:cBhvr>
                                          <p:tavLst>
                                            <p:tav tm="0">
                                              <p:val>
                                                <p:fltVal val="0"/>
                                              </p:val>
                                            </p:tav>
                                            <p:tav tm="100000">
                                              <p:val>
                                                <p:strVal val="#ppt_w"/>
                                              </p:val>
                                            </p:tav>
                                          </p:tavLst>
                                        </p:anim>
                                        <p:anim calcmode="lin" valueType="num">
                                          <p:cBhvr>
                                            <p:cTn id="108" dur="500" fill="hold"/>
                                            <p:tgtEl>
                                              <p:spTgt spid="166"/>
                                            </p:tgtEl>
                                            <p:attrNameLst>
                                              <p:attrName>ppt_h</p:attrName>
                                            </p:attrNameLst>
                                          </p:cBhvr>
                                          <p:tavLst>
                                            <p:tav tm="0">
                                              <p:val>
                                                <p:fltVal val="0"/>
                                              </p:val>
                                            </p:tav>
                                            <p:tav tm="100000">
                                              <p:val>
                                                <p:strVal val="#ppt_h"/>
                                              </p:val>
                                            </p:tav>
                                          </p:tavLst>
                                        </p:anim>
                                        <p:animEffect transition="in" filter="fade">
                                          <p:cBhvr>
                                            <p:cTn id="109" dur="500"/>
                                            <p:tgtEl>
                                              <p:spTgt spid="166"/>
                                            </p:tgtEl>
                                          </p:cBhvr>
                                        </p:animEffect>
                                      </p:childTnLst>
                                    </p:cTn>
                                  </p:par>
                                </p:childTnLst>
                              </p:cTn>
                            </p:par>
                          </p:childTnLst>
                        </p:cTn>
                      </p:par>
                      <p:par>
                        <p:cTn id="110" fill="hold">
                          <p:stCondLst>
                            <p:cond delay="indefinite"/>
                          </p:stCondLst>
                          <p:childTnLst>
                            <p:par>
                              <p:cTn id="111" fill="hold">
                                <p:stCondLst>
                                  <p:cond delay="0"/>
                                </p:stCondLst>
                                <p:childTnLst>
                                  <p:par>
                                    <p:cTn id="112" presetID="21" presetClass="entr" presetSubtype="1" fill="hold" grpId="0" nodeType="clickEffect">
                                      <p:stCondLst>
                                        <p:cond delay="0"/>
                                      </p:stCondLst>
                                      <p:childTnLst>
                                        <p:set>
                                          <p:cBhvr>
                                            <p:cTn id="113" dur="1" fill="hold">
                                              <p:stCondLst>
                                                <p:cond delay="0"/>
                                              </p:stCondLst>
                                            </p:cTn>
                                            <p:tgtEl>
                                              <p:spTgt spid="157"/>
                                            </p:tgtEl>
                                            <p:attrNameLst>
                                              <p:attrName>style.visibility</p:attrName>
                                            </p:attrNameLst>
                                          </p:cBhvr>
                                          <p:to>
                                            <p:strVal val="visible"/>
                                          </p:to>
                                        </p:set>
                                        <p:animEffect transition="in" filter="wheel(1)">
                                          <p:cBhvr>
                                            <p:cTn id="114" dur="2000"/>
                                            <p:tgtEl>
                                              <p:spTgt spid="157"/>
                                            </p:tgtEl>
                                          </p:cBhvr>
                                        </p:animEffect>
                                      </p:childTnLst>
                                    </p:cTn>
                                  </p:par>
                                  <p:par>
                                    <p:cTn id="115" presetID="21" presetClass="entr" presetSubtype="1" fill="hold" grpId="0" nodeType="withEffect">
                                      <p:stCondLst>
                                        <p:cond delay="250"/>
                                      </p:stCondLst>
                                      <p:childTnLst>
                                        <p:set>
                                          <p:cBhvr>
                                            <p:cTn id="116" dur="1" fill="hold">
                                              <p:stCondLst>
                                                <p:cond delay="0"/>
                                              </p:stCondLst>
                                            </p:cTn>
                                            <p:tgtEl>
                                              <p:spTgt spid="151"/>
                                            </p:tgtEl>
                                            <p:attrNameLst>
                                              <p:attrName>style.visibility</p:attrName>
                                            </p:attrNameLst>
                                          </p:cBhvr>
                                          <p:to>
                                            <p:strVal val="visible"/>
                                          </p:to>
                                        </p:set>
                                        <p:animEffect transition="in" filter="wheel(1)">
                                          <p:cBhvr>
                                            <p:cTn id="117" dur="2000"/>
                                            <p:tgtEl>
                                              <p:spTgt spid="151"/>
                                            </p:tgtEl>
                                          </p:cBhvr>
                                        </p:animEffect>
                                      </p:childTnLst>
                                    </p:cTn>
                                  </p:par>
                                  <p:par>
                                    <p:cTn id="118" presetID="26" presetClass="emph" presetSubtype="0" repeatCount="2000" fill="hold" grpId="1" nodeType="withEffect">
                                      <p:stCondLst>
                                        <p:cond delay="200"/>
                                      </p:stCondLst>
                                      <p:childTnLst>
                                        <p:animEffect transition="out" filter="fade">
                                          <p:cBhvr>
                                            <p:cTn id="119" dur="500" tmFilter="0, 0; .2, .5; .8, .5; 1, 0"/>
                                            <p:tgtEl>
                                              <p:spTgt spid="151"/>
                                            </p:tgtEl>
                                          </p:cBhvr>
                                        </p:animEffect>
                                        <p:animScale>
                                          <p:cBhvr>
                                            <p:cTn id="120" dur="250" autoRev="1" fill="hold"/>
                                            <p:tgtEl>
                                              <p:spTgt spid="151"/>
                                            </p:tgtEl>
                                          </p:cBhvr>
                                          <p:by x="105000" y="105000"/>
                                        </p:animScale>
                                      </p:childTnLst>
                                    </p:cTn>
                                  </p:par>
                                </p:childTnLst>
                              </p:cTn>
                            </p:par>
                          </p:childTnLst>
                        </p:cTn>
                      </p:par>
                      <p:par>
                        <p:cTn id="121" fill="hold">
                          <p:stCondLst>
                            <p:cond delay="indefinite"/>
                          </p:stCondLst>
                          <p:childTnLst>
                            <p:par>
                              <p:cTn id="122" fill="hold">
                                <p:stCondLst>
                                  <p:cond delay="0"/>
                                </p:stCondLst>
                                <p:childTnLst>
                                  <p:par>
                                    <p:cTn id="123" presetID="26" presetClass="emph" presetSubtype="0" repeatCount="2000" fill="hold" grpId="1" nodeType="clickEffect">
                                      <p:stCondLst>
                                        <p:cond delay="0"/>
                                      </p:stCondLst>
                                      <p:childTnLst>
                                        <p:animEffect transition="out" filter="fade">
                                          <p:cBhvr>
                                            <p:cTn id="124" dur="500" tmFilter="0, 0; .2, .5; .8, .5; 1, 0"/>
                                            <p:tgtEl>
                                              <p:spTgt spid="153"/>
                                            </p:tgtEl>
                                          </p:cBhvr>
                                        </p:animEffect>
                                        <p:animScale>
                                          <p:cBhvr>
                                            <p:cTn id="125" dur="250" autoRev="1" fill="hold"/>
                                            <p:tgtEl>
                                              <p:spTgt spid="153"/>
                                            </p:tgtEl>
                                          </p:cBhvr>
                                          <p:by x="105000" y="105000"/>
                                        </p:animScale>
                                      </p:childTnLst>
                                    </p:cTn>
                                  </p:par>
                                  <p:par>
                                    <p:cTn id="126" presetID="26" presetClass="emph" presetSubtype="0" repeatCount="2000" fill="hold" grpId="1" nodeType="withEffect">
                                      <p:stCondLst>
                                        <p:cond delay="150"/>
                                      </p:stCondLst>
                                      <p:childTnLst>
                                        <p:animEffect transition="out" filter="fade">
                                          <p:cBhvr>
                                            <p:cTn id="127" dur="500" tmFilter="0, 0; .2, .5; .8, .5; 1, 0"/>
                                            <p:tgtEl>
                                              <p:spTgt spid="154"/>
                                            </p:tgtEl>
                                          </p:cBhvr>
                                        </p:animEffect>
                                        <p:animScale>
                                          <p:cBhvr>
                                            <p:cTn id="128" dur="250" autoRev="1" fill="hold"/>
                                            <p:tgtEl>
                                              <p:spTgt spid="154"/>
                                            </p:tgtEl>
                                          </p:cBhvr>
                                          <p:by x="105000" y="105000"/>
                                        </p:animScale>
                                      </p:childTnLst>
                                    </p:cTn>
                                  </p:par>
                                  <p:par>
                                    <p:cTn id="129" presetID="26" presetClass="emph" presetSubtype="0" repeatCount="2000" fill="hold" grpId="1" nodeType="withEffect">
                                      <p:stCondLst>
                                        <p:cond delay="300"/>
                                      </p:stCondLst>
                                      <p:childTnLst>
                                        <p:animEffect transition="out" filter="fade">
                                          <p:cBhvr>
                                            <p:cTn id="130" dur="500" tmFilter="0, 0; .2, .5; .8, .5; 1, 0"/>
                                            <p:tgtEl>
                                              <p:spTgt spid="155"/>
                                            </p:tgtEl>
                                          </p:cBhvr>
                                        </p:animEffect>
                                        <p:animScale>
                                          <p:cBhvr>
                                            <p:cTn id="131" dur="250" autoRev="1" fill="hold"/>
                                            <p:tgtEl>
                                              <p:spTgt spid="155"/>
                                            </p:tgtEl>
                                          </p:cBhvr>
                                          <p:by x="105000" y="105000"/>
                                        </p:animScale>
                                      </p:childTnLst>
                                    </p:cTn>
                                  </p:par>
                                  <p:par>
                                    <p:cTn id="132" presetID="26" presetClass="emph" presetSubtype="0" repeatCount="2000" fill="hold" grpId="1" nodeType="withEffect">
                                      <p:stCondLst>
                                        <p:cond delay="200"/>
                                      </p:stCondLst>
                                      <p:childTnLst>
                                        <p:animEffect transition="out" filter="fade">
                                          <p:cBhvr>
                                            <p:cTn id="133" dur="500" tmFilter="0, 0; .2, .5; .8, .5; 1, 0"/>
                                            <p:tgtEl>
                                              <p:spTgt spid="157"/>
                                            </p:tgtEl>
                                          </p:cBhvr>
                                        </p:animEffect>
                                        <p:animScale>
                                          <p:cBhvr>
                                            <p:cTn id="134" dur="250" autoRev="1" fill="hold"/>
                                            <p:tgtEl>
                                              <p:spTgt spid="157"/>
                                            </p:tgtEl>
                                          </p:cBhvr>
                                          <p:by x="105000" y="105000"/>
                                        </p:animScale>
                                      </p:childTnLst>
                                    </p:cTn>
                                  </p:par>
                                  <p:par>
                                    <p:cTn id="135" presetID="26" presetClass="emph" presetSubtype="0" repeatCount="2000" fill="hold" grpId="1" nodeType="withEffect">
                                      <p:stCondLst>
                                        <p:cond delay="250"/>
                                      </p:stCondLst>
                                      <p:childTnLst>
                                        <p:animEffect transition="out" filter="fade">
                                          <p:cBhvr>
                                            <p:cTn id="136" dur="500" tmFilter="0, 0; .2, .5; .8, .5; 1, 0"/>
                                            <p:tgtEl>
                                              <p:spTgt spid="156"/>
                                            </p:tgtEl>
                                          </p:cBhvr>
                                        </p:animEffect>
                                        <p:animScale>
                                          <p:cBhvr>
                                            <p:cTn id="137" dur="250" autoRev="1" fill="hold"/>
                                            <p:tgtEl>
                                              <p:spTgt spid="15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147" grpId="0"/>
          <p:bldP spid="151" grpId="0" animBg="1"/>
          <p:bldP spid="151"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P spid="161" grpId="0"/>
          <p:bldP spid="162" grpId="0"/>
          <p:bldP spid="163" grpId="0"/>
          <p:bldP spid="164" grpId="0"/>
          <p:bldP spid="165" grpId="0"/>
          <p:bldP spid="166"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3" name="直接连接符 112"/>
          <p:cNvCxnSpPr/>
          <p:nvPr/>
        </p:nvCxnSpPr>
        <p:spPr>
          <a:xfrm>
            <a:off x="4869517" y="408189"/>
            <a:ext cx="427448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0" y="408189"/>
            <a:ext cx="4295775"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pic>
        <p:nvPicPr>
          <p:cNvPr id="103" name="Picture 9" descr="C:\Users\Administrator\Desktop\备用小报\待做模板区\读书小报\1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924" y="1008196"/>
            <a:ext cx="7437712" cy="375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五角星 50"/>
          <p:cNvSpPr/>
          <p:nvPr/>
        </p:nvSpPr>
        <p:spPr>
          <a:xfrm rot="20009784" flipV="1">
            <a:off x="3048450" y="909875"/>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BDD704"/>
          </a:solidFill>
          <a:ln w="101600">
            <a:solidFill>
              <a:srgbClr val="FFC000">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五角星 50"/>
          <p:cNvSpPr/>
          <p:nvPr/>
        </p:nvSpPr>
        <p:spPr>
          <a:xfrm rot="853210" flipV="1">
            <a:off x="4075297" y="1025250"/>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ED6C72"/>
          </a:solidFill>
          <a:ln w="101600">
            <a:solidFill>
              <a:srgbClr val="FF8901">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五角星 50"/>
          <p:cNvSpPr/>
          <p:nvPr/>
        </p:nvSpPr>
        <p:spPr>
          <a:xfrm rot="12957389" flipV="1">
            <a:off x="5239272" y="954624"/>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FFC000"/>
          </a:solidFill>
          <a:ln w="101600">
            <a:solidFill>
              <a:srgbClr val="ED6C72">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7" name="图片 106"/>
          <p:cNvPicPr>
            <a:picLocks noChangeAspect="1"/>
          </p:cNvPicPr>
          <p:nvPr/>
        </p:nvPicPr>
        <p:blipFill rotWithShape="1">
          <a:blip r:embed="rId5"/>
          <a:srcRect b="39547"/>
          <a:stretch/>
        </p:blipFill>
        <p:spPr>
          <a:xfrm>
            <a:off x="7115211" y="1008197"/>
            <a:ext cx="1213209" cy="3604444"/>
          </a:xfrm>
          <a:prstGeom prst="rect">
            <a:avLst/>
          </a:prstGeom>
          <a:effectLst>
            <a:outerShdw blurRad="50800" dist="38100" algn="l" rotWithShape="0">
              <a:schemeClr val="bg1">
                <a:alpha val="40000"/>
              </a:schemeClr>
            </a:outerShdw>
          </a:effectLst>
        </p:spPr>
      </p:pic>
      <p:pic>
        <p:nvPicPr>
          <p:cNvPr id="108" name="图片 107"/>
          <p:cNvPicPr>
            <a:picLocks noChangeAspect="1"/>
          </p:cNvPicPr>
          <p:nvPr/>
        </p:nvPicPr>
        <p:blipFill rotWithShape="1">
          <a:blip r:embed="rId5"/>
          <a:srcRect b="39547"/>
          <a:stretch/>
        </p:blipFill>
        <p:spPr>
          <a:xfrm flipH="1">
            <a:off x="650631" y="952333"/>
            <a:ext cx="1213209" cy="3604444"/>
          </a:xfrm>
          <a:prstGeom prst="rect">
            <a:avLst/>
          </a:prstGeom>
          <a:effectLst>
            <a:outerShdw blurRad="50800" dist="38100" algn="l" rotWithShape="0">
              <a:schemeClr val="bg1">
                <a:alpha val="40000"/>
              </a:schemeClr>
            </a:outerShdw>
          </a:effectLst>
        </p:spPr>
      </p:pic>
      <p:pic>
        <p:nvPicPr>
          <p:cNvPr id="109" name="图片 10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6256" y="4209421"/>
            <a:ext cx="2439311" cy="812147"/>
          </a:xfrm>
          <a:prstGeom prst="rect">
            <a:avLst/>
          </a:prstGeom>
        </p:spPr>
      </p:pic>
      <p:pic>
        <p:nvPicPr>
          <p:cNvPr id="111" name="图片 1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8912" y="4248920"/>
            <a:ext cx="2160583" cy="719347"/>
          </a:xfrm>
          <a:prstGeom prst="rect">
            <a:avLst/>
          </a:prstGeom>
        </p:spPr>
      </p:pic>
      <p:sp>
        <p:nvSpPr>
          <p:cNvPr id="116" name="矩形 115"/>
          <p:cNvSpPr/>
          <p:nvPr/>
        </p:nvSpPr>
        <p:spPr>
          <a:xfrm>
            <a:off x="4274482" y="104239"/>
            <a:ext cx="595035" cy="362792"/>
          </a:xfrm>
          <a:prstGeom prst="rect">
            <a:avLst/>
          </a:prstGeom>
        </p:spPr>
        <p:txBody>
          <a:bodyPr wrap="none">
            <a:spAutoFit/>
          </a:bodyPr>
          <a:lstStyle/>
          <a:p>
            <a:pPr marL="0" lvl="1">
              <a:lnSpc>
                <a:spcPct val="120000"/>
              </a:lnSpc>
            </a:pPr>
            <a:r>
              <a:rPr lang="zh-CN" altLang="en-US" sz="1600" b="1" dirty="0" smtClean="0">
                <a:solidFill>
                  <a:schemeClr val="tx1">
                    <a:lumMod val="85000"/>
                    <a:lumOff val="15000"/>
                  </a:schemeClr>
                </a:solidFill>
                <a:latin typeface="微软雅黑" pitchFamily="34" charset="-122"/>
                <a:ea typeface="微软雅黑" pitchFamily="34" charset="-122"/>
              </a:rPr>
              <a:t>目录</a:t>
            </a:r>
            <a:endParaRPr lang="zh-CN" altLang="en-US" sz="1600" b="1" dirty="0">
              <a:solidFill>
                <a:schemeClr val="tx1">
                  <a:lumMod val="85000"/>
                  <a:lumOff val="15000"/>
                </a:schemeClr>
              </a:solidFill>
              <a:latin typeface="微软雅黑" pitchFamily="34" charset="-122"/>
              <a:ea typeface="微软雅黑" pitchFamily="34" charset="-122"/>
            </a:endParaRPr>
          </a:p>
        </p:txBody>
      </p:sp>
      <p:sp>
        <p:nvSpPr>
          <p:cNvPr id="117" name="矩形 116"/>
          <p:cNvSpPr/>
          <p:nvPr/>
        </p:nvSpPr>
        <p:spPr>
          <a:xfrm>
            <a:off x="3888159" y="391765"/>
            <a:ext cx="1367682" cy="307777"/>
          </a:xfrm>
          <a:prstGeom prst="rect">
            <a:avLst/>
          </a:prstGeom>
        </p:spPr>
        <p:txBody>
          <a:bodyPr wrap="none">
            <a:spAutoFit/>
          </a:bodyPr>
          <a:lstStyle/>
          <a:p>
            <a:pPr algn="ctr"/>
            <a:r>
              <a:rPr lang="en-US" altLang="zh-CN"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rPr>
              <a:t>CONTENTS</a:t>
            </a:r>
            <a:endParaRPr lang="zh-CN" altLang="en-US"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endParaRPr>
          </a:p>
        </p:txBody>
      </p:sp>
      <p:sp>
        <p:nvSpPr>
          <p:cNvPr id="118" name="矩形 117"/>
          <p:cNvSpPr/>
          <p:nvPr/>
        </p:nvSpPr>
        <p:spPr>
          <a:xfrm rot="20740597">
            <a:off x="1640329" y="2024667"/>
            <a:ext cx="2646878" cy="584775"/>
          </a:xfrm>
          <a:prstGeom prst="rect">
            <a:avLst/>
          </a:prstGeom>
        </p:spPr>
        <p:txBody>
          <a:bodyPr wrap="none">
            <a:spAutoFit/>
            <a:scene3d>
              <a:camera prst="orthographicFront"/>
              <a:lightRig rig="threePt" dir="t"/>
            </a:scene3d>
            <a:sp3d extrusionH="57150">
              <a:bevelT w="12700" h="38100" prst="slope"/>
              <a:bevelB w="69850" h="38100" prst="cross"/>
            </a:sp3d>
          </a:bodyPr>
          <a:lstStyle/>
          <a:p>
            <a:pPr algn="ctr"/>
            <a:r>
              <a:rPr lang="zh-CN" altLang="en-US" sz="3200" dirty="0" smtClean="0">
                <a:solidFill>
                  <a:srgbClr val="92D050"/>
                </a:solidFill>
                <a:latin typeface="汉仪菱心体简" panose="02010609000101010101" pitchFamily="49" charset="-122"/>
                <a:ea typeface="汉仪菱心体简" panose="02010609000101010101" pitchFamily="49" charset="-122"/>
              </a:rPr>
              <a:t>学校主要工作</a:t>
            </a:r>
            <a:endParaRPr lang="zh-CN" altLang="en-US" sz="3200" dirty="0">
              <a:solidFill>
                <a:srgbClr val="92D050"/>
              </a:solidFill>
              <a:latin typeface="汉仪菱心体简" panose="02010609000101010101" pitchFamily="49" charset="-122"/>
              <a:ea typeface="汉仪菱心体简" panose="02010609000101010101" pitchFamily="49" charset="-122"/>
            </a:endParaRPr>
          </a:p>
        </p:txBody>
      </p:sp>
      <p:sp>
        <p:nvSpPr>
          <p:cNvPr id="119" name="矩形 118"/>
          <p:cNvSpPr/>
          <p:nvPr/>
        </p:nvSpPr>
        <p:spPr>
          <a:xfrm>
            <a:off x="4899832" y="2185809"/>
            <a:ext cx="2784781" cy="1384353"/>
          </a:xfrm>
          <a:prstGeom prst="rect">
            <a:avLst/>
          </a:prstGeom>
        </p:spPr>
        <p:txBody>
          <a:bodyPr wrap="square">
            <a:spAutoFit/>
          </a:bodyPr>
          <a:lstStyle/>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教学特色</a:t>
            </a:r>
            <a:endParaRPr lang="en-US" altLang="zh-CN" sz="2400" dirty="0">
              <a:solidFill>
                <a:schemeClr val="tx1">
                  <a:lumMod val="85000"/>
                  <a:lumOff val="15000"/>
                </a:schemeClr>
              </a:solidFill>
              <a:latin typeface="微软雅黑" pitchFamily="34" charset="-122"/>
              <a:ea typeface="微软雅黑" pitchFamily="34" charset="-122"/>
            </a:endParaRPr>
          </a:p>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主要课程</a:t>
            </a:r>
            <a:endParaRPr lang="en-US" altLang="zh-CN" sz="2400" dirty="0">
              <a:solidFill>
                <a:schemeClr val="tx1">
                  <a:lumMod val="85000"/>
                  <a:lumOff val="15000"/>
                </a:schemeClr>
              </a:solidFill>
              <a:latin typeface="微软雅黑" pitchFamily="34" charset="-122"/>
              <a:ea typeface="微软雅黑" pitchFamily="34" charset="-122"/>
            </a:endParaRPr>
          </a:p>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教学优势</a:t>
            </a:r>
          </a:p>
        </p:txBody>
      </p:sp>
      <p:pic>
        <p:nvPicPr>
          <p:cNvPr id="120" name="Picture 5" descr="C:\Users\ABC\Desktop\58pic_526bf2bdbafad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8856" y="1282769"/>
            <a:ext cx="1127329" cy="787463"/>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6" descr="C:\Users\ABC\Desktop\58pic_526bf2bdbafad.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21424" y="2838756"/>
            <a:ext cx="1133475" cy="2182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639167"/>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wipe(right)">
                                          <p:cBhvr>
                                            <p:cTn id="7" dur="1000"/>
                                            <p:tgtEl>
                                              <p:spTgt spid="113"/>
                                            </p:tgtEl>
                                          </p:cBhvr>
                                        </p:animEffect>
                                      </p:childTnLst>
                                    </p:cTn>
                                  </p:par>
                                  <p:par>
                                    <p:cTn id="8" presetID="22" presetClass="entr" presetSubtype="8" fill="hold" nodeType="withEffect">
                                      <p:stCondLst>
                                        <p:cond delay="0"/>
                                      </p:stCondLst>
                                      <p:childTnLst>
                                        <p:set>
                                          <p:cBhvr>
                                            <p:cTn id="9" dur="1" fill="hold">
                                              <p:stCondLst>
                                                <p:cond delay="0"/>
                                              </p:stCondLst>
                                            </p:cTn>
                                            <p:tgtEl>
                                              <p:spTgt spid="115"/>
                                            </p:tgtEl>
                                            <p:attrNameLst>
                                              <p:attrName>style.visibility</p:attrName>
                                            </p:attrNameLst>
                                          </p:cBhvr>
                                          <p:to>
                                            <p:strVal val="visible"/>
                                          </p:to>
                                        </p:set>
                                        <p:animEffect transition="in" filter="wipe(left)">
                                          <p:cBhvr>
                                            <p:cTn id="10" dur="1000"/>
                                            <p:tgtEl>
                                              <p:spTgt spid="1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116"/>
                                            </p:tgtEl>
                                            <p:attrNameLst>
                                              <p:attrName>style.visibility</p:attrName>
                                            </p:attrNameLst>
                                          </p:cBhvr>
                                          <p:to>
                                            <p:strVal val="visible"/>
                                          </p:to>
                                        </p:set>
                                        <p:anim calcmode="lin" valueType="num" p14:bounceEnd="72000">
                                          <p:cBhvr additive="base">
                                            <p:cTn id="15" dur="1000" fill="hold"/>
                                            <p:tgtEl>
                                              <p:spTgt spid="116"/>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116"/>
                                            </p:tgtEl>
                                            <p:attrNameLst>
                                              <p:attrName>ppt_y</p:attrName>
                                            </p:attrNameLst>
                                          </p:cBhvr>
                                          <p:tavLst>
                                            <p:tav tm="0">
                                              <p:val>
                                                <p:strVal val="1+#ppt_h/2"/>
                                              </p:val>
                                            </p:tav>
                                            <p:tav tm="100000">
                                              <p:val>
                                                <p:strVal val="#ppt_y"/>
                                              </p:val>
                                            </p:tav>
                                          </p:tavLst>
                                        </p:anim>
                                      </p:childTnLst>
                                    </p:cTn>
                                  </p:par>
                                </p:childTnLst>
                              </p:cTn>
                            </p:par>
                            <p:par>
                              <p:cTn id="17" fill="hold">
                                <p:stCondLst>
                                  <p:cond delay="11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117"/>
                                            </p:tgtEl>
                                            <p:attrNameLst>
                                              <p:attrName>style.visibility</p:attrName>
                                            </p:attrNameLst>
                                          </p:cBhvr>
                                          <p:to>
                                            <p:strVal val="visible"/>
                                          </p:to>
                                        </p:set>
                                        <p:anim calcmode="lin" valueType="num" p14:bounceEnd="72000">
                                          <p:cBhvr additive="base">
                                            <p:cTn id="20" dur="1000" fill="hold"/>
                                            <p:tgtEl>
                                              <p:spTgt spid="117"/>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103"/>
                                            </p:tgtEl>
                                            <p:attrNameLst>
                                              <p:attrName>style.visibility</p:attrName>
                                            </p:attrNameLst>
                                          </p:cBhvr>
                                          <p:to>
                                            <p:strVal val="visible"/>
                                          </p:to>
                                        </p:set>
                                        <p:animEffect transition="in" filter="wipe(down)">
                                          <p:cBhvr>
                                            <p:cTn id="26" dur="580">
                                              <p:stCondLst>
                                                <p:cond delay="0"/>
                                              </p:stCondLst>
                                            </p:cTn>
                                            <p:tgtEl>
                                              <p:spTgt spid="103"/>
                                            </p:tgtEl>
                                          </p:cBhvr>
                                        </p:animEffect>
                                        <p:anim calcmode="lin" valueType="num">
                                          <p:cBhvr>
                                            <p:cTn id="27" dur="1822" tmFilter="0,0; 0.14,0.36; 0.43,0.73; 0.71,0.91; 1.0,1.0">
                                              <p:stCondLst>
                                                <p:cond delay="0"/>
                                              </p:stCondLst>
                                            </p:cTn>
                                            <p:tgtEl>
                                              <p:spTgt spid="103"/>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03"/>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03"/>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03"/>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03"/>
                                            </p:tgtEl>
                                            <p:attrNameLst>
                                              <p:attrName>ppt_y</p:attrName>
                                            </p:attrNameLst>
                                          </p:cBhvr>
                                          <p:tavLst>
                                            <p:tav tm="0" fmla="#ppt_y-sin(pi*$)/81">
                                              <p:val>
                                                <p:fltVal val="0"/>
                                              </p:val>
                                            </p:tav>
                                            <p:tav tm="100000">
                                              <p:val>
                                                <p:fltVal val="1"/>
                                              </p:val>
                                            </p:tav>
                                          </p:tavLst>
                                        </p:anim>
                                        <p:animScale>
                                          <p:cBhvr>
                                            <p:cTn id="32" dur="26">
                                              <p:stCondLst>
                                                <p:cond delay="650"/>
                                              </p:stCondLst>
                                            </p:cTn>
                                            <p:tgtEl>
                                              <p:spTgt spid="103"/>
                                            </p:tgtEl>
                                          </p:cBhvr>
                                          <p:to x="100000" y="60000"/>
                                        </p:animScale>
                                        <p:animScale>
                                          <p:cBhvr>
                                            <p:cTn id="33" dur="166" decel="50000">
                                              <p:stCondLst>
                                                <p:cond delay="676"/>
                                              </p:stCondLst>
                                            </p:cTn>
                                            <p:tgtEl>
                                              <p:spTgt spid="103"/>
                                            </p:tgtEl>
                                          </p:cBhvr>
                                          <p:to x="100000" y="100000"/>
                                        </p:animScale>
                                        <p:animScale>
                                          <p:cBhvr>
                                            <p:cTn id="34" dur="26">
                                              <p:stCondLst>
                                                <p:cond delay="1312"/>
                                              </p:stCondLst>
                                            </p:cTn>
                                            <p:tgtEl>
                                              <p:spTgt spid="103"/>
                                            </p:tgtEl>
                                          </p:cBhvr>
                                          <p:to x="100000" y="80000"/>
                                        </p:animScale>
                                        <p:animScale>
                                          <p:cBhvr>
                                            <p:cTn id="35" dur="166" decel="50000">
                                              <p:stCondLst>
                                                <p:cond delay="1338"/>
                                              </p:stCondLst>
                                            </p:cTn>
                                            <p:tgtEl>
                                              <p:spTgt spid="103"/>
                                            </p:tgtEl>
                                          </p:cBhvr>
                                          <p:to x="100000" y="100000"/>
                                        </p:animScale>
                                        <p:animScale>
                                          <p:cBhvr>
                                            <p:cTn id="36" dur="26">
                                              <p:stCondLst>
                                                <p:cond delay="1642"/>
                                              </p:stCondLst>
                                            </p:cTn>
                                            <p:tgtEl>
                                              <p:spTgt spid="103"/>
                                            </p:tgtEl>
                                          </p:cBhvr>
                                          <p:to x="100000" y="90000"/>
                                        </p:animScale>
                                        <p:animScale>
                                          <p:cBhvr>
                                            <p:cTn id="37" dur="166" decel="50000">
                                              <p:stCondLst>
                                                <p:cond delay="1668"/>
                                              </p:stCondLst>
                                            </p:cTn>
                                            <p:tgtEl>
                                              <p:spTgt spid="103"/>
                                            </p:tgtEl>
                                          </p:cBhvr>
                                          <p:to x="100000" y="100000"/>
                                        </p:animScale>
                                        <p:animScale>
                                          <p:cBhvr>
                                            <p:cTn id="38" dur="26">
                                              <p:stCondLst>
                                                <p:cond delay="1808"/>
                                              </p:stCondLst>
                                            </p:cTn>
                                            <p:tgtEl>
                                              <p:spTgt spid="103"/>
                                            </p:tgtEl>
                                          </p:cBhvr>
                                          <p:to x="100000" y="95000"/>
                                        </p:animScale>
                                        <p:animScale>
                                          <p:cBhvr>
                                            <p:cTn id="39" dur="166" decel="50000">
                                              <p:stCondLst>
                                                <p:cond delay="1834"/>
                                              </p:stCondLst>
                                            </p:cTn>
                                            <p:tgtEl>
                                              <p:spTgt spid="103"/>
                                            </p:tgtEl>
                                          </p:cBhvr>
                                          <p:to x="100000" y="100000"/>
                                        </p:animScale>
                                      </p:childTnLst>
                                    </p:cTn>
                                  </p:par>
                                  <p:par>
                                    <p:cTn id="40" presetID="53" presetClass="entr" presetSubtype="16" fill="hold" grpId="0" nodeType="withEffect">
                                      <p:stCondLst>
                                        <p:cond delay="2500"/>
                                      </p:stCondLst>
                                      <p:childTnLst>
                                        <p:set>
                                          <p:cBhvr>
                                            <p:cTn id="41" dur="1" fill="hold">
                                              <p:stCondLst>
                                                <p:cond delay="0"/>
                                              </p:stCondLst>
                                            </p:cTn>
                                            <p:tgtEl>
                                              <p:spTgt spid="104"/>
                                            </p:tgtEl>
                                            <p:attrNameLst>
                                              <p:attrName>style.visibility</p:attrName>
                                            </p:attrNameLst>
                                          </p:cBhvr>
                                          <p:to>
                                            <p:strVal val="visible"/>
                                          </p:to>
                                        </p:set>
                                        <p:anim calcmode="lin" valueType="num">
                                          <p:cBhvr>
                                            <p:cTn id="42" dur="500" fill="hold"/>
                                            <p:tgtEl>
                                              <p:spTgt spid="104"/>
                                            </p:tgtEl>
                                            <p:attrNameLst>
                                              <p:attrName>ppt_w</p:attrName>
                                            </p:attrNameLst>
                                          </p:cBhvr>
                                          <p:tavLst>
                                            <p:tav tm="0">
                                              <p:val>
                                                <p:fltVal val="0"/>
                                              </p:val>
                                            </p:tav>
                                            <p:tav tm="100000">
                                              <p:val>
                                                <p:strVal val="#ppt_w"/>
                                              </p:val>
                                            </p:tav>
                                          </p:tavLst>
                                        </p:anim>
                                        <p:anim calcmode="lin" valueType="num">
                                          <p:cBhvr>
                                            <p:cTn id="43" dur="500" fill="hold"/>
                                            <p:tgtEl>
                                              <p:spTgt spid="104"/>
                                            </p:tgtEl>
                                            <p:attrNameLst>
                                              <p:attrName>ppt_h</p:attrName>
                                            </p:attrNameLst>
                                          </p:cBhvr>
                                          <p:tavLst>
                                            <p:tav tm="0">
                                              <p:val>
                                                <p:fltVal val="0"/>
                                              </p:val>
                                            </p:tav>
                                            <p:tav tm="100000">
                                              <p:val>
                                                <p:strVal val="#ppt_h"/>
                                              </p:val>
                                            </p:tav>
                                          </p:tavLst>
                                        </p:anim>
                                        <p:animEffect transition="in" filter="fade">
                                          <p:cBhvr>
                                            <p:cTn id="44" dur="500"/>
                                            <p:tgtEl>
                                              <p:spTgt spid="104"/>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05"/>
                                            </p:tgtEl>
                                            <p:attrNameLst>
                                              <p:attrName>style.visibility</p:attrName>
                                            </p:attrNameLst>
                                          </p:cBhvr>
                                          <p:to>
                                            <p:strVal val="visible"/>
                                          </p:to>
                                        </p:set>
                                        <p:anim calcmode="lin" valueType="num">
                                          <p:cBhvr>
                                            <p:cTn id="47" dur="500" fill="hold"/>
                                            <p:tgtEl>
                                              <p:spTgt spid="105"/>
                                            </p:tgtEl>
                                            <p:attrNameLst>
                                              <p:attrName>ppt_w</p:attrName>
                                            </p:attrNameLst>
                                          </p:cBhvr>
                                          <p:tavLst>
                                            <p:tav tm="0">
                                              <p:val>
                                                <p:fltVal val="0"/>
                                              </p:val>
                                            </p:tav>
                                            <p:tav tm="100000">
                                              <p:val>
                                                <p:strVal val="#ppt_w"/>
                                              </p:val>
                                            </p:tav>
                                          </p:tavLst>
                                        </p:anim>
                                        <p:anim calcmode="lin" valueType="num">
                                          <p:cBhvr>
                                            <p:cTn id="48" dur="500" fill="hold"/>
                                            <p:tgtEl>
                                              <p:spTgt spid="105"/>
                                            </p:tgtEl>
                                            <p:attrNameLst>
                                              <p:attrName>ppt_h</p:attrName>
                                            </p:attrNameLst>
                                          </p:cBhvr>
                                          <p:tavLst>
                                            <p:tav tm="0">
                                              <p:val>
                                                <p:fltVal val="0"/>
                                              </p:val>
                                            </p:tav>
                                            <p:tav tm="100000">
                                              <p:val>
                                                <p:strVal val="#ppt_h"/>
                                              </p:val>
                                            </p:tav>
                                          </p:tavLst>
                                        </p:anim>
                                        <p:animEffect transition="in" filter="fade">
                                          <p:cBhvr>
                                            <p:cTn id="49" dur="500"/>
                                            <p:tgtEl>
                                              <p:spTgt spid="105"/>
                                            </p:tgtEl>
                                          </p:cBhvr>
                                        </p:animEffect>
                                      </p:childTnLst>
                                    </p:cTn>
                                  </p:par>
                                  <p:par>
                                    <p:cTn id="50" presetID="53" presetClass="entr" presetSubtype="16" fill="hold" grpId="0" nodeType="withEffect">
                                      <p:stCondLst>
                                        <p:cond delay="3000"/>
                                      </p:stCondLst>
                                      <p:childTnLst>
                                        <p:set>
                                          <p:cBhvr>
                                            <p:cTn id="51" dur="1" fill="hold">
                                              <p:stCondLst>
                                                <p:cond delay="0"/>
                                              </p:stCondLst>
                                            </p:cTn>
                                            <p:tgtEl>
                                              <p:spTgt spid="106"/>
                                            </p:tgtEl>
                                            <p:attrNameLst>
                                              <p:attrName>style.visibility</p:attrName>
                                            </p:attrNameLst>
                                          </p:cBhvr>
                                          <p:to>
                                            <p:strVal val="visible"/>
                                          </p:to>
                                        </p:set>
                                        <p:anim calcmode="lin" valueType="num">
                                          <p:cBhvr>
                                            <p:cTn id="52" dur="500" fill="hold"/>
                                            <p:tgtEl>
                                              <p:spTgt spid="106"/>
                                            </p:tgtEl>
                                            <p:attrNameLst>
                                              <p:attrName>ppt_w</p:attrName>
                                            </p:attrNameLst>
                                          </p:cBhvr>
                                          <p:tavLst>
                                            <p:tav tm="0">
                                              <p:val>
                                                <p:fltVal val="0"/>
                                              </p:val>
                                            </p:tav>
                                            <p:tav tm="100000">
                                              <p:val>
                                                <p:strVal val="#ppt_w"/>
                                              </p:val>
                                            </p:tav>
                                          </p:tavLst>
                                        </p:anim>
                                        <p:anim calcmode="lin" valueType="num">
                                          <p:cBhvr>
                                            <p:cTn id="53" dur="500" fill="hold"/>
                                            <p:tgtEl>
                                              <p:spTgt spid="106"/>
                                            </p:tgtEl>
                                            <p:attrNameLst>
                                              <p:attrName>ppt_h</p:attrName>
                                            </p:attrNameLst>
                                          </p:cBhvr>
                                          <p:tavLst>
                                            <p:tav tm="0">
                                              <p:val>
                                                <p:fltVal val="0"/>
                                              </p:val>
                                            </p:tav>
                                            <p:tav tm="100000">
                                              <p:val>
                                                <p:strVal val="#ppt_h"/>
                                              </p:val>
                                            </p:tav>
                                          </p:tavLst>
                                        </p:anim>
                                        <p:animEffect transition="in" filter="fade">
                                          <p:cBhvr>
                                            <p:cTn id="54" dur="500"/>
                                            <p:tgtEl>
                                              <p:spTgt spid="10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107"/>
                                            </p:tgtEl>
                                            <p:attrNameLst>
                                              <p:attrName>style.visibility</p:attrName>
                                            </p:attrNameLst>
                                          </p:cBhvr>
                                          <p:to>
                                            <p:strVal val="visible"/>
                                          </p:to>
                                        </p:set>
                                        <p:animEffect transition="in" filter="wipe(down)">
                                          <p:cBhvr>
                                            <p:cTn id="59" dur="2000"/>
                                            <p:tgtEl>
                                              <p:spTgt spid="107"/>
                                            </p:tgtEl>
                                          </p:cBhvr>
                                        </p:animEffect>
                                      </p:childTnLst>
                                    </p:cTn>
                                  </p:par>
                                  <p:par>
                                    <p:cTn id="60" presetID="22" presetClass="entr" presetSubtype="4" fill="hold" nodeType="withEffect">
                                      <p:stCondLst>
                                        <p:cond delay="0"/>
                                      </p:stCondLst>
                                      <p:childTnLst>
                                        <p:set>
                                          <p:cBhvr>
                                            <p:cTn id="61" dur="1" fill="hold">
                                              <p:stCondLst>
                                                <p:cond delay="0"/>
                                              </p:stCondLst>
                                            </p:cTn>
                                            <p:tgtEl>
                                              <p:spTgt spid="108"/>
                                            </p:tgtEl>
                                            <p:attrNameLst>
                                              <p:attrName>style.visibility</p:attrName>
                                            </p:attrNameLst>
                                          </p:cBhvr>
                                          <p:to>
                                            <p:strVal val="visible"/>
                                          </p:to>
                                        </p:set>
                                        <p:animEffect transition="in" filter="wipe(down)">
                                          <p:cBhvr>
                                            <p:cTn id="62" dur="2000"/>
                                            <p:tgtEl>
                                              <p:spTgt spid="108"/>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fade">
                                          <p:cBhvr>
                                            <p:cTn id="67" dur="1000"/>
                                            <p:tgtEl>
                                              <p:spTgt spid="109"/>
                                            </p:tgtEl>
                                          </p:cBhvr>
                                        </p:animEffect>
                                        <p:anim calcmode="lin" valueType="num">
                                          <p:cBhvr>
                                            <p:cTn id="68" dur="1000" fill="hold"/>
                                            <p:tgtEl>
                                              <p:spTgt spid="109"/>
                                            </p:tgtEl>
                                            <p:attrNameLst>
                                              <p:attrName>ppt_x</p:attrName>
                                            </p:attrNameLst>
                                          </p:cBhvr>
                                          <p:tavLst>
                                            <p:tav tm="0">
                                              <p:val>
                                                <p:strVal val="#ppt_x"/>
                                              </p:val>
                                            </p:tav>
                                            <p:tav tm="100000">
                                              <p:val>
                                                <p:strVal val="#ppt_x"/>
                                              </p:val>
                                            </p:tav>
                                          </p:tavLst>
                                        </p:anim>
                                        <p:anim calcmode="lin" valueType="num">
                                          <p:cBhvr>
                                            <p:cTn id="69" dur="1000" fill="hold"/>
                                            <p:tgtEl>
                                              <p:spTgt spid="10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11"/>
                                            </p:tgtEl>
                                            <p:attrNameLst>
                                              <p:attrName>style.visibility</p:attrName>
                                            </p:attrNameLst>
                                          </p:cBhvr>
                                          <p:to>
                                            <p:strVal val="visible"/>
                                          </p:to>
                                        </p:set>
                                        <p:animEffect transition="in" filter="fade">
                                          <p:cBhvr>
                                            <p:cTn id="72" dur="1000"/>
                                            <p:tgtEl>
                                              <p:spTgt spid="111"/>
                                            </p:tgtEl>
                                          </p:cBhvr>
                                        </p:animEffect>
                                        <p:anim calcmode="lin" valueType="num">
                                          <p:cBhvr>
                                            <p:cTn id="73" dur="1000" fill="hold"/>
                                            <p:tgtEl>
                                              <p:spTgt spid="111"/>
                                            </p:tgtEl>
                                            <p:attrNameLst>
                                              <p:attrName>ppt_x</p:attrName>
                                            </p:attrNameLst>
                                          </p:cBhvr>
                                          <p:tavLst>
                                            <p:tav tm="0">
                                              <p:val>
                                                <p:strVal val="#ppt_x"/>
                                              </p:val>
                                            </p:tav>
                                            <p:tav tm="100000">
                                              <p:val>
                                                <p:strVal val="#ppt_x"/>
                                              </p:val>
                                            </p:tav>
                                          </p:tavLst>
                                        </p:anim>
                                        <p:anim calcmode="lin" valueType="num">
                                          <p:cBhvr>
                                            <p:cTn id="74" dur="1000" fill="hold"/>
                                            <p:tgtEl>
                                              <p:spTgt spid="111"/>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6" presetClass="entr" presetSubtype="0" fill="hold" grpId="0" nodeType="clickEffect">
                                      <p:stCondLst>
                                        <p:cond delay="0"/>
                                      </p:stCondLst>
                                      <p:iterate type="lt">
                                        <p:tmPct val="10000"/>
                                      </p:iterate>
                                      <p:childTnLst>
                                        <p:set>
                                          <p:cBhvr>
                                            <p:cTn id="78" dur="1" fill="hold">
                                              <p:stCondLst>
                                                <p:cond delay="0"/>
                                              </p:stCondLst>
                                            </p:cTn>
                                            <p:tgtEl>
                                              <p:spTgt spid="118"/>
                                            </p:tgtEl>
                                            <p:attrNameLst>
                                              <p:attrName>style.visibility</p:attrName>
                                            </p:attrNameLst>
                                          </p:cBhvr>
                                          <p:to>
                                            <p:strVal val="visible"/>
                                          </p:to>
                                        </p:set>
                                        <p:anim by="(-#ppt_w*2)" calcmode="lin" valueType="num">
                                          <p:cBhvr rctx="PPT">
                                            <p:cTn id="79" dur="500" autoRev="1" fill="hold">
                                              <p:stCondLst>
                                                <p:cond delay="0"/>
                                              </p:stCondLst>
                                            </p:cTn>
                                            <p:tgtEl>
                                              <p:spTgt spid="118"/>
                                            </p:tgtEl>
                                            <p:attrNameLst>
                                              <p:attrName>ppt_w</p:attrName>
                                            </p:attrNameLst>
                                          </p:cBhvr>
                                        </p:anim>
                                        <p:anim by="(#ppt_w*0.50)" calcmode="lin" valueType="num">
                                          <p:cBhvr>
                                            <p:cTn id="80" dur="500" decel="50000" autoRev="1" fill="hold">
                                              <p:stCondLst>
                                                <p:cond delay="0"/>
                                              </p:stCondLst>
                                            </p:cTn>
                                            <p:tgtEl>
                                              <p:spTgt spid="118"/>
                                            </p:tgtEl>
                                            <p:attrNameLst>
                                              <p:attrName>ppt_x</p:attrName>
                                            </p:attrNameLst>
                                          </p:cBhvr>
                                        </p:anim>
                                        <p:anim from="(-#ppt_h/2)" to="(#ppt_y)" calcmode="lin" valueType="num">
                                          <p:cBhvr>
                                            <p:cTn id="81" dur="1000" fill="hold">
                                              <p:stCondLst>
                                                <p:cond delay="0"/>
                                              </p:stCondLst>
                                            </p:cTn>
                                            <p:tgtEl>
                                              <p:spTgt spid="118"/>
                                            </p:tgtEl>
                                            <p:attrNameLst>
                                              <p:attrName>ppt_y</p:attrName>
                                            </p:attrNameLst>
                                          </p:cBhvr>
                                        </p:anim>
                                        <p:animRot by="21600000">
                                          <p:cBhvr>
                                            <p:cTn id="82" dur="1000" fill="hold">
                                              <p:stCondLst>
                                                <p:cond delay="0"/>
                                              </p:stCondLst>
                                            </p:cTn>
                                            <p:tgtEl>
                                              <p:spTgt spid="118"/>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38" presetClass="entr" presetSubtype="0" accel="50000" fill="hold" grpId="0" nodeType="clickEffect">
                                      <p:stCondLst>
                                        <p:cond delay="0"/>
                                      </p:stCondLst>
                                      <p:iterate type="lt">
                                        <p:tmPct val="50000"/>
                                      </p:iterate>
                                      <p:childTnLst>
                                        <p:set>
                                          <p:cBhvr>
                                            <p:cTn id="86" dur="1" fill="hold">
                                              <p:stCondLst>
                                                <p:cond delay="0"/>
                                              </p:stCondLst>
                                            </p:cTn>
                                            <p:tgtEl>
                                              <p:spTgt spid="119"/>
                                            </p:tgtEl>
                                            <p:attrNameLst>
                                              <p:attrName>style.visibility</p:attrName>
                                            </p:attrNameLst>
                                          </p:cBhvr>
                                          <p:to>
                                            <p:strVal val="visible"/>
                                          </p:to>
                                        </p:set>
                                        <p:set>
                                          <p:cBhvr>
                                            <p:cTn id="87" dur="114" fill="hold">
                                              <p:stCondLst>
                                                <p:cond delay="0"/>
                                              </p:stCondLst>
                                            </p:cTn>
                                            <p:tgtEl>
                                              <p:spTgt spid="119"/>
                                            </p:tgtEl>
                                            <p:attrNameLst>
                                              <p:attrName>style.rotation</p:attrName>
                                            </p:attrNameLst>
                                          </p:cBhvr>
                                          <p:to>
                                            <p:strVal val="-45.0"/>
                                          </p:to>
                                        </p:set>
                                        <p:anim calcmode="lin" valueType="num">
                                          <p:cBhvr>
                                            <p:cTn id="88" dur="114" fill="hold">
                                              <p:stCondLst>
                                                <p:cond delay="114"/>
                                              </p:stCondLst>
                                            </p:cTn>
                                            <p:tgtEl>
                                              <p:spTgt spid="119"/>
                                            </p:tgtEl>
                                            <p:attrNameLst>
                                              <p:attrName>style.rotation</p:attrName>
                                            </p:attrNameLst>
                                          </p:cBhvr>
                                          <p:tavLst>
                                            <p:tav tm="0">
                                              <p:val>
                                                <p:fltVal val="-45"/>
                                              </p:val>
                                            </p:tav>
                                            <p:tav tm="69900">
                                              <p:val>
                                                <p:fltVal val="45"/>
                                              </p:val>
                                            </p:tav>
                                            <p:tav tm="100000">
                                              <p:val>
                                                <p:fltVal val="0"/>
                                              </p:val>
                                            </p:tav>
                                          </p:tavLst>
                                        </p:anim>
                                        <p:anim calcmode="lin" valueType="num">
                                          <p:cBhvr>
                                            <p:cTn id="89" dur="114" fill="hold">
                                              <p:stCondLst>
                                                <p:cond delay="0"/>
                                              </p:stCondLst>
                                            </p:cTn>
                                            <p:tgtEl>
                                              <p:spTgt spid="119"/>
                                            </p:tgtEl>
                                            <p:attrNameLst>
                                              <p:attrName>ppt_y</p:attrName>
                                            </p:attrNameLst>
                                          </p:cBhvr>
                                          <p:tavLst>
                                            <p:tav tm="0">
                                              <p:val>
                                                <p:strVal val="#ppt_y-1"/>
                                              </p:val>
                                            </p:tav>
                                            <p:tav tm="100000">
                                              <p:val>
                                                <p:strVal val="#ppt_y-(0.354*#ppt_w-0.172*#ppt_h)"/>
                                              </p:val>
                                            </p:tav>
                                          </p:tavLst>
                                        </p:anim>
                                        <p:anim calcmode="lin" valueType="num">
                                          <p:cBhvr>
                                            <p:cTn id="90" dur="39" decel="50000" autoRev="1" fill="hold">
                                              <p:stCondLst>
                                                <p:cond delay="114"/>
                                              </p:stCondLst>
                                            </p:cTn>
                                            <p:tgtEl>
                                              <p:spTgt spid="119"/>
                                            </p:tgtEl>
                                            <p:attrNameLst>
                                              <p:attrName>ppt_y</p:attrName>
                                            </p:attrNameLst>
                                          </p:cBhvr>
                                          <p:tavLst>
                                            <p:tav tm="0">
                                              <p:val>
                                                <p:strVal val="#ppt_y-(0.354*#ppt_w-0.172*#ppt_h)"/>
                                              </p:val>
                                            </p:tav>
                                            <p:tav tm="100000">
                                              <p:val>
                                                <p:strVal val="#ppt_y-(0.354*#ppt_w-0.172*#ppt_h)-#ppt_h/2"/>
                                              </p:val>
                                            </p:tav>
                                          </p:tavLst>
                                        </p:anim>
                                        <p:anim calcmode="lin" valueType="num">
                                          <p:cBhvr>
                                            <p:cTn id="91" dur="34" fill="hold">
                                              <p:stCondLst>
                                                <p:cond delay="216"/>
                                              </p:stCondLst>
                                            </p:cTn>
                                            <p:tgtEl>
                                              <p:spTgt spid="119"/>
                                            </p:tgtEl>
                                            <p:attrNameLst>
                                              <p:attrName>ppt_y</p:attrName>
                                            </p:attrNameLst>
                                          </p:cBhvr>
                                          <p:tavLst>
                                            <p:tav tm="0">
                                              <p:val>
                                                <p:strVal val="#ppt_y-(0.354*#ppt_w-0.172*#ppt_h)"/>
                                              </p:val>
                                            </p:tav>
                                            <p:tav tm="100000">
                                              <p:val>
                                                <p:strVal val="#ppt_y"/>
                                              </p:val>
                                            </p:tav>
                                          </p:tavLst>
                                        </p:anim>
                                      </p:childTnLst>
                                    </p:cTn>
                                  </p:par>
                                  <p:par>
                                    <p:cTn id="92" presetID="22" presetClass="entr" presetSubtype="4" fill="hold" nodeType="withEffect">
                                      <p:stCondLst>
                                        <p:cond delay="1700"/>
                                      </p:stCondLst>
                                      <p:childTnLst>
                                        <p:set>
                                          <p:cBhvr>
                                            <p:cTn id="93" dur="1" fill="hold">
                                              <p:stCondLst>
                                                <p:cond delay="0"/>
                                              </p:stCondLst>
                                            </p:cTn>
                                            <p:tgtEl>
                                              <p:spTgt spid="121"/>
                                            </p:tgtEl>
                                            <p:attrNameLst>
                                              <p:attrName>style.visibility</p:attrName>
                                            </p:attrNameLst>
                                          </p:cBhvr>
                                          <p:to>
                                            <p:strVal val="visible"/>
                                          </p:to>
                                        </p:set>
                                        <p:animEffect transition="in" filter="wipe(down)">
                                          <p:cBhvr>
                                            <p:cTn id="94" dur="500"/>
                                            <p:tgtEl>
                                              <p:spTgt spid="121"/>
                                            </p:tgtEl>
                                          </p:cBhvr>
                                        </p:animEffect>
                                      </p:childTnLst>
                                    </p:cTn>
                                  </p:par>
                                  <p:par>
                                    <p:cTn id="95" presetID="2" presetClass="entr" presetSubtype="2" fill="hold" nodeType="withEffect" p14:presetBounceEnd="38000">
                                      <p:stCondLst>
                                        <p:cond delay="2100"/>
                                      </p:stCondLst>
                                      <p:childTnLst>
                                        <p:set>
                                          <p:cBhvr>
                                            <p:cTn id="96" dur="1" fill="hold">
                                              <p:stCondLst>
                                                <p:cond delay="0"/>
                                              </p:stCondLst>
                                            </p:cTn>
                                            <p:tgtEl>
                                              <p:spTgt spid="120"/>
                                            </p:tgtEl>
                                            <p:attrNameLst>
                                              <p:attrName>style.visibility</p:attrName>
                                            </p:attrNameLst>
                                          </p:cBhvr>
                                          <p:to>
                                            <p:strVal val="visible"/>
                                          </p:to>
                                        </p:set>
                                        <p:anim calcmode="lin" valueType="num" p14:bounceEnd="38000">
                                          <p:cBhvr additive="base">
                                            <p:cTn id="97" dur="500" fill="hold"/>
                                            <p:tgtEl>
                                              <p:spTgt spid="120"/>
                                            </p:tgtEl>
                                            <p:attrNameLst>
                                              <p:attrName>ppt_x</p:attrName>
                                            </p:attrNameLst>
                                          </p:cBhvr>
                                          <p:tavLst>
                                            <p:tav tm="0">
                                              <p:val>
                                                <p:strVal val="1+#ppt_w/2"/>
                                              </p:val>
                                            </p:tav>
                                            <p:tav tm="100000">
                                              <p:val>
                                                <p:strVal val="#ppt_x"/>
                                              </p:val>
                                            </p:tav>
                                          </p:tavLst>
                                        </p:anim>
                                        <p:anim calcmode="lin" valueType="num" p14:bounceEnd="38000">
                                          <p:cBhvr additive="base">
                                            <p:cTn id="98" dur="500" fill="hold"/>
                                            <p:tgtEl>
                                              <p:spTgt spid="120"/>
                                            </p:tgtEl>
                                            <p:attrNameLst>
                                              <p:attrName>ppt_y</p:attrName>
                                            </p:attrNameLst>
                                          </p:cBhvr>
                                          <p:tavLst>
                                            <p:tav tm="0">
                                              <p:val>
                                                <p:strVal val="#ppt_y"/>
                                              </p:val>
                                            </p:tav>
                                            <p:tav tm="100000">
                                              <p:val>
                                                <p:strVal val="#ppt_y"/>
                                              </p:val>
                                            </p:tav>
                                          </p:tavLst>
                                        </p:anim>
                                      </p:childTnLst>
                                    </p:cTn>
                                  </p:par>
                                  <p:par>
                                    <p:cTn id="99" presetID="26" presetClass="emph" presetSubtype="0" repeatCount="2000" fill="hold" nodeType="withEffect">
                                      <p:stCondLst>
                                        <p:cond delay="2600"/>
                                      </p:stCondLst>
                                      <p:childTnLst>
                                        <p:animEffect transition="out" filter="fade">
                                          <p:cBhvr>
                                            <p:cTn id="100" dur="500" tmFilter="0, 0; .2, .5; .8, .5; 1, 0"/>
                                            <p:tgtEl>
                                              <p:spTgt spid="121"/>
                                            </p:tgtEl>
                                          </p:cBhvr>
                                        </p:animEffect>
                                        <p:animScale>
                                          <p:cBhvr>
                                            <p:cTn id="101" dur="250" autoRev="1" fill="hold"/>
                                            <p:tgtEl>
                                              <p:spTgt spid="1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6" grpId="0" animBg="1"/>
          <p:bldP spid="116" grpId="0"/>
          <p:bldP spid="117" grpId="0"/>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wipe(right)">
                                          <p:cBhvr>
                                            <p:cTn id="7" dur="1000"/>
                                            <p:tgtEl>
                                              <p:spTgt spid="113"/>
                                            </p:tgtEl>
                                          </p:cBhvr>
                                        </p:animEffect>
                                      </p:childTnLst>
                                    </p:cTn>
                                  </p:par>
                                  <p:par>
                                    <p:cTn id="8" presetID="22" presetClass="entr" presetSubtype="8" fill="hold" nodeType="withEffect">
                                      <p:stCondLst>
                                        <p:cond delay="0"/>
                                      </p:stCondLst>
                                      <p:childTnLst>
                                        <p:set>
                                          <p:cBhvr>
                                            <p:cTn id="9" dur="1" fill="hold">
                                              <p:stCondLst>
                                                <p:cond delay="0"/>
                                              </p:stCondLst>
                                            </p:cTn>
                                            <p:tgtEl>
                                              <p:spTgt spid="115"/>
                                            </p:tgtEl>
                                            <p:attrNameLst>
                                              <p:attrName>style.visibility</p:attrName>
                                            </p:attrNameLst>
                                          </p:cBhvr>
                                          <p:to>
                                            <p:strVal val="visible"/>
                                          </p:to>
                                        </p:set>
                                        <p:animEffect transition="in" filter="wipe(left)">
                                          <p:cBhvr>
                                            <p:cTn id="10" dur="1000"/>
                                            <p:tgtEl>
                                              <p:spTgt spid="1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116"/>
                                            </p:tgtEl>
                                            <p:attrNameLst>
                                              <p:attrName>style.visibility</p:attrName>
                                            </p:attrNameLst>
                                          </p:cBhvr>
                                          <p:to>
                                            <p:strVal val="visible"/>
                                          </p:to>
                                        </p:set>
                                        <p:anim calcmode="lin" valueType="num">
                                          <p:cBhvr additive="base">
                                            <p:cTn id="15" dur="1000" fill="hold"/>
                                            <p:tgtEl>
                                              <p:spTgt spid="116"/>
                                            </p:tgtEl>
                                            <p:attrNameLst>
                                              <p:attrName>ppt_x</p:attrName>
                                            </p:attrNameLst>
                                          </p:cBhvr>
                                          <p:tavLst>
                                            <p:tav tm="0">
                                              <p:val>
                                                <p:strVal val="#ppt_x"/>
                                              </p:val>
                                            </p:tav>
                                            <p:tav tm="100000">
                                              <p:val>
                                                <p:strVal val="#ppt_x"/>
                                              </p:val>
                                            </p:tav>
                                          </p:tavLst>
                                        </p:anim>
                                        <p:anim calcmode="lin" valueType="num">
                                          <p:cBhvr additive="base">
                                            <p:cTn id="16" dur="1000" fill="hold"/>
                                            <p:tgtEl>
                                              <p:spTgt spid="116"/>
                                            </p:tgtEl>
                                            <p:attrNameLst>
                                              <p:attrName>ppt_y</p:attrName>
                                            </p:attrNameLst>
                                          </p:cBhvr>
                                          <p:tavLst>
                                            <p:tav tm="0">
                                              <p:val>
                                                <p:strVal val="1+#ppt_h/2"/>
                                              </p:val>
                                            </p:tav>
                                            <p:tav tm="100000">
                                              <p:val>
                                                <p:strVal val="#ppt_y"/>
                                              </p:val>
                                            </p:tav>
                                          </p:tavLst>
                                        </p:anim>
                                      </p:childTnLst>
                                    </p:cTn>
                                  </p:par>
                                </p:childTnLst>
                              </p:cTn>
                            </p:par>
                            <p:par>
                              <p:cTn id="17" fill="hold">
                                <p:stCondLst>
                                  <p:cond delay="11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117"/>
                                            </p:tgtEl>
                                            <p:attrNameLst>
                                              <p:attrName>style.visibility</p:attrName>
                                            </p:attrNameLst>
                                          </p:cBhvr>
                                          <p:to>
                                            <p:strVal val="visible"/>
                                          </p:to>
                                        </p:set>
                                        <p:anim calcmode="lin" valueType="num">
                                          <p:cBhvr additive="base">
                                            <p:cTn id="20" dur="1000" fill="hold"/>
                                            <p:tgtEl>
                                              <p:spTgt spid="117"/>
                                            </p:tgtEl>
                                            <p:attrNameLst>
                                              <p:attrName>ppt_x</p:attrName>
                                            </p:attrNameLst>
                                          </p:cBhvr>
                                          <p:tavLst>
                                            <p:tav tm="0">
                                              <p:val>
                                                <p:strVal val="1+#ppt_w/2"/>
                                              </p:val>
                                            </p:tav>
                                            <p:tav tm="100000">
                                              <p:val>
                                                <p:strVal val="#ppt_x"/>
                                              </p:val>
                                            </p:tav>
                                          </p:tavLst>
                                        </p:anim>
                                        <p:anim calcmode="lin" valueType="num">
                                          <p:cBhvr additive="base">
                                            <p:cTn id="21" dur="10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103"/>
                                            </p:tgtEl>
                                            <p:attrNameLst>
                                              <p:attrName>style.visibility</p:attrName>
                                            </p:attrNameLst>
                                          </p:cBhvr>
                                          <p:to>
                                            <p:strVal val="visible"/>
                                          </p:to>
                                        </p:set>
                                        <p:animEffect transition="in" filter="wipe(down)">
                                          <p:cBhvr>
                                            <p:cTn id="26" dur="580">
                                              <p:stCondLst>
                                                <p:cond delay="0"/>
                                              </p:stCondLst>
                                            </p:cTn>
                                            <p:tgtEl>
                                              <p:spTgt spid="103"/>
                                            </p:tgtEl>
                                          </p:cBhvr>
                                        </p:animEffect>
                                        <p:anim calcmode="lin" valueType="num">
                                          <p:cBhvr>
                                            <p:cTn id="27" dur="1822" tmFilter="0,0; 0.14,0.36; 0.43,0.73; 0.71,0.91; 1.0,1.0">
                                              <p:stCondLst>
                                                <p:cond delay="0"/>
                                              </p:stCondLst>
                                            </p:cTn>
                                            <p:tgtEl>
                                              <p:spTgt spid="103"/>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03"/>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03"/>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03"/>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03"/>
                                            </p:tgtEl>
                                            <p:attrNameLst>
                                              <p:attrName>ppt_y</p:attrName>
                                            </p:attrNameLst>
                                          </p:cBhvr>
                                          <p:tavLst>
                                            <p:tav tm="0" fmla="#ppt_y-sin(pi*$)/81">
                                              <p:val>
                                                <p:fltVal val="0"/>
                                              </p:val>
                                            </p:tav>
                                            <p:tav tm="100000">
                                              <p:val>
                                                <p:fltVal val="1"/>
                                              </p:val>
                                            </p:tav>
                                          </p:tavLst>
                                        </p:anim>
                                        <p:animScale>
                                          <p:cBhvr>
                                            <p:cTn id="32" dur="26">
                                              <p:stCondLst>
                                                <p:cond delay="650"/>
                                              </p:stCondLst>
                                            </p:cTn>
                                            <p:tgtEl>
                                              <p:spTgt spid="103"/>
                                            </p:tgtEl>
                                          </p:cBhvr>
                                          <p:to x="100000" y="60000"/>
                                        </p:animScale>
                                        <p:animScale>
                                          <p:cBhvr>
                                            <p:cTn id="33" dur="166" decel="50000">
                                              <p:stCondLst>
                                                <p:cond delay="676"/>
                                              </p:stCondLst>
                                            </p:cTn>
                                            <p:tgtEl>
                                              <p:spTgt spid="103"/>
                                            </p:tgtEl>
                                          </p:cBhvr>
                                          <p:to x="100000" y="100000"/>
                                        </p:animScale>
                                        <p:animScale>
                                          <p:cBhvr>
                                            <p:cTn id="34" dur="26">
                                              <p:stCondLst>
                                                <p:cond delay="1312"/>
                                              </p:stCondLst>
                                            </p:cTn>
                                            <p:tgtEl>
                                              <p:spTgt spid="103"/>
                                            </p:tgtEl>
                                          </p:cBhvr>
                                          <p:to x="100000" y="80000"/>
                                        </p:animScale>
                                        <p:animScale>
                                          <p:cBhvr>
                                            <p:cTn id="35" dur="166" decel="50000">
                                              <p:stCondLst>
                                                <p:cond delay="1338"/>
                                              </p:stCondLst>
                                            </p:cTn>
                                            <p:tgtEl>
                                              <p:spTgt spid="103"/>
                                            </p:tgtEl>
                                          </p:cBhvr>
                                          <p:to x="100000" y="100000"/>
                                        </p:animScale>
                                        <p:animScale>
                                          <p:cBhvr>
                                            <p:cTn id="36" dur="26">
                                              <p:stCondLst>
                                                <p:cond delay="1642"/>
                                              </p:stCondLst>
                                            </p:cTn>
                                            <p:tgtEl>
                                              <p:spTgt spid="103"/>
                                            </p:tgtEl>
                                          </p:cBhvr>
                                          <p:to x="100000" y="90000"/>
                                        </p:animScale>
                                        <p:animScale>
                                          <p:cBhvr>
                                            <p:cTn id="37" dur="166" decel="50000">
                                              <p:stCondLst>
                                                <p:cond delay="1668"/>
                                              </p:stCondLst>
                                            </p:cTn>
                                            <p:tgtEl>
                                              <p:spTgt spid="103"/>
                                            </p:tgtEl>
                                          </p:cBhvr>
                                          <p:to x="100000" y="100000"/>
                                        </p:animScale>
                                        <p:animScale>
                                          <p:cBhvr>
                                            <p:cTn id="38" dur="26">
                                              <p:stCondLst>
                                                <p:cond delay="1808"/>
                                              </p:stCondLst>
                                            </p:cTn>
                                            <p:tgtEl>
                                              <p:spTgt spid="103"/>
                                            </p:tgtEl>
                                          </p:cBhvr>
                                          <p:to x="100000" y="95000"/>
                                        </p:animScale>
                                        <p:animScale>
                                          <p:cBhvr>
                                            <p:cTn id="39" dur="166" decel="50000">
                                              <p:stCondLst>
                                                <p:cond delay="1834"/>
                                              </p:stCondLst>
                                            </p:cTn>
                                            <p:tgtEl>
                                              <p:spTgt spid="103"/>
                                            </p:tgtEl>
                                          </p:cBhvr>
                                          <p:to x="100000" y="100000"/>
                                        </p:animScale>
                                      </p:childTnLst>
                                    </p:cTn>
                                  </p:par>
                                  <p:par>
                                    <p:cTn id="40" presetID="53" presetClass="entr" presetSubtype="16" fill="hold" grpId="0" nodeType="withEffect">
                                      <p:stCondLst>
                                        <p:cond delay="2500"/>
                                      </p:stCondLst>
                                      <p:childTnLst>
                                        <p:set>
                                          <p:cBhvr>
                                            <p:cTn id="41" dur="1" fill="hold">
                                              <p:stCondLst>
                                                <p:cond delay="0"/>
                                              </p:stCondLst>
                                            </p:cTn>
                                            <p:tgtEl>
                                              <p:spTgt spid="104"/>
                                            </p:tgtEl>
                                            <p:attrNameLst>
                                              <p:attrName>style.visibility</p:attrName>
                                            </p:attrNameLst>
                                          </p:cBhvr>
                                          <p:to>
                                            <p:strVal val="visible"/>
                                          </p:to>
                                        </p:set>
                                        <p:anim calcmode="lin" valueType="num">
                                          <p:cBhvr>
                                            <p:cTn id="42" dur="500" fill="hold"/>
                                            <p:tgtEl>
                                              <p:spTgt spid="104"/>
                                            </p:tgtEl>
                                            <p:attrNameLst>
                                              <p:attrName>ppt_w</p:attrName>
                                            </p:attrNameLst>
                                          </p:cBhvr>
                                          <p:tavLst>
                                            <p:tav tm="0">
                                              <p:val>
                                                <p:fltVal val="0"/>
                                              </p:val>
                                            </p:tav>
                                            <p:tav tm="100000">
                                              <p:val>
                                                <p:strVal val="#ppt_w"/>
                                              </p:val>
                                            </p:tav>
                                          </p:tavLst>
                                        </p:anim>
                                        <p:anim calcmode="lin" valueType="num">
                                          <p:cBhvr>
                                            <p:cTn id="43" dur="500" fill="hold"/>
                                            <p:tgtEl>
                                              <p:spTgt spid="104"/>
                                            </p:tgtEl>
                                            <p:attrNameLst>
                                              <p:attrName>ppt_h</p:attrName>
                                            </p:attrNameLst>
                                          </p:cBhvr>
                                          <p:tavLst>
                                            <p:tav tm="0">
                                              <p:val>
                                                <p:fltVal val="0"/>
                                              </p:val>
                                            </p:tav>
                                            <p:tav tm="100000">
                                              <p:val>
                                                <p:strVal val="#ppt_h"/>
                                              </p:val>
                                            </p:tav>
                                          </p:tavLst>
                                        </p:anim>
                                        <p:animEffect transition="in" filter="fade">
                                          <p:cBhvr>
                                            <p:cTn id="44" dur="500"/>
                                            <p:tgtEl>
                                              <p:spTgt spid="104"/>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05"/>
                                            </p:tgtEl>
                                            <p:attrNameLst>
                                              <p:attrName>style.visibility</p:attrName>
                                            </p:attrNameLst>
                                          </p:cBhvr>
                                          <p:to>
                                            <p:strVal val="visible"/>
                                          </p:to>
                                        </p:set>
                                        <p:anim calcmode="lin" valueType="num">
                                          <p:cBhvr>
                                            <p:cTn id="47" dur="500" fill="hold"/>
                                            <p:tgtEl>
                                              <p:spTgt spid="105"/>
                                            </p:tgtEl>
                                            <p:attrNameLst>
                                              <p:attrName>ppt_w</p:attrName>
                                            </p:attrNameLst>
                                          </p:cBhvr>
                                          <p:tavLst>
                                            <p:tav tm="0">
                                              <p:val>
                                                <p:fltVal val="0"/>
                                              </p:val>
                                            </p:tav>
                                            <p:tav tm="100000">
                                              <p:val>
                                                <p:strVal val="#ppt_w"/>
                                              </p:val>
                                            </p:tav>
                                          </p:tavLst>
                                        </p:anim>
                                        <p:anim calcmode="lin" valueType="num">
                                          <p:cBhvr>
                                            <p:cTn id="48" dur="500" fill="hold"/>
                                            <p:tgtEl>
                                              <p:spTgt spid="105"/>
                                            </p:tgtEl>
                                            <p:attrNameLst>
                                              <p:attrName>ppt_h</p:attrName>
                                            </p:attrNameLst>
                                          </p:cBhvr>
                                          <p:tavLst>
                                            <p:tav tm="0">
                                              <p:val>
                                                <p:fltVal val="0"/>
                                              </p:val>
                                            </p:tav>
                                            <p:tav tm="100000">
                                              <p:val>
                                                <p:strVal val="#ppt_h"/>
                                              </p:val>
                                            </p:tav>
                                          </p:tavLst>
                                        </p:anim>
                                        <p:animEffect transition="in" filter="fade">
                                          <p:cBhvr>
                                            <p:cTn id="49" dur="500"/>
                                            <p:tgtEl>
                                              <p:spTgt spid="105"/>
                                            </p:tgtEl>
                                          </p:cBhvr>
                                        </p:animEffect>
                                      </p:childTnLst>
                                    </p:cTn>
                                  </p:par>
                                  <p:par>
                                    <p:cTn id="50" presetID="53" presetClass="entr" presetSubtype="16" fill="hold" grpId="0" nodeType="withEffect">
                                      <p:stCondLst>
                                        <p:cond delay="3000"/>
                                      </p:stCondLst>
                                      <p:childTnLst>
                                        <p:set>
                                          <p:cBhvr>
                                            <p:cTn id="51" dur="1" fill="hold">
                                              <p:stCondLst>
                                                <p:cond delay="0"/>
                                              </p:stCondLst>
                                            </p:cTn>
                                            <p:tgtEl>
                                              <p:spTgt spid="106"/>
                                            </p:tgtEl>
                                            <p:attrNameLst>
                                              <p:attrName>style.visibility</p:attrName>
                                            </p:attrNameLst>
                                          </p:cBhvr>
                                          <p:to>
                                            <p:strVal val="visible"/>
                                          </p:to>
                                        </p:set>
                                        <p:anim calcmode="lin" valueType="num">
                                          <p:cBhvr>
                                            <p:cTn id="52" dur="500" fill="hold"/>
                                            <p:tgtEl>
                                              <p:spTgt spid="106"/>
                                            </p:tgtEl>
                                            <p:attrNameLst>
                                              <p:attrName>ppt_w</p:attrName>
                                            </p:attrNameLst>
                                          </p:cBhvr>
                                          <p:tavLst>
                                            <p:tav tm="0">
                                              <p:val>
                                                <p:fltVal val="0"/>
                                              </p:val>
                                            </p:tav>
                                            <p:tav tm="100000">
                                              <p:val>
                                                <p:strVal val="#ppt_w"/>
                                              </p:val>
                                            </p:tav>
                                          </p:tavLst>
                                        </p:anim>
                                        <p:anim calcmode="lin" valueType="num">
                                          <p:cBhvr>
                                            <p:cTn id="53" dur="500" fill="hold"/>
                                            <p:tgtEl>
                                              <p:spTgt spid="106"/>
                                            </p:tgtEl>
                                            <p:attrNameLst>
                                              <p:attrName>ppt_h</p:attrName>
                                            </p:attrNameLst>
                                          </p:cBhvr>
                                          <p:tavLst>
                                            <p:tav tm="0">
                                              <p:val>
                                                <p:fltVal val="0"/>
                                              </p:val>
                                            </p:tav>
                                            <p:tav tm="100000">
                                              <p:val>
                                                <p:strVal val="#ppt_h"/>
                                              </p:val>
                                            </p:tav>
                                          </p:tavLst>
                                        </p:anim>
                                        <p:animEffect transition="in" filter="fade">
                                          <p:cBhvr>
                                            <p:cTn id="54" dur="500"/>
                                            <p:tgtEl>
                                              <p:spTgt spid="10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107"/>
                                            </p:tgtEl>
                                            <p:attrNameLst>
                                              <p:attrName>style.visibility</p:attrName>
                                            </p:attrNameLst>
                                          </p:cBhvr>
                                          <p:to>
                                            <p:strVal val="visible"/>
                                          </p:to>
                                        </p:set>
                                        <p:animEffect transition="in" filter="wipe(down)">
                                          <p:cBhvr>
                                            <p:cTn id="59" dur="2000"/>
                                            <p:tgtEl>
                                              <p:spTgt spid="107"/>
                                            </p:tgtEl>
                                          </p:cBhvr>
                                        </p:animEffect>
                                      </p:childTnLst>
                                    </p:cTn>
                                  </p:par>
                                  <p:par>
                                    <p:cTn id="60" presetID="22" presetClass="entr" presetSubtype="4" fill="hold" nodeType="withEffect">
                                      <p:stCondLst>
                                        <p:cond delay="0"/>
                                      </p:stCondLst>
                                      <p:childTnLst>
                                        <p:set>
                                          <p:cBhvr>
                                            <p:cTn id="61" dur="1" fill="hold">
                                              <p:stCondLst>
                                                <p:cond delay="0"/>
                                              </p:stCondLst>
                                            </p:cTn>
                                            <p:tgtEl>
                                              <p:spTgt spid="108"/>
                                            </p:tgtEl>
                                            <p:attrNameLst>
                                              <p:attrName>style.visibility</p:attrName>
                                            </p:attrNameLst>
                                          </p:cBhvr>
                                          <p:to>
                                            <p:strVal val="visible"/>
                                          </p:to>
                                        </p:set>
                                        <p:animEffect transition="in" filter="wipe(down)">
                                          <p:cBhvr>
                                            <p:cTn id="62" dur="2000"/>
                                            <p:tgtEl>
                                              <p:spTgt spid="108"/>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fade">
                                          <p:cBhvr>
                                            <p:cTn id="67" dur="1000"/>
                                            <p:tgtEl>
                                              <p:spTgt spid="109"/>
                                            </p:tgtEl>
                                          </p:cBhvr>
                                        </p:animEffect>
                                        <p:anim calcmode="lin" valueType="num">
                                          <p:cBhvr>
                                            <p:cTn id="68" dur="1000" fill="hold"/>
                                            <p:tgtEl>
                                              <p:spTgt spid="109"/>
                                            </p:tgtEl>
                                            <p:attrNameLst>
                                              <p:attrName>ppt_x</p:attrName>
                                            </p:attrNameLst>
                                          </p:cBhvr>
                                          <p:tavLst>
                                            <p:tav tm="0">
                                              <p:val>
                                                <p:strVal val="#ppt_x"/>
                                              </p:val>
                                            </p:tav>
                                            <p:tav tm="100000">
                                              <p:val>
                                                <p:strVal val="#ppt_x"/>
                                              </p:val>
                                            </p:tav>
                                          </p:tavLst>
                                        </p:anim>
                                        <p:anim calcmode="lin" valueType="num">
                                          <p:cBhvr>
                                            <p:cTn id="69" dur="1000" fill="hold"/>
                                            <p:tgtEl>
                                              <p:spTgt spid="10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11"/>
                                            </p:tgtEl>
                                            <p:attrNameLst>
                                              <p:attrName>style.visibility</p:attrName>
                                            </p:attrNameLst>
                                          </p:cBhvr>
                                          <p:to>
                                            <p:strVal val="visible"/>
                                          </p:to>
                                        </p:set>
                                        <p:animEffect transition="in" filter="fade">
                                          <p:cBhvr>
                                            <p:cTn id="72" dur="1000"/>
                                            <p:tgtEl>
                                              <p:spTgt spid="111"/>
                                            </p:tgtEl>
                                          </p:cBhvr>
                                        </p:animEffect>
                                        <p:anim calcmode="lin" valueType="num">
                                          <p:cBhvr>
                                            <p:cTn id="73" dur="1000" fill="hold"/>
                                            <p:tgtEl>
                                              <p:spTgt spid="111"/>
                                            </p:tgtEl>
                                            <p:attrNameLst>
                                              <p:attrName>ppt_x</p:attrName>
                                            </p:attrNameLst>
                                          </p:cBhvr>
                                          <p:tavLst>
                                            <p:tav tm="0">
                                              <p:val>
                                                <p:strVal val="#ppt_x"/>
                                              </p:val>
                                            </p:tav>
                                            <p:tav tm="100000">
                                              <p:val>
                                                <p:strVal val="#ppt_x"/>
                                              </p:val>
                                            </p:tav>
                                          </p:tavLst>
                                        </p:anim>
                                        <p:anim calcmode="lin" valueType="num">
                                          <p:cBhvr>
                                            <p:cTn id="74" dur="1000" fill="hold"/>
                                            <p:tgtEl>
                                              <p:spTgt spid="111"/>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6" presetClass="entr" presetSubtype="0" fill="hold" grpId="0" nodeType="clickEffect">
                                      <p:stCondLst>
                                        <p:cond delay="0"/>
                                      </p:stCondLst>
                                      <p:iterate type="lt">
                                        <p:tmPct val="10000"/>
                                      </p:iterate>
                                      <p:childTnLst>
                                        <p:set>
                                          <p:cBhvr>
                                            <p:cTn id="78" dur="1" fill="hold">
                                              <p:stCondLst>
                                                <p:cond delay="0"/>
                                              </p:stCondLst>
                                            </p:cTn>
                                            <p:tgtEl>
                                              <p:spTgt spid="118"/>
                                            </p:tgtEl>
                                            <p:attrNameLst>
                                              <p:attrName>style.visibility</p:attrName>
                                            </p:attrNameLst>
                                          </p:cBhvr>
                                          <p:to>
                                            <p:strVal val="visible"/>
                                          </p:to>
                                        </p:set>
                                        <p:anim by="(-#ppt_w*2)" calcmode="lin" valueType="num">
                                          <p:cBhvr rctx="PPT">
                                            <p:cTn id="79" dur="500" autoRev="1" fill="hold">
                                              <p:stCondLst>
                                                <p:cond delay="0"/>
                                              </p:stCondLst>
                                            </p:cTn>
                                            <p:tgtEl>
                                              <p:spTgt spid="118"/>
                                            </p:tgtEl>
                                            <p:attrNameLst>
                                              <p:attrName>ppt_w</p:attrName>
                                            </p:attrNameLst>
                                          </p:cBhvr>
                                        </p:anim>
                                        <p:anim by="(#ppt_w*0.50)" calcmode="lin" valueType="num">
                                          <p:cBhvr>
                                            <p:cTn id="80" dur="500" decel="50000" autoRev="1" fill="hold">
                                              <p:stCondLst>
                                                <p:cond delay="0"/>
                                              </p:stCondLst>
                                            </p:cTn>
                                            <p:tgtEl>
                                              <p:spTgt spid="118"/>
                                            </p:tgtEl>
                                            <p:attrNameLst>
                                              <p:attrName>ppt_x</p:attrName>
                                            </p:attrNameLst>
                                          </p:cBhvr>
                                        </p:anim>
                                        <p:anim from="(-#ppt_h/2)" to="(#ppt_y)" calcmode="lin" valueType="num">
                                          <p:cBhvr>
                                            <p:cTn id="81" dur="1000" fill="hold">
                                              <p:stCondLst>
                                                <p:cond delay="0"/>
                                              </p:stCondLst>
                                            </p:cTn>
                                            <p:tgtEl>
                                              <p:spTgt spid="118"/>
                                            </p:tgtEl>
                                            <p:attrNameLst>
                                              <p:attrName>ppt_y</p:attrName>
                                            </p:attrNameLst>
                                          </p:cBhvr>
                                        </p:anim>
                                        <p:animRot by="21600000">
                                          <p:cBhvr>
                                            <p:cTn id="82" dur="1000" fill="hold">
                                              <p:stCondLst>
                                                <p:cond delay="0"/>
                                              </p:stCondLst>
                                            </p:cTn>
                                            <p:tgtEl>
                                              <p:spTgt spid="118"/>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38" presetClass="entr" presetSubtype="0" accel="50000" fill="hold" grpId="0" nodeType="clickEffect">
                                      <p:stCondLst>
                                        <p:cond delay="0"/>
                                      </p:stCondLst>
                                      <p:iterate type="lt">
                                        <p:tmPct val="50000"/>
                                      </p:iterate>
                                      <p:childTnLst>
                                        <p:set>
                                          <p:cBhvr>
                                            <p:cTn id="86" dur="1" fill="hold">
                                              <p:stCondLst>
                                                <p:cond delay="0"/>
                                              </p:stCondLst>
                                            </p:cTn>
                                            <p:tgtEl>
                                              <p:spTgt spid="119"/>
                                            </p:tgtEl>
                                            <p:attrNameLst>
                                              <p:attrName>style.visibility</p:attrName>
                                            </p:attrNameLst>
                                          </p:cBhvr>
                                          <p:to>
                                            <p:strVal val="visible"/>
                                          </p:to>
                                        </p:set>
                                        <p:set>
                                          <p:cBhvr>
                                            <p:cTn id="87" dur="114" fill="hold">
                                              <p:stCondLst>
                                                <p:cond delay="0"/>
                                              </p:stCondLst>
                                            </p:cTn>
                                            <p:tgtEl>
                                              <p:spTgt spid="119"/>
                                            </p:tgtEl>
                                            <p:attrNameLst>
                                              <p:attrName>style.rotation</p:attrName>
                                            </p:attrNameLst>
                                          </p:cBhvr>
                                          <p:to>
                                            <p:strVal val="-45.0"/>
                                          </p:to>
                                        </p:set>
                                        <p:anim calcmode="lin" valueType="num">
                                          <p:cBhvr>
                                            <p:cTn id="88" dur="114" fill="hold">
                                              <p:stCondLst>
                                                <p:cond delay="114"/>
                                              </p:stCondLst>
                                            </p:cTn>
                                            <p:tgtEl>
                                              <p:spTgt spid="119"/>
                                            </p:tgtEl>
                                            <p:attrNameLst>
                                              <p:attrName>style.rotation</p:attrName>
                                            </p:attrNameLst>
                                          </p:cBhvr>
                                          <p:tavLst>
                                            <p:tav tm="0">
                                              <p:val>
                                                <p:fltVal val="-45"/>
                                              </p:val>
                                            </p:tav>
                                            <p:tav tm="69900">
                                              <p:val>
                                                <p:fltVal val="45"/>
                                              </p:val>
                                            </p:tav>
                                            <p:tav tm="100000">
                                              <p:val>
                                                <p:fltVal val="0"/>
                                              </p:val>
                                            </p:tav>
                                          </p:tavLst>
                                        </p:anim>
                                        <p:anim calcmode="lin" valueType="num">
                                          <p:cBhvr>
                                            <p:cTn id="89" dur="114" fill="hold">
                                              <p:stCondLst>
                                                <p:cond delay="0"/>
                                              </p:stCondLst>
                                            </p:cTn>
                                            <p:tgtEl>
                                              <p:spTgt spid="119"/>
                                            </p:tgtEl>
                                            <p:attrNameLst>
                                              <p:attrName>ppt_y</p:attrName>
                                            </p:attrNameLst>
                                          </p:cBhvr>
                                          <p:tavLst>
                                            <p:tav tm="0">
                                              <p:val>
                                                <p:strVal val="#ppt_y-1"/>
                                              </p:val>
                                            </p:tav>
                                            <p:tav tm="100000">
                                              <p:val>
                                                <p:strVal val="#ppt_y-(0.354*#ppt_w-0.172*#ppt_h)"/>
                                              </p:val>
                                            </p:tav>
                                          </p:tavLst>
                                        </p:anim>
                                        <p:anim calcmode="lin" valueType="num">
                                          <p:cBhvr>
                                            <p:cTn id="90" dur="39" decel="50000" autoRev="1" fill="hold">
                                              <p:stCondLst>
                                                <p:cond delay="114"/>
                                              </p:stCondLst>
                                            </p:cTn>
                                            <p:tgtEl>
                                              <p:spTgt spid="119"/>
                                            </p:tgtEl>
                                            <p:attrNameLst>
                                              <p:attrName>ppt_y</p:attrName>
                                            </p:attrNameLst>
                                          </p:cBhvr>
                                          <p:tavLst>
                                            <p:tav tm="0">
                                              <p:val>
                                                <p:strVal val="#ppt_y-(0.354*#ppt_w-0.172*#ppt_h)"/>
                                              </p:val>
                                            </p:tav>
                                            <p:tav tm="100000">
                                              <p:val>
                                                <p:strVal val="#ppt_y-(0.354*#ppt_w-0.172*#ppt_h)-#ppt_h/2"/>
                                              </p:val>
                                            </p:tav>
                                          </p:tavLst>
                                        </p:anim>
                                        <p:anim calcmode="lin" valueType="num">
                                          <p:cBhvr>
                                            <p:cTn id="91" dur="34" fill="hold">
                                              <p:stCondLst>
                                                <p:cond delay="216"/>
                                              </p:stCondLst>
                                            </p:cTn>
                                            <p:tgtEl>
                                              <p:spTgt spid="119"/>
                                            </p:tgtEl>
                                            <p:attrNameLst>
                                              <p:attrName>ppt_y</p:attrName>
                                            </p:attrNameLst>
                                          </p:cBhvr>
                                          <p:tavLst>
                                            <p:tav tm="0">
                                              <p:val>
                                                <p:strVal val="#ppt_y-(0.354*#ppt_w-0.172*#ppt_h)"/>
                                              </p:val>
                                            </p:tav>
                                            <p:tav tm="100000">
                                              <p:val>
                                                <p:strVal val="#ppt_y"/>
                                              </p:val>
                                            </p:tav>
                                          </p:tavLst>
                                        </p:anim>
                                      </p:childTnLst>
                                    </p:cTn>
                                  </p:par>
                                  <p:par>
                                    <p:cTn id="92" presetID="22" presetClass="entr" presetSubtype="4" fill="hold" nodeType="withEffect">
                                      <p:stCondLst>
                                        <p:cond delay="1700"/>
                                      </p:stCondLst>
                                      <p:childTnLst>
                                        <p:set>
                                          <p:cBhvr>
                                            <p:cTn id="93" dur="1" fill="hold">
                                              <p:stCondLst>
                                                <p:cond delay="0"/>
                                              </p:stCondLst>
                                            </p:cTn>
                                            <p:tgtEl>
                                              <p:spTgt spid="121"/>
                                            </p:tgtEl>
                                            <p:attrNameLst>
                                              <p:attrName>style.visibility</p:attrName>
                                            </p:attrNameLst>
                                          </p:cBhvr>
                                          <p:to>
                                            <p:strVal val="visible"/>
                                          </p:to>
                                        </p:set>
                                        <p:animEffect transition="in" filter="wipe(down)">
                                          <p:cBhvr>
                                            <p:cTn id="94" dur="500"/>
                                            <p:tgtEl>
                                              <p:spTgt spid="121"/>
                                            </p:tgtEl>
                                          </p:cBhvr>
                                        </p:animEffect>
                                      </p:childTnLst>
                                    </p:cTn>
                                  </p:par>
                                  <p:par>
                                    <p:cTn id="95" presetID="2" presetClass="entr" presetSubtype="2" fill="hold" nodeType="withEffect">
                                      <p:stCondLst>
                                        <p:cond delay="2100"/>
                                      </p:stCondLst>
                                      <p:childTnLst>
                                        <p:set>
                                          <p:cBhvr>
                                            <p:cTn id="96" dur="1" fill="hold">
                                              <p:stCondLst>
                                                <p:cond delay="0"/>
                                              </p:stCondLst>
                                            </p:cTn>
                                            <p:tgtEl>
                                              <p:spTgt spid="120"/>
                                            </p:tgtEl>
                                            <p:attrNameLst>
                                              <p:attrName>style.visibility</p:attrName>
                                            </p:attrNameLst>
                                          </p:cBhvr>
                                          <p:to>
                                            <p:strVal val="visible"/>
                                          </p:to>
                                        </p:set>
                                        <p:anim calcmode="lin" valueType="num">
                                          <p:cBhvr additive="base">
                                            <p:cTn id="97" dur="500" fill="hold"/>
                                            <p:tgtEl>
                                              <p:spTgt spid="120"/>
                                            </p:tgtEl>
                                            <p:attrNameLst>
                                              <p:attrName>ppt_x</p:attrName>
                                            </p:attrNameLst>
                                          </p:cBhvr>
                                          <p:tavLst>
                                            <p:tav tm="0">
                                              <p:val>
                                                <p:strVal val="1+#ppt_w/2"/>
                                              </p:val>
                                            </p:tav>
                                            <p:tav tm="100000">
                                              <p:val>
                                                <p:strVal val="#ppt_x"/>
                                              </p:val>
                                            </p:tav>
                                          </p:tavLst>
                                        </p:anim>
                                        <p:anim calcmode="lin" valueType="num">
                                          <p:cBhvr additive="base">
                                            <p:cTn id="98" dur="500" fill="hold"/>
                                            <p:tgtEl>
                                              <p:spTgt spid="120"/>
                                            </p:tgtEl>
                                            <p:attrNameLst>
                                              <p:attrName>ppt_y</p:attrName>
                                            </p:attrNameLst>
                                          </p:cBhvr>
                                          <p:tavLst>
                                            <p:tav tm="0">
                                              <p:val>
                                                <p:strVal val="#ppt_y"/>
                                              </p:val>
                                            </p:tav>
                                            <p:tav tm="100000">
                                              <p:val>
                                                <p:strVal val="#ppt_y"/>
                                              </p:val>
                                            </p:tav>
                                          </p:tavLst>
                                        </p:anim>
                                      </p:childTnLst>
                                    </p:cTn>
                                  </p:par>
                                  <p:par>
                                    <p:cTn id="99" presetID="26" presetClass="emph" presetSubtype="0" repeatCount="2000" fill="hold" nodeType="withEffect">
                                      <p:stCondLst>
                                        <p:cond delay="2600"/>
                                      </p:stCondLst>
                                      <p:childTnLst>
                                        <p:animEffect transition="out" filter="fade">
                                          <p:cBhvr>
                                            <p:cTn id="100" dur="500" tmFilter="0, 0; .2, .5; .8, .5; 1, 0"/>
                                            <p:tgtEl>
                                              <p:spTgt spid="121"/>
                                            </p:tgtEl>
                                          </p:cBhvr>
                                        </p:animEffect>
                                        <p:animScale>
                                          <p:cBhvr>
                                            <p:cTn id="101" dur="250" autoRev="1" fill="hold"/>
                                            <p:tgtEl>
                                              <p:spTgt spid="1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6" grpId="0" animBg="1"/>
          <p:bldP spid="116" grpId="0"/>
          <p:bldP spid="117" grpId="0"/>
          <p:bldP spid="118" grpId="0"/>
          <p:bldP spid="11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3976875" y="1016603"/>
            <a:ext cx="4677202" cy="830997"/>
          </a:xfrm>
          <a:prstGeom prst="rect">
            <a:avLst/>
          </a:prstGeom>
        </p:spPr>
        <p:txBody>
          <a:bodyPr wrap="square">
            <a:spAutoFit/>
          </a:bodyPr>
          <a:lstStyle/>
          <a:p>
            <a:pPr>
              <a:lnSpc>
                <a:spcPct val="120000"/>
              </a:lnSpc>
            </a:pPr>
            <a:r>
              <a:rPr lang="zh-CN" altLang="en-US" sz="1000" dirty="0" smtClean="0">
                <a:solidFill>
                  <a:schemeClr val="tx1">
                    <a:lumMod val="75000"/>
                    <a:lumOff val="25000"/>
                  </a:schemeClr>
                </a:solidFill>
                <a:latin typeface="微软雅黑" pitchFamily="34" charset="-122"/>
                <a:ea typeface="微软雅黑" pitchFamily="34" charset="-122"/>
              </a:rPr>
              <a:t>      点击</a:t>
            </a:r>
            <a:r>
              <a:rPr lang="zh-CN" altLang="en-US" sz="1000" dirty="0">
                <a:solidFill>
                  <a:schemeClr val="tx1">
                    <a:lumMod val="75000"/>
                    <a:lumOff val="25000"/>
                  </a:schemeClr>
                </a:solidFill>
                <a:latin typeface="微软雅黑" pitchFamily="34" charset="-122"/>
                <a:ea typeface="微软雅黑" pitchFamily="34" charset="-122"/>
              </a:rPr>
              <a:t>输入简要文字介绍，文字内容需概括精炼，不用多余的文字修饰，言简意赅的说明分项内容点击输入简要文字介绍，文字内容需概括精炼，不用多余的文字修饰，言简意赅的说明分项内容。点击输入简要文字介绍，文字内容需概括精炼，不用多余的文字修饰，言简意赅的说明分项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smtClean="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26" name="组合 25"/>
          <p:cNvGrpSpPr/>
          <p:nvPr/>
        </p:nvGrpSpPr>
        <p:grpSpPr>
          <a:xfrm>
            <a:off x="586245" y="943754"/>
            <a:ext cx="3437027" cy="976695"/>
            <a:chOff x="289927" y="1365786"/>
            <a:chExt cx="3437027" cy="976695"/>
          </a:xfrm>
        </p:grpSpPr>
        <p:sp>
          <p:nvSpPr>
            <p:cNvPr id="27" name="矩形 26"/>
            <p:cNvSpPr/>
            <p:nvPr/>
          </p:nvSpPr>
          <p:spPr>
            <a:xfrm>
              <a:off x="506174" y="1532894"/>
              <a:ext cx="1636827" cy="435223"/>
            </a:xfrm>
            <a:prstGeom prst="rect">
              <a:avLst/>
            </a:prstGeom>
            <a:solidFill>
              <a:srgbClr val="EC66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2128146" y="1880816"/>
              <a:ext cx="1415772" cy="461665"/>
            </a:xfrm>
            <a:prstGeom prst="rect">
              <a:avLst/>
            </a:prstGeom>
            <a:noFill/>
          </p:spPr>
          <p:txBody>
            <a:bodyPr wrap="none" rtlCol="0">
              <a:spAutoFit/>
            </a:bodyPr>
            <a:lstStyle/>
            <a:p>
              <a:r>
                <a:rPr lang="zh-CN" altLang="en-US" sz="2400" b="1" dirty="0" smtClean="0">
                  <a:latin typeface="微软雅黑" pitchFamily="34" charset="-122"/>
                  <a:ea typeface="微软雅黑" pitchFamily="34" charset="-122"/>
                </a:rPr>
                <a:t>课程介绍</a:t>
              </a:r>
              <a:endParaRPr lang="zh-CN" altLang="en-US" sz="2400" b="1" dirty="0">
                <a:latin typeface="微软雅黑" pitchFamily="34" charset="-122"/>
                <a:ea typeface="微软雅黑" pitchFamily="34" charset="-122"/>
              </a:endParaRPr>
            </a:p>
          </p:txBody>
        </p:sp>
        <p:sp>
          <p:nvSpPr>
            <p:cNvPr id="29" name="矩形 28"/>
            <p:cNvSpPr/>
            <p:nvPr/>
          </p:nvSpPr>
          <p:spPr>
            <a:xfrm>
              <a:off x="640795" y="1957889"/>
              <a:ext cx="1351652" cy="300082"/>
            </a:xfrm>
            <a:prstGeom prst="rect">
              <a:avLst/>
            </a:prstGeom>
          </p:spPr>
          <p:txBody>
            <a:bodyPr wrap="none">
              <a:spAutoFit/>
            </a:bodyPr>
            <a:lstStyle/>
            <a:p>
              <a:pPr algn="ctr"/>
              <a:r>
                <a:rPr lang="en-US" altLang="zh-CN" spc="-150" dirty="0">
                  <a:latin typeface="Baskerville Old Face" pitchFamily="18" charset="0"/>
                </a:rPr>
                <a:t>INTRODUCTION</a:t>
              </a:r>
              <a:endParaRPr lang="zh-CN" altLang="en-US" spc="-150" dirty="0">
                <a:latin typeface="Baskerville Old Face" pitchFamily="18" charset="0"/>
              </a:endParaRPr>
            </a:p>
          </p:txBody>
        </p:sp>
        <p:sp>
          <p:nvSpPr>
            <p:cNvPr id="30" name="矩形 29"/>
            <p:cNvSpPr/>
            <p:nvPr/>
          </p:nvSpPr>
          <p:spPr>
            <a:xfrm>
              <a:off x="289927" y="1365786"/>
              <a:ext cx="3437027" cy="769441"/>
            </a:xfrm>
            <a:prstGeom prst="rect">
              <a:avLst/>
            </a:prstGeom>
          </p:spPr>
          <p:txBody>
            <a:bodyPr wrap="square">
              <a:spAutoFit/>
            </a:bodyPr>
            <a:lstStyle/>
            <a:p>
              <a:r>
                <a:rPr lang="en-US" altLang="zh-CN" sz="4400" dirty="0">
                  <a:solidFill>
                    <a:schemeClr val="bg1"/>
                  </a:solidFill>
                  <a:latin typeface="Baskerville Old Face" panose="02020602080505020303" pitchFamily="18" charset="0"/>
                </a:rPr>
                <a:t> </a:t>
              </a:r>
              <a:r>
                <a:rPr lang="en-US" altLang="zh-CN" sz="4400" dirty="0">
                  <a:solidFill>
                    <a:srgbClr val="FFFFFF"/>
                  </a:solidFill>
                  <a:latin typeface="Baskerville Old Face" panose="02020602080505020303" pitchFamily="18" charset="0"/>
                  <a:ea typeface="方正特雅宋简" pitchFamily="2" charset="-122"/>
                </a:rPr>
                <a:t>COUR</a:t>
              </a:r>
              <a:r>
                <a:rPr lang="en-US" altLang="zh-CN" sz="4400" dirty="0">
                  <a:solidFill>
                    <a:srgbClr val="EC661B"/>
                  </a:solidFill>
                  <a:latin typeface="Baskerville Old Face" panose="02020602080505020303" pitchFamily="18" charset="0"/>
                  <a:ea typeface="方正特雅宋简" pitchFamily="2" charset="-122"/>
                </a:rPr>
                <a:t>SE</a:t>
              </a:r>
              <a:endParaRPr lang="en-US" altLang="zh-CN" sz="4400" dirty="0" smtClean="0">
                <a:solidFill>
                  <a:srgbClr val="EC661B"/>
                </a:solidFill>
                <a:latin typeface="Baskerville Old Face" pitchFamily="18" charset="0"/>
              </a:endParaRPr>
            </a:p>
          </p:txBody>
        </p:sp>
      </p:grpSp>
      <p:sp>
        <p:nvSpPr>
          <p:cNvPr id="31" name="Round Single Corner Rectangle 1"/>
          <p:cNvSpPr/>
          <p:nvPr/>
        </p:nvSpPr>
        <p:spPr>
          <a:xfrm>
            <a:off x="5863470" y="2362630"/>
            <a:ext cx="1189667" cy="1189667"/>
          </a:xfrm>
          <a:prstGeom prst="round1Rect">
            <a:avLst/>
          </a:prstGeom>
          <a:solidFill>
            <a:srgbClr val="F18D1B"/>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2" name="Round Single Corner Rectangle 72"/>
          <p:cNvSpPr/>
          <p:nvPr/>
        </p:nvSpPr>
        <p:spPr>
          <a:xfrm rot="16200000">
            <a:off x="2241084" y="2362630"/>
            <a:ext cx="1189667" cy="1189667"/>
          </a:xfrm>
          <a:prstGeom prst="round1Rect">
            <a:avLst/>
          </a:prstGeom>
          <a:blipFill dpi="0" rotWithShape="0">
            <a:blip r:embed="rId3" cstate="print"/>
            <a:srcRect/>
            <a:stretch>
              <a:fillRect/>
            </a:stretch>
          </a:blip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3" name="Round Single Corner Rectangle 75"/>
          <p:cNvSpPr/>
          <p:nvPr/>
        </p:nvSpPr>
        <p:spPr>
          <a:xfrm>
            <a:off x="4655263" y="2362629"/>
            <a:ext cx="1189667" cy="1189667"/>
          </a:xfrm>
          <a:prstGeom prst="round1Rect">
            <a:avLst>
              <a:gd name="adj" fmla="val 0"/>
            </a:avLst>
          </a:prstGeom>
          <a:blipFill dpi="0" rotWithShape="0">
            <a:blip r:embed="rId4" cstate="print"/>
            <a:srcRect/>
            <a:stretch>
              <a:fillRect/>
            </a:stretch>
          </a:blip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4" name="Round Single Corner Rectangle 76"/>
          <p:cNvSpPr/>
          <p:nvPr/>
        </p:nvSpPr>
        <p:spPr>
          <a:xfrm flipV="1">
            <a:off x="5863470" y="3568012"/>
            <a:ext cx="1189667" cy="1189667"/>
          </a:xfrm>
          <a:prstGeom prst="round1Rect">
            <a:avLst/>
          </a:prstGeom>
          <a:blipFill dpi="0" rotWithShape="0">
            <a:blip r:embed="rId5"/>
            <a:srcRect/>
            <a:stretch>
              <a:fillRect/>
            </a:stretch>
          </a:blip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5" name="Round Single Corner Rectangle 84"/>
          <p:cNvSpPr/>
          <p:nvPr/>
        </p:nvSpPr>
        <p:spPr>
          <a:xfrm rot="5400000" flipV="1">
            <a:off x="2241084" y="3568012"/>
            <a:ext cx="1189667" cy="1189667"/>
          </a:xfrm>
          <a:prstGeom prst="round1Rect">
            <a:avLst/>
          </a:prstGeom>
          <a:solidFill>
            <a:srgbClr val="F18D1B"/>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6" name="Round Single Corner Rectangle 88"/>
          <p:cNvSpPr/>
          <p:nvPr/>
        </p:nvSpPr>
        <p:spPr>
          <a:xfrm rot="5400000" flipV="1">
            <a:off x="4655263" y="3568011"/>
            <a:ext cx="1189667" cy="1189667"/>
          </a:xfrm>
          <a:prstGeom prst="round1Rect">
            <a:avLst>
              <a:gd name="adj" fmla="val 0"/>
            </a:avLst>
          </a:prstGeom>
          <a:solidFill>
            <a:srgbClr val="EC661B"/>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7" name="Round Single Corner Rectangle 90"/>
          <p:cNvSpPr/>
          <p:nvPr/>
        </p:nvSpPr>
        <p:spPr>
          <a:xfrm rot="16200000">
            <a:off x="3446542" y="2362630"/>
            <a:ext cx="1189667" cy="1189667"/>
          </a:xfrm>
          <a:prstGeom prst="round1Rect">
            <a:avLst>
              <a:gd name="adj" fmla="val 0"/>
            </a:avLst>
          </a:prstGeom>
          <a:solidFill>
            <a:srgbClr val="EC661B"/>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8" name="Round Single Corner Rectangle 91"/>
          <p:cNvSpPr/>
          <p:nvPr/>
        </p:nvSpPr>
        <p:spPr>
          <a:xfrm rot="10800000" flipV="1">
            <a:off x="3446542" y="3568012"/>
            <a:ext cx="1189667" cy="1189667"/>
          </a:xfrm>
          <a:prstGeom prst="round1Rect">
            <a:avLst>
              <a:gd name="adj" fmla="val 0"/>
            </a:avLst>
          </a:prstGeom>
          <a:blipFill dpi="0" rotWithShape="0">
            <a:blip r:embed="rId6" cstate="print"/>
            <a:srcRect/>
            <a:stretch>
              <a:fillRect/>
            </a:stretch>
          </a:blip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9" name="Freeform 9"/>
          <p:cNvSpPr>
            <a:spLocks noEditPoints="1"/>
          </p:cNvSpPr>
          <p:nvPr/>
        </p:nvSpPr>
        <p:spPr bwMode="auto">
          <a:xfrm>
            <a:off x="5097634" y="3745806"/>
            <a:ext cx="330951" cy="443966"/>
          </a:xfrm>
          <a:custGeom>
            <a:avLst/>
            <a:gdLst>
              <a:gd name="T0" fmla="*/ 461 w 1269"/>
              <a:gd name="T1" fmla="*/ 831 h 1703"/>
              <a:gd name="T2" fmla="*/ 166 w 1269"/>
              <a:gd name="T3" fmla="*/ 1039 h 1703"/>
              <a:gd name="T4" fmla="*/ 61 w 1269"/>
              <a:gd name="T5" fmla="*/ 890 h 1703"/>
              <a:gd name="T6" fmla="*/ 108 w 1269"/>
              <a:gd name="T7" fmla="*/ 623 h 1703"/>
              <a:gd name="T8" fmla="*/ 246 w 1269"/>
              <a:gd name="T9" fmla="*/ 526 h 1703"/>
              <a:gd name="T10" fmla="*/ 461 w 1269"/>
              <a:gd name="T11" fmla="*/ 831 h 1703"/>
              <a:gd name="T12" fmla="*/ 215 w 1269"/>
              <a:gd name="T13" fmla="*/ 1111 h 1703"/>
              <a:gd name="T14" fmla="*/ 471 w 1269"/>
              <a:gd name="T15" fmla="*/ 1475 h 1703"/>
              <a:gd name="T16" fmla="*/ 1040 w 1269"/>
              <a:gd name="T17" fmla="*/ 1573 h 1703"/>
              <a:gd name="T18" fmla="*/ 1139 w 1269"/>
              <a:gd name="T19" fmla="*/ 1004 h 1703"/>
              <a:gd name="T20" fmla="*/ 884 w 1269"/>
              <a:gd name="T21" fmla="*/ 641 h 1703"/>
              <a:gd name="T22" fmla="*/ 215 w 1269"/>
              <a:gd name="T23" fmla="*/ 1111 h 1703"/>
              <a:gd name="T24" fmla="*/ 759 w 1269"/>
              <a:gd name="T25" fmla="*/ 622 h 1703"/>
              <a:gd name="T26" fmla="*/ 834 w 1269"/>
              <a:gd name="T27" fmla="*/ 569 h 1703"/>
              <a:gd name="T28" fmla="*/ 730 w 1269"/>
              <a:gd name="T29" fmla="*/ 420 h 1703"/>
              <a:gd name="T30" fmla="*/ 463 w 1269"/>
              <a:gd name="T31" fmla="*/ 373 h 1703"/>
              <a:gd name="T32" fmla="*/ 325 w 1269"/>
              <a:gd name="T33" fmla="*/ 470 h 1703"/>
              <a:gd name="T34" fmla="*/ 540 w 1269"/>
              <a:gd name="T35" fmla="*/ 776 h 1703"/>
              <a:gd name="T36" fmla="*/ 616 w 1269"/>
              <a:gd name="T37" fmla="*/ 723 h 1703"/>
              <a:gd name="T38" fmla="*/ 454 w 1269"/>
              <a:gd name="T39" fmla="*/ 493 h 1703"/>
              <a:gd name="T40" fmla="*/ 516 w 1269"/>
              <a:gd name="T41" fmla="*/ 449 h 1703"/>
              <a:gd name="T42" fmla="*/ 654 w 1269"/>
              <a:gd name="T43" fmla="*/ 473 h 1703"/>
              <a:gd name="T44" fmla="*/ 759 w 1269"/>
              <a:gd name="T45" fmla="*/ 622 h 1703"/>
              <a:gd name="T46" fmla="*/ 471 w 1269"/>
              <a:gd name="T47" fmla="*/ 10 h 1703"/>
              <a:gd name="T48" fmla="*/ 544 w 1269"/>
              <a:gd name="T49" fmla="*/ 0 h 1703"/>
              <a:gd name="T50" fmla="*/ 573 w 1269"/>
              <a:gd name="T51" fmla="*/ 217 h 1703"/>
              <a:gd name="T52" fmla="*/ 500 w 1269"/>
              <a:gd name="T53" fmla="*/ 227 h 1703"/>
              <a:gd name="T54" fmla="*/ 471 w 1269"/>
              <a:gd name="T55" fmla="*/ 10 h 1703"/>
              <a:gd name="T56" fmla="*/ 393 w 1269"/>
              <a:gd name="T57" fmla="*/ 295 h 1703"/>
              <a:gd name="T58" fmla="*/ 448 w 1269"/>
              <a:gd name="T59" fmla="*/ 245 h 1703"/>
              <a:gd name="T60" fmla="*/ 299 w 1269"/>
              <a:gd name="T61" fmla="*/ 84 h 1703"/>
              <a:gd name="T62" fmla="*/ 245 w 1269"/>
              <a:gd name="T63" fmla="*/ 134 h 1703"/>
              <a:gd name="T64" fmla="*/ 393 w 1269"/>
              <a:gd name="T65" fmla="*/ 295 h 1703"/>
              <a:gd name="T66" fmla="*/ 795 w 1269"/>
              <a:gd name="T67" fmla="*/ 61 h 1703"/>
              <a:gd name="T68" fmla="*/ 729 w 1269"/>
              <a:gd name="T69" fmla="*/ 27 h 1703"/>
              <a:gd name="T70" fmla="*/ 628 w 1269"/>
              <a:gd name="T71" fmla="*/ 221 h 1703"/>
              <a:gd name="T72" fmla="*/ 694 w 1269"/>
              <a:gd name="T73" fmla="*/ 255 h 1703"/>
              <a:gd name="T74" fmla="*/ 795 w 1269"/>
              <a:gd name="T75" fmla="*/ 61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9" h="1703">
                <a:moveTo>
                  <a:pt x="461" y="831"/>
                </a:moveTo>
                <a:cubicBezTo>
                  <a:pt x="166" y="1039"/>
                  <a:pt x="166" y="1039"/>
                  <a:pt x="166" y="1039"/>
                </a:cubicBezTo>
                <a:cubicBezTo>
                  <a:pt x="61" y="890"/>
                  <a:pt x="61" y="890"/>
                  <a:pt x="61" y="890"/>
                </a:cubicBezTo>
                <a:cubicBezTo>
                  <a:pt x="0" y="804"/>
                  <a:pt x="21" y="684"/>
                  <a:pt x="108" y="623"/>
                </a:cubicBezTo>
                <a:cubicBezTo>
                  <a:pt x="246" y="526"/>
                  <a:pt x="246" y="526"/>
                  <a:pt x="246" y="526"/>
                </a:cubicBezTo>
                <a:lnTo>
                  <a:pt x="461" y="831"/>
                </a:lnTo>
                <a:close/>
                <a:moveTo>
                  <a:pt x="215" y="1111"/>
                </a:moveTo>
                <a:cubicBezTo>
                  <a:pt x="471" y="1475"/>
                  <a:pt x="471" y="1475"/>
                  <a:pt x="471" y="1475"/>
                </a:cubicBezTo>
                <a:cubicBezTo>
                  <a:pt x="600" y="1659"/>
                  <a:pt x="856" y="1703"/>
                  <a:pt x="1040" y="1573"/>
                </a:cubicBezTo>
                <a:cubicBezTo>
                  <a:pt x="1225" y="1444"/>
                  <a:pt x="1269" y="1189"/>
                  <a:pt x="1139" y="1004"/>
                </a:cubicBezTo>
                <a:cubicBezTo>
                  <a:pt x="884" y="641"/>
                  <a:pt x="884" y="641"/>
                  <a:pt x="884" y="641"/>
                </a:cubicBezTo>
                <a:lnTo>
                  <a:pt x="215" y="1111"/>
                </a:lnTo>
                <a:close/>
                <a:moveTo>
                  <a:pt x="759" y="622"/>
                </a:moveTo>
                <a:cubicBezTo>
                  <a:pt x="834" y="569"/>
                  <a:pt x="834" y="569"/>
                  <a:pt x="834" y="569"/>
                </a:cubicBezTo>
                <a:cubicBezTo>
                  <a:pt x="730" y="420"/>
                  <a:pt x="730" y="420"/>
                  <a:pt x="730" y="420"/>
                </a:cubicBezTo>
                <a:cubicBezTo>
                  <a:pt x="669" y="333"/>
                  <a:pt x="549" y="313"/>
                  <a:pt x="463" y="373"/>
                </a:cubicBezTo>
                <a:cubicBezTo>
                  <a:pt x="325" y="470"/>
                  <a:pt x="325" y="470"/>
                  <a:pt x="325" y="470"/>
                </a:cubicBezTo>
                <a:cubicBezTo>
                  <a:pt x="540" y="776"/>
                  <a:pt x="540" y="776"/>
                  <a:pt x="540" y="776"/>
                </a:cubicBezTo>
                <a:cubicBezTo>
                  <a:pt x="616" y="723"/>
                  <a:pt x="616" y="723"/>
                  <a:pt x="616" y="723"/>
                </a:cubicBezTo>
                <a:cubicBezTo>
                  <a:pt x="454" y="493"/>
                  <a:pt x="454" y="493"/>
                  <a:pt x="454" y="493"/>
                </a:cubicBezTo>
                <a:cubicBezTo>
                  <a:pt x="516" y="449"/>
                  <a:pt x="516" y="449"/>
                  <a:pt x="516" y="449"/>
                </a:cubicBezTo>
                <a:cubicBezTo>
                  <a:pt x="561" y="418"/>
                  <a:pt x="623" y="429"/>
                  <a:pt x="654" y="473"/>
                </a:cubicBezTo>
                <a:lnTo>
                  <a:pt x="759" y="622"/>
                </a:lnTo>
                <a:close/>
                <a:moveTo>
                  <a:pt x="471" y="10"/>
                </a:moveTo>
                <a:cubicBezTo>
                  <a:pt x="544" y="0"/>
                  <a:pt x="544" y="0"/>
                  <a:pt x="544" y="0"/>
                </a:cubicBezTo>
                <a:cubicBezTo>
                  <a:pt x="573" y="217"/>
                  <a:pt x="573" y="217"/>
                  <a:pt x="573" y="217"/>
                </a:cubicBezTo>
                <a:cubicBezTo>
                  <a:pt x="500" y="227"/>
                  <a:pt x="500" y="227"/>
                  <a:pt x="500" y="227"/>
                </a:cubicBezTo>
                <a:lnTo>
                  <a:pt x="471" y="10"/>
                </a:lnTo>
                <a:close/>
                <a:moveTo>
                  <a:pt x="393" y="295"/>
                </a:moveTo>
                <a:cubicBezTo>
                  <a:pt x="448" y="245"/>
                  <a:pt x="448" y="245"/>
                  <a:pt x="448" y="245"/>
                </a:cubicBezTo>
                <a:cubicBezTo>
                  <a:pt x="299" y="84"/>
                  <a:pt x="299" y="84"/>
                  <a:pt x="299" y="84"/>
                </a:cubicBezTo>
                <a:cubicBezTo>
                  <a:pt x="245" y="134"/>
                  <a:pt x="245" y="134"/>
                  <a:pt x="245" y="134"/>
                </a:cubicBezTo>
                <a:lnTo>
                  <a:pt x="393" y="295"/>
                </a:lnTo>
                <a:close/>
                <a:moveTo>
                  <a:pt x="795" y="61"/>
                </a:moveTo>
                <a:cubicBezTo>
                  <a:pt x="729" y="27"/>
                  <a:pt x="729" y="27"/>
                  <a:pt x="729" y="27"/>
                </a:cubicBezTo>
                <a:cubicBezTo>
                  <a:pt x="628" y="221"/>
                  <a:pt x="628" y="221"/>
                  <a:pt x="628" y="221"/>
                </a:cubicBezTo>
                <a:cubicBezTo>
                  <a:pt x="694" y="255"/>
                  <a:pt x="694" y="255"/>
                  <a:pt x="694" y="255"/>
                </a:cubicBezTo>
                <a:lnTo>
                  <a:pt x="795" y="61"/>
                </a:ln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40" name="Freeform 13"/>
          <p:cNvSpPr>
            <a:spLocks noEditPoints="1"/>
          </p:cNvSpPr>
          <p:nvPr/>
        </p:nvSpPr>
        <p:spPr bwMode="auto">
          <a:xfrm>
            <a:off x="3906150" y="2594452"/>
            <a:ext cx="283116" cy="321910"/>
          </a:xfrm>
          <a:custGeom>
            <a:avLst/>
            <a:gdLst>
              <a:gd name="T0" fmla="*/ 860 w 1450"/>
              <a:gd name="T1" fmla="*/ 121 h 1648"/>
              <a:gd name="T2" fmla="*/ 604 w 1450"/>
              <a:gd name="T3" fmla="*/ 121 h 1648"/>
              <a:gd name="T4" fmla="*/ 604 w 1450"/>
              <a:gd name="T5" fmla="*/ 254 h 1648"/>
              <a:gd name="T6" fmla="*/ 795 w 1450"/>
              <a:gd name="T7" fmla="*/ 254 h 1648"/>
              <a:gd name="T8" fmla="*/ 795 w 1450"/>
              <a:gd name="T9" fmla="*/ 560 h 1648"/>
              <a:gd name="T10" fmla="*/ 1082 w 1450"/>
              <a:gd name="T11" fmla="*/ 560 h 1648"/>
              <a:gd name="T12" fmla="*/ 1082 w 1450"/>
              <a:gd name="T13" fmla="*/ 1287 h 1648"/>
              <a:gd name="T14" fmla="*/ 217 w 1450"/>
              <a:gd name="T15" fmla="*/ 1287 h 1648"/>
              <a:gd name="T16" fmla="*/ 217 w 1450"/>
              <a:gd name="T17" fmla="*/ 995 h 1648"/>
              <a:gd name="T18" fmla="*/ 85 w 1450"/>
              <a:gd name="T19" fmla="*/ 954 h 1648"/>
              <a:gd name="T20" fmla="*/ 85 w 1450"/>
              <a:gd name="T21" fmla="*/ 1419 h 1648"/>
              <a:gd name="T22" fmla="*/ 1214 w 1450"/>
              <a:gd name="T23" fmla="*/ 1419 h 1648"/>
              <a:gd name="T24" fmla="*/ 1214 w 1450"/>
              <a:gd name="T25" fmla="*/ 483 h 1648"/>
              <a:gd name="T26" fmla="*/ 860 w 1450"/>
              <a:gd name="T27" fmla="*/ 121 h 1648"/>
              <a:gd name="T28" fmla="*/ 504 w 1450"/>
              <a:gd name="T29" fmla="*/ 121 h 1648"/>
              <a:gd name="T30" fmla="*/ 416 w 1450"/>
              <a:gd name="T31" fmla="*/ 121 h 1648"/>
              <a:gd name="T32" fmla="*/ 416 w 1450"/>
              <a:gd name="T33" fmla="*/ 644 h 1648"/>
              <a:gd name="T34" fmla="*/ 252 w 1450"/>
              <a:gd name="T35" fmla="*/ 808 h 1648"/>
              <a:gd name="T36" fmla="*/ 252 w 1450"/>
              <a:gd name="T37" fmla="*/ 808 h 1648"/>
              <a:gd name="T38" fmla="*/ 88 w 1450"/>
              <a:gd name="T39" fmla="*/ 644 h 1648"/>
              <a:gd name="T40" fmla="*/ 88 w 1450"/>
              <a:gd name="T41" fmla="*/ 187 h 1648"/>
              <a:gd name="T42" fmla="*/ 187 w 1450"/>
              <a:gd name="T43" fmla="*/ 88 h 1648"/>
              <a:gd name="T44" fmla="*/ 187 w 1450"/>
              <a:gd name="T45" fmla="*/ 88 h 1648"/>
              <a:gd name="T46" fmla="*/ 287 w 1450"/>
              <a:gd name="T47" fmla="*/ 187 h 1648"/>
              <a:gd name="T48" fmla="*/ 287 w 1450"/>
              <a:gd name="T49" fmla="*/ 542 h 1648"/>
              <a:gd name="T50" fmla="*/ 253 w 1450"/>
              <a:gd name="T51" fmla="*/ 576 h 1648"/>
              <a:gd name="T52" fmla="*/ 253 w 1450"/>
              <a:gd name="T53" fmla="*/ 576 h 1648"/>
              <a:gd name="T54" fmla="*/ 218 w 1450"/>
              <a:gd name="T55" fmla="*/ 542 h 1648"/>
              <a:gd name="T56" fmla="*/ 218 w 1450"/>
              <a:gd name="T57" fmla="*/ 288 h 1648"/>
              <a:gd name="T58" fmla="*/ 131 w 1450"/>
              <a:gd name="T59" fmla="*/ 288 h 1648"/>
              <a:gd name="T60" fmla="*/ 131 w 1450"/>
              <a:gd name="T61" fmla="*/ 542 h 1648"/>
              <a:gd name="T62" fmla="*/ 253 w 1450"/>
              <a:gd name="T63" fmla="*/ 664 h 1648"/>
              <a:gd name="T64" fmla="*/ 253 w 1450"/>
              <a:gd name="T65" fmla="*/ 664 h 1648"/>
              <a:gd name="T66" fmla="*/ 375 w 1450"/>
              <a:gd name="T67" fmla="*/ 542 h 1648"/>
              <a:gd name="T68" fmla="*/ 375 w 1450"/>
              <a:gd name="T69" fmla="*/ 187 h 1648"/>
              <a:gd name="T70" fmla="*/ 187 w 1450"/>
              <a:gd name="T71" fmla="*/ 0 h 1648"/>
              <a:gd name="T72" fmla="*/ 187 w 1450"/>
              <a:gd name="T73" fmla="*/ 0 h 1648"/>
              <a:gd name="T74" fmla="*/ 0 w 1450"/>
              <a:gd name="T75" fmla="*/ 187 h 1648"/>
              <a:gd name="T76" fmla="*/ 0 w 1450"/>
              <a:gd name="T77" fmla="*/ 644 h 1648"/>
              <a:gd name="T78" fmla="*/ 252 w 1450"/>
              <a:gd name="T79" fmla="*/ 896 h 1648"/>
              <a:gd name="T80" fmla="*/ 252 w 1450"/>
              <a:gd name="T81" fmla="*/ 896 h 1648"/>
              <a:gd name="T82" fmla="*/ 504 w 1450"/>
              <a:gd name="T83" fmla="*/ 644 h 1648"/>
              <a:gd name="T84" fmla="*/ 504 w 1450"/>
              <a:gd name="T85" fmla="*/ 121 h 1648"/>
              <a:gd name="T86" fmla="*/ 1317 w 1450"/>
              <a:gd name="T87" fmla="*/ 565 h 1648"/>
              <a:gd name="T88" fmla="*/ 1317 w 1450"/>
              <a:gd name="T89" fmla="*/ 1515 h 1648"/>
              <a:gd name="T90" fmla="*/ 333 w 1450"/>
              <a:gd name="T91" fmla="*/ 1515 h 1648"/>
              <a:gd name="T92" fmla="*/ 333 w 1450"/>
              <a:gd name="T93" fmla="*/ 1648 h 1648"/>
              <a:gd name="T94" fmla="*/ 1450 w 1450"/>
              <a:gd name="T95" fmla="*/ 1648 h 1648"/>
              <a:gd name="T96" fmla="*/ 1450 w 1450"/>
              <a:gd name="T97" fmla="*/ 697 h 1648"/>
              <a:gd name="T98" fmla="*/ 1317 w 1450"/>
              <a:gd name="T99" fmla="*/ 565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50" h="1648">
                <a:moveTo>
                  <a:pt x="860" y="121"/>
                </a:moveTo>
                <a:cubicBezTo>
                  <a:pt x="604" y="121"/>
                  <a:pt x="604" y="121"/>
                  <a:pt x="604" y="121"/>
                </a:cubicBezTo>
                <a:cubicBezTo>
                  <a:pt x="604" y="254"/>
                  <a:pt x="604" y="254"/>
                  <a:pt x="604" y="254"/>
                </a:cubicBezTo>
                <a:cubicBezTo>
                  <a:pt x="795" y="254"/>
                  <a:pt x="795" y="254"/>
                  <a:pt x="795" y="254"/>
                </a:cubicBezTo>
                <a:cubicBezTo>
                  <a:pt x="795" y="560"/>
                  <a:pt x="795" y="560"/>
                  <a:pt x="795" y="560"/>
                </a:cubicBezTo>
                <a:cubicBezTo>
                  <a:pt x="1082" y="560"/>
                  <a:pt x="1082" y="560"/>
                  <a:pt x="1082" y="560"/>
                </a:cubicBezTo>
                <a:cubicBezTo>
                  <a:pt x="1082" y="1287"/>
                  <a:pt x="1082" y="1287"/>
                  <a:pt x="1082" y="1287"/>
                </a:cubicBezTo>
                <a:cubicBezTo>
                  <a:pt x="217" y="1287"/>
                  <a:pt x="217" y="1287"/>
                  <a:pt x="217" y="1287"/>
                </a:cubicBezTo>
                <a:cubicBezTo>
                  <a:pt x="217" y="995"/>
                  <a:pt x="217" y="995"/>
                  <a:pt x="217" y="995"/>
                </a:cubicBezTo>
                <a:cubicBezTo>
                  <a:pt x="170" y="990"/>
                  <a:pt x="125" y="976"/>
                  <a:pt x="85" y="954"/>
                </a:cubicBezTo>
                <a:cubicBezTo>
                  <a:pt x="85" y="1419"/>
                  <a:pt x="85" y="1419"/>
                  <a:pt x="85" y="1419"/>
                </a:cubicBezTo>
                <a:cubicBezTo>
                  <a:pt x="1214" y="1419"/>
                  <a:pt x="1214" y="1419"/>
                  <a:pt x="1214" y="1419"/>
                </a:cubicBezTo>
                <a:cubicBezTo>
                  <a:pt x="1214" y="483"/>
                  <a:pt x="1214" y="483"/>
                  <a:pt x="1214" y="483"/>
                </a:cubicBezTo>
                <a:lnTo>
                  <a:pt x="860" y="121"/>
                </a:lnTo>
                <a:close/>
                <a:moveTo>
                  <a:pt x="504" y="121"/>
                </a:moveTo>
                <a:cubicBezTo>
                  <a:pt x="416" y="121"/>
                  <a:pt x="416" y="121"/>
                  <a:pt x="416" y="121"/>
                </a:cubicBezTo>
                <a:cubicBezTo>
                  <a:pt x="416" y="644"/>
                  <a:pt x="416" y="644"/>
                  <a:pt x="416" y="644"/>
                </a:cubicBezTo>
                <a:cubicBezTo>
                  <a:pt x="416" y="735"/>
                  <a:pt x="343" y="808"/>
                  <a:pt x="252" y="808"/>
                </a:cubicBezTo>
                <a:cubicBezTo>
                  <a:pt x="252" y="808"/>
                  <a:pt x="252" y="808"/>
                  <a:pt x="252" y="808"/>
                </a:cubicBezTo>
                <a:cubicBezTo>
                  <a:pt x="161" y="808"/>
                  <a:pt x="88" y="735"/>
                  <a:pt x="88" y="644"/>
                </a:cubicBezTo>
                <a:cubicBezTo>
                  <a:pt x="88" y="187"/>
                  <a:pt x="88" y="187"/>
                  <a:pt x="88" y="187"/>
                </a:cubicBezTo>
                <a:cubicBezTo>
                  <a:pt x="88" y="132"/>
                  <a:pt x="132" y="88"/>
                  <a:pt x="187" y="88"/>
                </a:cubicBezTo>
                <a:cubicBezTo>
                  <a:pt x="187" y="88"/>
                  <a:pt x="187" y="88"/>
                  <a:pt x="187" y="88"/>
                </a:cubicBezTo>
                <a:cubicBezTo>
                  <a:pt x="242" y="88"/>
                  <a:pt x="287" y="132"/>
                  <a:pt x="287" y="187"/>
                </a:cubicBezTo>
                <a:cubicBezTo>
                  <a:pt x="287" y="542"/>
                  <a:pt x="287" y="542"/>
                  <a:pt x="287" y="542"/>
                </a:cubicBezTo>
                <a:cubicBezTo>
                  <a:pt x="287" y="561"/>
                  <a:pt x="271" y="576"/>
                  <a:pt x="253" y="576"/>
                </a:cubicBezTo>
                <a:cubicBezTo>
                  <a:pt x="253" y="576"/>
                  <a:pt x="253" y="576"/>
                  <a:pt x="253" y="576"/>
                </a:cubicBezTo>
                <a:cubicBezTo>
                  <a:pt x="234" y="576"/>
                  <a:pt x="218" y="561"/>
                  <a:pt x="218" y="542"/>
                </a:cubicBezTo>
                <a:cubicBezTo>
                  <a:pt x="218" y="288"/>
                  <a:pt x="218" y="288"/>
                  <a:pt x="218" y="288"/>
                </a:cubicBezTo>
                <a:cubicBezTo>
                  <a:pt x="131" y="288"/>
                  <a:pt x="131" y="288"/>
                  <a:pt x="131" y="288"/>
                </a:cubicBezTo>
                <a:cubicBezTo>
                  <a:pt x="131" y="542"/>
                  <a:pt x="131" y="542"/>
                  <a:pt x="131" y="542"/>
                </a:cubicBezTo>
                <a:cubicBezTo>
                  <a:pt x="131" y="609"/>
                  <a:pt x="185" y="664"/>
                  <a:pt x="253" y="664"/>
                </a:cubicBezTo>
                <a:cubicBezTo>
                  <a:pt x="253" y="664"/>
                  <a:pt x="253" y="664"/>
                  <a:pt x="253" y="664"/>
                </a:cubicBezTo>
                <a:cubicBezTo>
                  <a:pt x="320" y="664"/>
                  <a:pt x="375" y="609"/>
                  <a:pt x="375" y="542"/>
                </a:cubicBezTo>
                <a:cubicBezTo>
                  <a:pt x="375" y="187"/>
                  <a:pt x="375" y="187"/>
                  <a:pt x="375" y="187"/>
                </a:cubicBezTo>
                <a:cubicBezTo>
                  <a:pt x="374" y="84"/>
                  <a:pt x="290" y="0"/>
                  <a:pt x="187" y="0"/>
                </a:cubicBezTo>
                <a:cubicBezTo>
                  <a:pt x="187" y="0"/>
                  <a:pt x="187" y="0"/>
                  <a:pt x="187" y="0"/>
                </a:cubicBezTo>
                <a:cubicBezTo>
                  <a:pt x="84" y="0"/>
                  <a:pt x="0" y="84"/>
                  <a:pt x="0" y="187"/>
                </a:cubicBezTo>
                <a:cubicBezTo>
                  <a:pt x="0" y="644"/>
                  <a:pt x="0" y="644"/>
                  <a:pt x="0" y="644"/>
                </a:cubicBezTo>
                <a:cubicBezTo>
                  <a:pt x="0" y="783"/>
                  <a:pt x="113" y="896"/>
                  <a:pt x="252" y="896"/>
                </a:cubicBezTo>
                <a:cubicBezTo>
                  <a:pt x="252" y="896"/>
                  <a:pt x="252" y="896"/>
                  <a:pt x="252" y="896"/>
                </a:cubicBezTo>
                <a:cubicBezTo>
                  <a:pt x="391" y="896"/>
                  <a:pt x="504" y="783"/>
                  <a:pt x="504" y="644"/>
                </a:cubicBezTo>
                <a:lnTo>
                  <a:pt x="504" y="121"/>
                </a:lnTo>
                <a:close/>
                <a:moveTo>
                  <a:pt x="1317" y="565"/>
                </a:moveTo>
                <a:cubicBezTo>
                  <a:pt x="1317" y="1515"/>
                  <a:pt x="1317" y="1515"/>
                  <a:pt x="1317" y="1515"/>
                </a:cubicBezTo>
                <a:cubicBezTo>
                  <a:pt x="333" y="1515"/>
                  <a:pt x="333" y="1515"/>
                  <a:pt x="333" y="1515"/>
                </a:cubicBezTo>
                <a:cubicBezTo>
                  <a:pt x="333" y="1648"/>
                  <a:pt x="333" y="1648"/>
                  <a:pt x="333" y="1648"/>
                </a:cubicBezTo>
                <a:cubicBezTo>
                  <a:pt x="1450" y="1648"/>
                  <a:pt x="1450" y="1648"/>
                  <a:pt x="1450" y="1648"/>
                </a:cubicBezTo>
                <a:cubicBezTo>
                  <a:pt x="1450" y="697"/>
                  <a:pt x="1450" y="697"/>
                  <a:pt x="1450" y="697"/>
                </a:cubicBezTo>
                <a:lnTo>
                  <a:pt x="1317" y="565"/>
                </a:ln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41" name="Freeform 17"/>
          <p:cNvSpPr>
            <a:spLocks noEditPoints="1"/>
          </p:cNvSpPr>
          <p:nvPr/>
        </p:nvSpPr>
        <p:spPr bwMode="auto">
          <a:xfrm>
            <a:off x="2679573" y="3805944"/>
            <a:ext cx="352749" cy="321755"/>
          </a:xfrm>
          <a:custGeom>
            <a:avLst/>
            <a:gdLst>
              <a:gd name="T0" fmla="*/ 812 w 1648"/>
              <a:gd name="T1" fmla="*/ 0 h 1502"/>
              <a:gd name="T2" fmla="*/ 457 w 1648"/>
              <a:gd name="T3" fmla="*/ 354 h 1502"/>
              <a:gd name="T4" fmla="*/ 812 w 1648"/>
              <a:gd name="T5" fmla="*/ 1120 h 1502"/>
              <a:gd name="T6" fmla="*/ 1167 w 1648"/>
              <a:gd name="T7" fmla="*/ 354 h 1502"/>
              <a:gd name="T8" fmla="*/ 812 w 1648"/>
              <a:gd name="T9" fmla="*/ 0 h 1502"/>
              <a:gd name="T10" fmla="*/ 812 w 1648"/>
              <a:gd name="T11" fmla="*/ 473 h 1502"/>
              <a:gd name="T12" fmla="*/ 685 w 1648"/>
              <a:gd name="T13" fmla="*/ 346 h 1502"/>
              <a:gd name="T14" fmla="*/ 812 w 1648"/>
              <a:gd name="T15" fmla="*/ 218 h 1502"/>
              <a:gd name="T16" fmla="*/ 939 w 1648"/>
              <a:gd name="T17" fmla="*/ 346 h 1502"/>
              <a:gd name="T18" fmla="*/ 812 w 1648"/>
              <a:gd name="T19" fmla="*/ 473 h 1502"/>
              <a:gd name="T20" fmla="*/ 1648 w 1648"/>
              <a:gd name="T21" fmla="*/ 1502 h 1502"/>
              <a:gd name="T22" fmla="*/ 1187 w 1648"/>
              <a:gd name="T23" fmla="*/ 1336 h 1502"/>
              <a:gd name="T24" fmla="*/ 813 w 1648"/>
              <a:gd name="T25" fmla="*/ 1502 h 1502"/>
              <a:gd name="T26" fmla="*/ 441 w 1648"/>
              <a:gd name="T27" fmla="*/ 1336 h 1502"/>
              <a:gd name="T28" fmla="*/ 0 w 1648"/>
              <a:gd name="T29" fmla="*/ 1502 h 1502"/>
              <a:gd name="T30" fmla="*/ 270 w 1648"/>
              <a:gd name="T31" fmla="*/ 965 h 1502"/>
              <a:gd name="T32" fmla="*/ 572 w 1648"/>
              <a:gd name="T33" fmla="*/ 834 h 1502"/>
              <a:gd name="T34" fmla="*/ 633 w 1648"/>
              <a:gd name="T35" fmla="*/ 939 h 1502"/>
              <a:gd name="T36" fmla="*/ 358 w 1648"/>
              <a:gd name="T37" fmla="*/ 1058 h 1502"/>
              <a:gd name="T38" fmla="*/ 245 w 1648"/>
              <a:gd name="T39" fmla="*/ 1281 h 1502"/>
              <a:gd name="T40" fmla="*/ 431 w 1648"/>
              <a:gd name="T41" fmla="*/ 1211 h 1502"/>
              <a:gd name="T42" fmla="*/ 539 w 1648"/>
              <a:gd name="T43" fmla="*/ 1018 h 1502"/>
              <a:gd name="T44" fmla="*/ 495 w 1648"/>
              <a:gd name="T45" fmla="*/ 1228 h 1502"/>
              <a:gd name="T46" fmla="*/ 781 w 1648"/>
              <a:gd name="T47" fmla="*/ 1356 h 1502"/>
              <a:gd name="T48" fmla="*/ 813 w 1648"/>
              <a:gd name="T49" fmla="*/ 1212 h 1502"/>
              <a:gd name="T50" fmla="*/ 849 w 1648"/>
              <a:gd name="T51" fmla="*/ 1357 h 1502"/>
              <a:gd name="T52" fmla="*/ 1135 w 1648"/>
              <a:gd name="T53" fmla="*/ 1228 h 1502"/>
              <a:gd name="T54" fmla="*/ 1092 w 1648"/>
              <a:gd name="T55" fmla="*/ 1012 h 1502"/>
              <a:gd name="T56" fmla="*/ 1200 w 1648"/>
              <a:gd name="T57" fmla="*/ 1213 h 1502"/>
              <a:gd name="T58" fmla="*/ 1405 w 1648"/>
              <a:gd name="T59" fmla="*/ 1287 h 1502"/>
              <a:gd name="T60" fmla="*/ 1290 w 1648"/>
              <a:gd name="T61" fmla="*/ 1058 h 1502"/>
              <a:gd name="T62" fmla="*/ 994 w 1648"/>
              <a:gd name="T63" fmla="*/ 932 h 1502"/>
              <a:gd name="T64" fmla="*/ 1056 w 1648"/>
              <a:gd name="T65" fmla="*/ 828 h 1502"/>
              <a:gd name="T66" fmla="*/ 1378 w 1648"/>
              <a:gd name="T67" fmla="*/ 965 h 1502"/>
              <a:gd name="T68" fmla="*/ 1648 w 1648"/>
              <a:gd name="T69" fmla="*/ 1502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8" h="1502">
                <a:moveTo>
                  <a:pt x="812" y="0"/>
                </a:moveTo>
                <a:cubicBezTo>
                  <a:pt x="616" y="0"/>
                  <a:pt x="457" y="158"/>
                  <a:pt x="457" y="354"/>
                </a:cubicBezTo>
                <a:cubicBezTo>
                  <a:pt x="457" y="646"/>
                  <a:pt x="736" y="676"/>
                  <a:pt x="812" y="1120"/>
                </a:cubicBezTo>
                <a:cubicBezTo>
                  <a:pt x="888" y="676"/>
                  <a:pt x="1167" y="646"/>
                  <a:pt x="1167" y="354"/>
                </a:cubicBezTo>
                <a:cubicBezTo>
                  <a:pt x="1167" y="158"/>
                  <a:pt x="1008" y="0"/>
                  <a:pt x="812" y="0"/>
                </a:cubicBezTo>
                <a:close/>
                <a:moveTo>
                  <a:pt x="812" y="473"/>
                </a:moveTo>
                <a:cubicBezTo>
                  <a:pt x="742" y="473"/>
                  <a:pt x="685" y="416"/>
                  <a:pt x="685" y="346"/>
                </a:cubicBezTo>
                <a:cubicBezTo>
                  <a:pt x="685" y="275"/>
                  <a:pt x="742" y="218"/>
                  <a:pt x="812" y="218"/>
                </a:cubicBezTo>
                <a:cubicBezTo>
                  <a:pt x="882" y="218"/>
                  <a:pt x="939" y="275"/>
                  <a:pt x="939" y="346"/>
                </a:cubicBezTo>
                <a:cubicBezTo>
                  <a:pt x="939" y="416"/>
                  <a:pt x="882" y="473"/>
                  <a:pt x="812" y="473"/>
                </a:cubicBezTo>
                <a:close/>
                <a:moveTo>
                  <a:pt x="1648" y="1502"/>
                </a:moveTo>
                <a:cubicBezTo>
                  <a:pt x="1187" y="1336"/>
                  <a:pt x="1187" y="1336"/>
                  <a:pt x="1187" y="1336"/>
                </a:cubicBezTo>
                <a:cubicBezTo>
                  <a:pt x="813" y="1502"/>
                  <a:pt x="813" y="1502"/>
                  <a:pt x="813" y="1502"/>
                </a:cubicBezTo>
                <a:cubicBezTo>
                  <a:pt x="441" y="1336"/>
                  <a:pt x="441" y="1336"/>
                  <a:pt x="441" y="1336"/>
                </a:cubicBezTo>
                <a:cubicBezTo>
                  <a:pt x="0" y="1502"/>
                  <a:pt x="0" y="1502"/>
                  <a:pt x="0" y="1502"/>
                </a:cubicBezTo>
                <a:cubicBezTo>
                  <a:pt x="270" y="965"/>
                  <a:pt x="270" y="965"/>
                  <a:pt x="270" y="965"/>
                </a:cubicBezTo>
                <a:cubicBezTo>
                  <a:pt x="572" y="834"/>
                  <a:pt x="572" y="834"/>
                  <a:pt x="572" y="834"/>
                </a:cubicBezTo>
                <a:cubicBezTo>
                  <a:pt x="593" y="865"/>
                  <a:pt x="614" y="899"/>
                  <a:pt x="633" y="939"/>
                </a:cubicBezTo>
                <a:cubicBezTo>
                  <a:pt x="567" y="967"/>
                  <a:pt x="622" y="943"/>
                  <a:pt x="358" y="1058"/>
                </a:cubicBezTo>
                <a:cubicBezTo>
                  <a:pt x="245" y="1281"/>
                  <a:pt x="245" y="1281"/>
                  <a:pt x="245" y="1281"/>
                </a:cubicBezTo>
                <a:cubicBezTo>
                  <a:pt x="431" y="1211"/>
                  <a:pt x="431" y="1211"/>
                  <a:pt x="431" y="1211"/>
                </a:cubicBezTo>
                <a:cubicBezTo>
                  <a:pt x="539" y="1018"/>
                  <a:pt x="539" y="1018"/>
                  <a:pt x="539" y="1018"/>
                </a:cubicBezTo>
                <a:cubicBezTo>
                  <a:pt x="495" y="1228"/>
                  <a:pt x="495" y="1228"/>
                  <a:pt x="495" y="1228"/>
                </a:cubicBezTo>
                <a:cubicBezTo>
                  <a:pt x="781" y="1356"/>
                  <a:pt x="781" y="1356"/>
                  <a:pt x="781" y="1356"/>
                </a:cubicBezTo>
                <a:cubicBezTo>
                  <a:pt x="813" y="1212"/>
                  <a:pt x="813" y="1212"/>
                  <a:pt x="813" y="1212"/>
                </a:cubicBezTo>
                <a:cubicBezTo>
                  <a:pt x="849" y="1357"/>
                  <a:pt x="849" y="1357"/>
                  <a:pt x="849" y="1357"/>
                </a:cubicBezTo>
                <a:cubicBezTo>
                  <a:pt x="1135" y="1228"/>
                  <a:pt x="1135" y="1228"/>
                  <a:pt x="1135" y="1228"/>
                </a:cubicBezTo>
                <a:cubicBezTo>
                  <a:pt x="1092" y="1012"/>
                  <a:pt x="1092" y="1012"/>
                  <a:pt x="1092" y="1012"/>
                </a:cubicBezTo>
                <a:cubicBezTo>
                  <a:pt x="1200" y="1213"/>
                  <a:pt x="1200" y="1213"/>
                  <a:pt x="1200" y="1213"/>
                </a:cubicBezTo>
                <a:cubicBezTo>
                  <a:pt x="1405" y="1287"/>
                  <a:pt x="1405" y="1287"/>
                  <a:pt x="1405" y="1287"/>
                </a:cubicBezTo>
                <a:cubicBezTo>
                  <a:pt x="1290" y="1058"/>
                  <a:pt x="1290" y="1058"/>
                  <a:pt x="1290" y="1058"/>
                </a:cubicBezTo>
                <a:cubicBezTo>
                  <a:pt x="994" y="932"/>
                  <a:pt x="994" y="932"/>
                  <a:pt x="994" y="932"/>
                </a:cubicBezTo>
                <a:cubicBezTo>
                  <a:pt x="1013" y="894"/>
                  <a:pt x="1034" y="859"/>
                  <a:pt x="1056" y="828"/>
                </a:cubicBezTo>
                <a:cubicBezTo>
                  <a:pt x="1378" y="965"/>
                  <a:pt x="1378" y="965"/>
                  <a:pt x="1378" y="965"/>
                </a:cubicBezTo>
                <a:lnTo>
                  <a:pt x="1648" y="1502"/>
                </a:ln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42" name="Freeform 21"/>
          <p:cNvSpPr>
            <a:spLocks noEditPoints="1"/>
          </p:cNvSpPr>
          <p:nvPr/>
        </p:nvSpPr>
        <p:spPr bwMode="auto">
          <a:xfrm>
            <a:off x="6283024" y="2600370"/>
            <a:ext cx="337904" cy="355965"/>
          </a:xfrm>
          <a:custGeom>
            <a:avLst/>
            <a:gdLst>
              <a:gd name="T0" fmla="*/ 622 w 1670"/>
              <a:gd name="T1" fmla="*/ 964 h 1762"/>
              <a:gd name="T2" fmla="*/ 485 w 1670"/>
              <a:gd name="T3" fmla="*/ 1103 h 1762"/>
              <a:gd name="T4" fmla="*/ 347 w 1670"/>
              <a:gd name="T5" fmla="*/ 966 h 1762"/>
              <a:gd name="T6" fmla="*/ 483 w 1670"/>
              <a:gd name="T7" fmla="*/ 828 h 1762"/>
              <a:gd name="T8" fmla="*/ 622 w 1670"/>
              <a:gd name="T9" fmla="*/ 964 h 1762"/>
              <a:gd name="T10" fmla="*/ 555 w 1670"/>
              <a:gd name="T11" fmla="*/ 691 h 1762"/>
              <a:gd name="T12" fmla="*/ 416 w 1670"/>
              <a:gd name="T13" fmla="*/ 554 h 1762"/>
              <a:gd name="T14" fmla="*/ 552 w 1670"/>
              <a:gd name="T15" fmla="*/ 416 h 1762"/>
              <a:gd name="T16" fmla="*/ 691 w 1670"/>
              <a:gd name="T17" fmla="*/ 552 h 1762"/>
              <a:gd name="T18" fmla="*/ 555 w 1670"/>
              <a:gd name="T19" fmla="*/ 691 h 1762"/>
              <a:gd name="T20" fmla="*/ 1103 w 1670"/>
              <a:gd name="T21" fmla="*/ 415 h 1762"/>
              <a:gd name="T22" fmla="*/ 966 w 1670"/>
              <a:gd name="T23" fmla="*/ 553 h 1762"/>
              <a:gd name="T24" fmla="*/ 828 w 1670"/>
              <a:gd name="T25" fmla="*/ 417 h 1762"/>
              <a:gd name="T26" fmla="*/ 964 w 1670"/>
              <a:gd name="T27" fmla="*/ 279 h 1762"/>
              <a:gd name="T28" fmla="*/ 1103 w 1670"/>
              <a:gd name="T29" fmla="*/ 415 h 1762"/>
              <a:gd name="T30" fmla="*/ 279 w 1670"/>
              <a:gd name="T31" fmla="*/ 1503 h 1762"/>
              <a:gd name="T32" fmla="*/ 772 w 1670"/>
              <a:gd name="T33" fmla="*/ 1192 h 1762"/>
              <a:gd name="T34" fmla="*/ 898 w 1670"/>
              <a:gd name="T35" fmla="*/ 1297 h 1762"/>
              <a:gd name="T36" fmla="*/ 279 w 1670"/>
              <a:gd name="T37" fmla="*/ 1503 h 1762"/>
              <a:gd name="T38" fmla="*/ 1244 w 1670"/>
              <a:gd name="T39" fmla="*/ 1015 h 1762"/>
              <a:gd name="T40" fmla="*/ 1646 w 1670"/>
              <a:gd name="T41" fmla="*/ 345 h 1762"/>
              <a:gd name="T42" fmla="*/ 1579 w 1670"/>
              <a:gd name="T43" fmla="*/ 289 h 1762"/>
              <a:gd name="T44" fmla="*/ 995 w 1670"/>
              <a:gd name="T45" fmla="*/ 806 h 1762"/>
              <a:gd name="T46" fmla="*/ 855 w 1670"/>
              <a:gd name="T47" fmla="*/ 1111 h 1762"/>
              <a:gd name="T48" fmla="*/ 970 w 1670"/>
              <a:gd name="T49" fmla="*/ 1208 h 1762"/>
              <a:gd name="T50" fmla="*/ 1244 w 1670"/>
              <a:gd name="T51" fmla="*/ 1015 h 1762"/>
              <a:gd name="T52" fmla="*/ 378 w 1670"/>
              <a:gd name="T53" fmla="*/ 1345 h 1762"/>
              <a:gd name="T54" fmla="*/ 141 w 1670"/>
              <a:gd name="T55" fmla="*/ 833 h 1762"/>
              <a:gd name="T56" fmla="*/ 823 w 1670"/>
              <a:gd name="T57" fmla="*/ 141 h 1762"/>
              <a:gd name="T58" fmla="*/ 1269 w 1670"/>
              <a:gd name="T59" fmla="*/ 378 h 1762"/>
              <a:gd name="T60" fmla="*/ 1383 w 1670"/>
              <a:gd name="T61" fmla="*/ 278 h 1762"/>
              <a:gd name="T62" fmla="*/ 821 w 1670"/>
              <a:gd name="T63" fmla="*/ 4 h 1762"/>
              <a:gd name="T64" fmla="*/ 4 w 1670"/>
              <a:gd name="T65" fmla="*/ 834 h 1762"/>
              <a:gd name="T66" fmla="*/ 198 w 1670"/>
              <a:gd name="T67" fmla="*/ 1359 h 1762"/>
              <a:gd name="T68" fmla="*/ 378 w 1670"/>
              <a:gd name="T69" fmla="*/ 1345 h 1762"/>
              <a:gd name="T70" fmla="*/ 1256 w 1670"/>
              <a:gd name="T71" fmla="*/ 1214 h 1762"/>
              <a:gd name="T72" fmla="*/ 1013 w 1670"/>
              <a:gd name="T73" fmla="*/ 1488 h 1762"/>
              <a:gd name="T74" fmla="*/ 919 w 1670"/>
              <a:gd name="T75" fmla="*/ 1646 h 1762"/>
              <a:gd name="T76" fmla="*/ 1349 w 1670"/>
              <a:gd name="T77" fmla="*/ 1105 h 1762"/>
              <a:gd name="T78" fmla="*/ 1256 w 1670"/>
              <a:gd name="T79" fmla="*/ 1214 h 1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70" h="1762">
                <a:moveTo>
                  <a:pt x="622" y="964"/>
                </a:moveTo>
                <a:cubicBezTo>
                  <a:pt x="622" y="1040"/>
                  <a:pt x="561" y="1102"/>
                  <a:pt x="485" y="1103"/>
                </a:cubicBezTo>
                <a:cubicBezTo>
                  <a:pt x="410" y="1103"/>
                  <a:pt x="348" y="1042"/>
                  <a:pt x="347" y="966"/>
                </a:cubicBezTo>
                <a:cubicBezTo>
                  <a:pt x="347" y="891"/>
                  <a:pt x="408" y="829"/>
                  <a:pt x="483" y="828"/>
                </a:cubicBezTo>
                <a:cubicBezTo>
                  <a:pt x="559" y="828"/>
                  <a:pt x="621" y="889"/>
                  <a:pt x="622" y="964"/>
                </a:cubicBezTo>
                <a:close/>
                <a:moveTo>
                  <a:pt x="555" y="691"/>
                </a:moveTo>
                <a:cubicBezTo>
                  <a:pt x="479" y="691"/>
                  <a:pt x="417" y="630"/>
                  <a:pt x="416" y="554"/>
                </a:cubicBezTo>
                <a:cubicBezTo>
                  <a:pt x="416" y="478"/>
                  <a:pt x="477" y="417"/>
                  <a:pt x="552" y="416"/>
                </a:cubicBezTo>
                <a:cubicBezTo>
                  <a:pt x="628" y="415"/>
                  <a:pt x="690" y="476"/>
                  <a:pt x="691" y="552"/>
                </a:cubicBezTo>
                <a:cubicBezTo>
                  <a:pt x="691" y="628"/>
                  <a:pt x="630" y="690"/>
                  <a:pt x="555" y="691"/>
                </a:cubicBezTo>
                <a:close/>
                <a:moveTo>
                  <a:pt x="1103" y="415"/>
                </a:moveTo>
                <a:cubicBezTo>
                  <a:pt x="1103" y="491"/>
                  <a:pt x="1042" y="553"/>
                  <a:pt x="966" y="553"/>
                </a:cubicBezTo>
                <a:cubicBezTo>
                  <a:pt x="890" y="554"/>
                  <a:pt x="828" y="493"/>
                  <a:pt x="828" y="417"/>
                </a:cubicBezTo>
                <a:cubicBezTo>
                  <a:pt x="827" y="341"/>
                  <a:pt x="888" y="279"/>
                  <a:pt x="964" y="279"/>
                </a:cubicBezTo>
                <a:cubicBezTo>
                  <a:pt x="1040" y="278"/>
                  <a:pt x="1102" y="339"/>
                  <a:pt x="1103" y="415"/>
                </a:cubicBezTo>
                <a:close/>
                <a:moveTo>
                  <a:pt x="279" y="1503"/>
                </a:moveTo>
                <a:cubicBezTo>
                  <a:pt x="594" y="1529"/>
                  <a:pt x="481" y="1195"/>
                  <a:pt x="772" y="1192"/>
                </a:cubicBezTo>
                <a:cubicBezTo>
                  <a:pt x="898" y="1297"/>
                  <a:pt x="898" y="1297"/>
                  <a:pt x="898" y="1297"/>
                </a:cubicBezTo>
                <a:cubicBezTo>
                  <a:pt x="930" y="1677"/>
                  <a:pt x="465" y="1762"/>
                  <a:pt x="279" y="1503"/>
                </a:cubicBezTo>
                <a:close/>
                <a:moveTo>
                  <a:pt x="1244" y="1015"/>
                </a:moveTo>
                <a:cubicBezTo>
                  <a:pt x="1342" y="861"/>
                  <a:pt x="1646" y="345"/>
                  <a:pt x="1646" y="345"/>
                </a:cubicBezTo>
                <a:cubicBezTo>
                  <a:pt x="1670" y="302"/>
                  <a:pt x="1616" y="258"/>
                  <a:pt x="1579" y="289"/>
                </a:cubicBezTo>
                <a:cubicBezTo>
                  <a:pt x="1579" y="289"/>
                  <a:pt x="1128" y="682"/>
                  <a:pt x="995" y="806"/>
                </a:cubicBezTo>
                <a:cubicBezTo>
                  <a:pt x="889" y="904"/>
                  <a:pt x="889" y="949"/>
                  <a:pt x="855" y="1111"/>
                </a:cubicBezTo>
                <a:cubicBezTo>
                  <a:pt x="970" y="1208"/>
                  <a:pt x="970" y="1208"/>
                  <a:pt x="970" y="1208"/>
                </a:cubicBezTo>
                <a:cubicBezTo>
                  <a:pt x="1123" y="1145"/>
                  <a:pt x="1167" y="1136"/>
                  <a:pt x="1244" y="1015"/>
                </a:cubicBezTo>
                <a:close/>
                <a:moveTo>
                  <a:pt x="378" y="1345"/>
                </a:moveTo>
                <a:cubicBezTo>
                  <a:pt x="235" y="1220"/>
                  <a:pt x="143" y="1037"/>
                  <a:pt x="141" y="833"/>
                </a:cubicBezTo>
                <a:cubicBezTo>
                  <a:pt x="138" y="455"/>
                  <a:pt x="444" y="145"/>
                  <a:pt x="823" y="141"/>
                </a:cubicBezTo>
                <a:cubicBezTo>
                  <a:pt x="1086" y="140"/>
                  <a:pt x="1267" y="272"/>
                  <a:pt x="1269" y="378"/>
                </a:cubicBezTo>
                <a:cubicBezTo>
                  <a:pt x="1310" y="342"/>
                  <a:pt x="1349" y="308"/>
                  <a:pt x="1383" y="278"/>
                </a:cubicBezTo>
                <a:cubicBezTo>
                  <a:pt x="1313" y="126"/>
                  <a:pt x="1096" y="0"/>
                  <a:pt x="821" y="4"/>
                </a:cubicBezTo>
                <a:cubicBezTo>
                  <a:pt x="367" y="8"/>
                  <a:pt x="0" y="379"/>
                  <a:pt x="4" y="834"/>
                </a:cubicBezTo>
                <a:cubicBezTo>
                  <a:pt x="6" y="1034"/>
                  <a:pt x="78" y="1217"/>
                  <a:pt x="198" y="1359"/>
                </a:cubicBezTo>
                <a:cubicBezTo>
                  <a:pt x="264" y="1392"/>
                  <a:pt x="344" y="1381"/>
                  <a:pt x="378" y="1345"/>
                </a:cubicBezTo>
                <a:close/>
                <a:moveTo>
                  <a:pt x="1256" y="1214"/>
                </a:moveTo>
                <a:cubicBezTo>
                  <a:pt x="1329" y="1349"/>
                  <a:pt x="1164" y="1445"/>
                  <a:pt x="1013" y="1488"/>
                </a:cubicBezTo>
                <a:cubicBezTo>
                  <a:pt x="992" y="1550"/>
                  <a:pt x="958" y="1606"/>
                  <a:pt x="919" y="1646"/>
                </a:cubicBezTo>
                <a:cubicBezTo>
                  <a:pt x="1280" y="1606"/>
                  <a:pt x="1541" y="1351"/>
                  <a:pt x="1349" y="1105"/>
                </a:cubicBezTo>
                <a:cubicBezTo>
                  <a:pt x="1317" y="1152"/>
                  <a:pt x="1287" y="1187"/>
                  <a:pt x="1256" y="1214"/>
                </a:cubicBez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43" name="Rectangle 98"/>
          <p:cNvSpPr/>
          <p:nvPr/>
        </p:nvSpPr>
        <p:spPr>
          <a:xfrm>
            <a:off x="2521988" y="4167015"/>
            <a:ext cx="627865" cy="221599"/>
          </a:xfrm>
          <a:prstGeom prst="rect">
            <a:avLst/>
          </a:prstGeom>
        </p:spPr>
        <p:txBody>
          <a:bodyPr wrap="none" lIns="82296" tIns="41148" rIns="82296" bIns="41148">
            <a:spAutoFit/>
          </a:bodyPr>
          <a:lstStyle/>
          <a:p>
            <a:pPr algn="ctr"/>
            <a:r>
              <a:rPr lang="zh-CN" altLang="en-US" sz="900" dirty="0" smtClean="0">
                <a:solidFill>
                  <a:schemeClr val="bg1"/>
                </a:solidFill>
                <a:latin typeface="微软雅黑" pitchFamily="34" charset="-122"/>
                <a:ea typeface="微软雅黑" pitchFamily="34" charset="-122"/>
                <a:cs typeface="Open Sans Light" panose="020B0306030504020204" pitchFamily="34" charset="0"/>
              </a:rPr>
              <a:t>文本内容</a:t>
            </a:r>
            <a:endParaRPr lang="en-US" sz="900" dirty="0">
              <a:solidFill>
                <a:schemeClr val="bg1"/>
              </a:solidFill>
              <a:latin typeface="微软雅黑" pitchFamily="34" charset="-122"/>
              <a:ea typeface="微软雅黑" pitchFamily="34" charset="-122"/>
              <a:cs typeface="Open Sans Light" panose="020B0306030504020204" pitchFamily="34" charset="0"/>
            </a:endParaRPr>
          </a:p>
        </p:txBody>
      </p:sp>
      <p:sp>
        <p:nvSpPr>
          <p:cNvPr id="44" name="Rectangle 99"/>
          <p:cNvSpPr/>
          <p:nvPr/>
        </p:nvSpPr>
        <p:spPr>
          <a:xfrm>
            <a:off x="4949177" y="4179677"/>
            <a:ext cx="627865" cy="221599"/>
          </a:xfrm>
          <a:prstGeom prst="rect">
            <a:avLst/>
          </a:prstGeom>
        </p:spPr>
        <p:txBody>
          <a:bodyPr wrap="none" lIns="82296" tIns="41148" rIns="82296" bIns="41148">
            <a:spAutoFit/>
          </a:bodyPr>
          <a:lstStyle/>
          <a:p>
            <a:pPr algn="ctr"/>
            <a:r>
              <a:rPr lang="zh-CN" altLang="en-US" sz="900" dirty="0" smtClean="0">
                <a:solidFill>
                  <a:schemeClr val="bg1"/>
                </a:solidFill>
                <a:latin typeface="微软雅黑" pitchFamily="34" charset="-122"/>
                <a:ea typeface="微软雅黑" pitchFamily="34" charset="-122"/>
                <a:cs typeface="Open Sans Light" panose="020B0306030504020204" pitchFamily="34" charset="0"/>
              </a:rPr>
              <a:t>文本内容</a:t>
            </a:r>
            <a:endParaRPr lang="en-US" sz="900" dirty="0">
              <a:solidFill>
                <a:schemeClr val="bg1"/>
              </a:solidFill>
              <a:latin typeface="微软雅黑" pitchFamily="34" charset="-122"/>
              <a:ea typeface="微软雅黑" pitchFamily="34" charset="-122"/>
              <a:cs typeface="Open Sans Light" panose="020B0306030504020204" pitchFamily="34" charset="0"/>
            </a:endParaRPr>
          </a:p>
        </p:txBody>
      </p:sp>
      <p:sp>
        <p:nvSpPr>
          <p:cNvPr id="45" name="Rectangle 100"/>
          <p:cNvSpPr/>
          <p:nvPr/>
        </p:nvSpPr>
        <p:spPr>
          <a:xfrm>
            <a:off x="3731907" y="2949178"/>
            <a:ext cx="627865" cy="221599"/>
          </a:xfrm>
          <a:prstGeom prst="rect">
            <a:avLst/>
          </a:prstGeom>
        </p:spPr>
        <p:txBody>
          <a:bodyPr wrap="none" lIns="82296" tIns="41148" rIns="82296" bIns="41148">
            <a:spAutoFit/>
          </a:bodyPr>
          <a:lstStyle/>
          <a:p>
            <a:pPr algn="ctr"/>
            <a:r>
              <a:rPr lang="zh-CN" altLang="en-US" sz="900" dirty="0" smtClean="0">
                <a:solidFill>
                  <a:schemeClr val="bg1"/>
                </a:solidFill>
                <a:latin typeface="微软雅黑" pitchFamily="34" charset="-122"/>
                <a:ea typeface="微软雅黑" pitchFamily="34" charset="-122"/>
                <a:cs typeface="Open Sans Light" panose="020B0306030504020204" pitchFamily="34" charset="0"/>
              </a:rPr>
              <a:t>文本内容</a:t>
            </a:r>
            <a:endParaRPr lang="en-US" sz="900" dirty="0">
              <a:solidFill>
                <a:schemeClr val="bg1"/>
              </a:solidFill>
              <a:latin typeface="微软雅黑" pitchFamily="34" charset="-122"/>
              <a:ea typeface="微软雅黑" pitchFamily="34" charset="-122"/>
              <a:cs typeface="Open Sans Light" panose="020B0306030504020204" pitchFamily="34" charset="0"/>
            </a:endParaRPr>
          </a:p>
        </p:txBody>
      </p:sp>
      <p:sp>
        <p:nvSpPr>
          <p:cNvPr id="46" name="Rectangle 101"/>
          <p:cNvSpPr/>
          <p:nvPr/>
        </p:nvSpPr>
        <p:spPr>
          <a:xfrm>
            <a:off x="6138040" y="2942847"/>
            <a:ext cx="627865" cy="221599"/>
          </a:xfrm>
          <a:prstGeom prst="rect">
            <a:avLst/>
          </a:prstGeom>
        </p:spPr>
        <p:txBody>
          <a:bodyPr wrap="none" lIns="82296" tIns="41148" rIns="82296" bIns="41148">
            <a:spAutoFit/>
          </a:bodyPr>
          <a:lstStyle/>
          <a:p>
            <a:pPr algn="ctr"/>
            <a:r>
              <a:rPr lang="zh-CN" altLang="en-US" sz="900" dirty="0" smtClean="0">
                <a:solidFill>
                  <a:schemeClr val="bg1"/>
                </a:solidFill>
                <a:latin typeface="微软雅黑" pitchFamily="34" charset="-122"/>
                <a:ea typeface="微软雅黑" pitchFamily="34" charset="-122"/>
                <a:cs typeface="Open Sans Light" panose="020B0306030504020204" pitchFamily="34" charset="0"/>
              </a:rPr>
              <a:t>文本内容</a:t>
            </a:r>
            <a:endParaRPr lang="en-US" sz="900" dirty="0">
              <a:solidFill>
                <a:schemeClr val="bg1"/>
              </a:solidFill>
              <a:latin typeface="微软雅黑" pitchFamily="34" charset="-122"/>
              <a:ea typeface="微软雅黑" pitchFamily="34" charset="-122"/>
              <a:cs typeface="Open Sans Light" panose="020B0306030504020204" pitchFamily="34" charset="0"/>
            </a:endParaRPr>
          </a:p>
        </p:txBody>
      </p:sp>
      <p:sp>
        <p:nvSpPr>
          <p:cNvPr id="47" name="矩形 46"/>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课程介绍</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48" name="矩形 47"/>
          <p:cNvSpPr/>
          <p:nvPr/>
        </p:nvSpPr>
        <p:spPr>
          <a:xfrm>
            <a:off x="3779912" y="391765"/>
            <a:ext cx="1613455" cy="307777"/>
          </a:xfrm>
          <a:prstGeom prst="rect">
            <a:avLst/>
          </a:prstGeom>
        </p:spPr>
        <p:txBody>
          <a:bodyPr wrap="none">
            <a:spAutoFit/>
          </a:bodyPr>
          <a:lstStyle/>
          <a:p>
            <a:r>
              <a:rPr lang="en-US" altLang="zh-CN" sz="1400" dirty="0"/>
              <a:t>course introduction</a:t>
            </a:r>
          </a:p>
        </p:txBody>
      </p:sp>
      <p:cxnSp>
        <p:nvCxnSpPr>
          <p:cNvPr id="49" name="直接连接符 48"/>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7"/>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7"/>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11265228"/>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1000"/>
                                            <p:tgtEl>
                                              <p:spTgt spid="49"/>
                                            </p:tgtEl>
                                          </p:cBhvr>
                                        </p:animEffect>
                                      </p:childTnLst>
                                    </p:cTn>
                                  </p:par>
                                  <p:par>
                                    <p:cTn id="8" presetID="22" presetClass="entr" presetSubtype="8"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left)">
                                          <p:cBhvr>
                                            <p:cTn id="10" dur="10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47"/>
                                            </p:tgtEl>
                                            <p:attrNameLst>
                                              <p:attrName>style.visibility</p:attrName>
                                            </p:attrNameLst>
                                          </p:cBhvr>
                                          <p:to>
                                            <p:strVal val="visible"/>
                                          </p:to>
                                        </p:set>
                                        <p:anim calcmode="lin" valueType="num" p14:bounceEnd="72000">
                                          <p:cBhvr additive="base">
                                            <p:cTn id="15" dur="1000" fill="hold"/>
                                            <p:tgtEl>
                                              <p:spTgt spid="47"/>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48"/>
                                            </p:tgtEl>
                                            <p:attrNameLst>
                                              <p:attrName>style.visibility</p:attrName>
                                            </p:attrNameLst>
                                          </p:cBhvr>
                                          <p:to>
                                            <p:strVal val="visible"/>
                                          </p:to>
                                        </p:set>
                                        <p:anim calcmode="lin" valueType="num" p14:bounceEnd="72000">
                                          <p:cBhvr additive="base">
                                            <p:cTn id="20" dur="1000" fill="hold"/>
                                            <p:tgtEl>
                                              <p:spTgt spid="48"/>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6" presetClass="entr" presetSubtype="21"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barn(inVertical)">
                                          <p:cBhvr>
                                            <p:cTn id="25" dur="500"/>
                                            <p:tgtEl>
                                              <p:spTgt spid="26"/>
                                            </p:tgtEl>
                                          </p:cBhvr>
                                        </p:animEffect>
                                      </p:childTnLst>
                                    </p:cTn>
                                  </p:par>
                                </p:childTnLst>
                              </p:cTn>
                            </p:par>
                            <p:par>
                              <p:cTn id="26" fill="hold">
                                <p:stCondLst>
                                  <p:cond delay="4500"/>
                                </p:stCondLst>
                                <p:childTnLst>
                                  <p:par>
                                    <p:cTn id="27" presetID="23" presetClass="entr" presetSubtype="28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 calcmode="lin" valueType="num">
                                          <p:cBhvr>
                                            <p:cTn id="29" dur="400" fill="hold"/>
                                            <p:tgtEl>
                                              <p:spTgt spid="25"/>
                                            </p:tgtEl>
                                            <p:attrNameLst>
                                              <p:attrName>ppt_w</p:attrName>
                                            </p:attrNameLst>
                                          </p:cBhvr>
                                          <p:tavLst>
                                            <p:tav tm="0">
                                              <p:val>
                                                <p:strVal val="4/3*#ppt_w"/>
                                              </p:val>
                                            </p:tav>
                                            <p:tav tm="100000">
                                              <p:val>
                                                <p:strVal val="#ppt_w"/>
                                              </p:val>
                                            </p:tav>
                                          </p:tavLst>
                                        </p:anim>
                                        <p:anim calcmode="lin" valueType="num">
                                          <p:cBhvr>
                                            <p:cTn id="30" dur="400" fill="hold"/>
                                            <p:tgtEl>
                                              <p:spTgt spid="25"/>
                                            </p:tgtEl>
                                            <p:attrNameLst>
                                              <p:attrName>ppt_h</p:attrName>
                                            </p:attrNameLst>
                                          </p:cBhvr>
                                          <p:tavLst>
                                            <p:tav tm="0">
                                              <p:val>
                                                <p:strVal val="4/3*#ppt_h"/>
                                              </p:val>
                                            </p:tav>
                                            <p:tav tm="100000">
                                              <p:val>
                                                <p:strVal val="#ppt_h"/>
                                              </p:val>
                                            </p:tav>
                                          </p:tavLst>
                                        </p:anim>
                                      </p:childTnLst>
                                    </p:cTn>
                                  </p:par>
                                </p:childTnLst>
                              </p:cTn>
                            </p:par>
                            <p:par>
                              <p:cTn id="31" fill="hold">
                                <p:stCondLst>
                                  <p:cond delay="1006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p:cTn id="39" dur="500" fill="hold"/>
                                            <p:tgtEl>
                                              <p:spTgt spid="37"/>
                                            </p:tgtEl>
                                            <p:attrNameLst>
                                              <p:attrName>ppt_w</p:attrName>
                                            </p:attrNameLst>
                                          </p:cBhvr>
                                          <p:tavLst>
                                            <p:tav tm="0">
                                              <p:val>
                                                <p:fltVal val="0"/>
                                              </p:val>
                                            </p:tav>
                                            <p:tav tm="100000">
                                              <p:val>
                                                <p:strVal val="#ppt_w"/>
                                              </p:val>
                                            </p:tav>
                                          </p:tavLst>
                                        </p:anim>
                                        <p:anim calcmode="lin" valueType="num">
                                          <p:cBhvr>
                                            <p:cTn id="40" dur="500" fill="hold"/>
                                            <p:tgtEl>
                                              <p:spTgt spid="37"/>
                                            </p:tgtEl>
                                            <p:attrNameLst>
                                              <p:attrName>ppt_h</p:attrName>
                                            </p:attrNameLst>
                                          </p:cBhvr>
                                          <p:tavLst>
                                            <p:tav tm="0">
                                              <p:val>
                                                <p:fltVal val="0"/>
                                              </p:val>
                                            </p:tav>
                                            <p:tav tm="100000">
                                              <p:val>
                                                <p:strVal val="#ppt_h"/>
                                              </p:val>
                                            </p:tav>
                                          </p:tavLst>
                                        </p:anim>
                                        <p:animEffect transition="in" filter="fade">
                                          <p:cBhvr>
                                            <p:cTn id="41" dur="500"/>
                                            <p:tgtEl>
                                              <p:spTgt spid="3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p:cTn id="49" dur="500" fill="hold"/>
                                            <p:tgtEl>
                                              <p:spTgt spid="45"/>
                                            </p:tgtEl>
                                            <p:attrNameLst>
                                              <p:attrName>ppt_w</p:attrName>
                                            </p:attrNameLst>
                                          </p:cBhvr>
                                          <p:tavLst>
                                            <p:tav tm="0">
                                              <p:val>
                                                <p:fltVal val="0"/>
                                              </p:val>
                                            </p:tav>
                                            <p:tav tm="100000">
                                              <p:val>
                                                <p:strVal val="#ppt_w"/>
                                              </p:val>
                                            </p:tav>
                                          </p:tavLst>
                                        </p:anim>
                                        <p:anim calcmode="lin" valueType="num">
                                          <p:cBhvr>
                                            <p:cTn id="50" dur="500" fill="hold"/>
                                            <p:tgtEl>
                                              <p:spTgt spid="45"/>
                                            </p:tgtEl>
                                            <p:attrNameLst>
                                              <p:attrName>ppt_h</p:attrName>
                                            </p:attrNameLst>
                                          </p:cBhvr>
                                          <p:tavLst>
                                            <p:tav tm="0">
                                              <p:val>
                                                <p:fltVal val="0"/>
                                              </p:val>
                                            </p:tav>
                                            <p:tav tm="100000">
                                              <p:val>
                                                <p:strVal val="#ppt_h"/>
                                              </p:val>
                                            </p:tav>
                                          </p:tavLst>
                                        </p:anim>
                                        <p:animEffect transition="in" filter="fade">
                                          <p:cBhvr>
                                            <p:cTn id="51" dur="500"/>
                                            <p:tgtEl>
                                              <p:spTgt spid="45"/>
                                            </p:tgtEl>
                                          </p:cBhvr>
                                        </p:animEffect>
                                      </p:childTnLst>
                                    </p:cTn>
                                  </p:par>
                                </p:childTnLst>
                              </p:cTn>
                            </p:par>
                            <p:par>
                              <p:cTn id="52" fill="hold">
                                <p:stCondLst>
                                  <p:cond delay="10560"/>
                                </p:stCondLst>
                                <p:childTnLst>
                                  <p:par>
                                    <p:cTn id="53" presetID="53" presetClass="entr" presetSubtype="16"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p:cTn id="70" dur="500" fill="hold"/>
                                            <p:tgtEl>
                                              <p:spTgt spid="46"/>
                                            </p:tgtEl>
                                            <p:attrNameLst>
                                              <p:attrName>ppt_w</p:attrName>
                                            </p:attrNameLst>
                                          </p:cBhvr>
                                          <p:tavLst>
                                            <p:tav tm="0">
                                              <p:val>
                                                <p:fltVal val="0"/>
                                              </p:val>
                                            </p:tav>
                                            <p:tav tm="100000">
                                              <p:val>
                                                <p:strVal val="#ppt_w"/>
                                              </p:val>
                                            </p:tav>
                                          </p:tavLst>
                                        </p:anim>
                                        <p:anim calcmode="lin" valueType="num">
                                          <p:cBhvr>
                                            <p:cTn id="71" dur="500" fill="hold"/>
                                            <p:tgtEl>
                                              <p:spTgt spid="46"/>
                                            </p:tgtEl>
                                            <p:attrNameLst>
                                              <p:attrName>ppt_h</p:attrName>
                                            </p:attrNameLst>
                                          </p:cBhvr>
                                          <p:tavLst>
                                            <p:tav tm="0">
                                              <p:val>
                                                <p:fltVal val="0"/>
                                              </p:val>
                                            </p:tav>
                                            <p:tav tm="100000">
                                              <p:val>
                                                <p:strVal val="#ppt_h"/>
                                              </p:val>
                                            </p:tav>
                                          </p:tavLst>
                                        </p:anim>
                                        <p:animEffect transition="in" filter="fade">
                                          <p:cBhvr>
                                            <p:cTn id="72" dur="500"/>
                                            <p:tgtEl>
                                              <p:spTgt spid="46"/>
                                            </p:tgtEl>
                                          </p:cBhvr>
                                        </p:animEffect>
                                      </p:childTnLst>
                                    </p:cTn>
                                  </p:par>
                                </p:childTnLst>
                              </p:cTn>
                            </p:par>
                            <p:par>
                              <p:cTn id="73" fill="hold">
                                <p:stCondLst>
                                  <p:cond delay="11060"/>
                                </p:stCondLst>
                                <p:childTnLst>
                                  <p:par>
                                    <p:cTn id="74" presetID="53" presetClass="entr" presetSubtype="16"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p:cTn id="81" dur="500" fill="hold"/>
                                            <p:tgtEl>
                                              <p:spTgt spid="38"/>
                                            </p:tgtEl>
                                            <p:attrNameLst>
                                              <p:attrName>ppt_w</p:attrName>
                                            </p:attrNameLst>
                                          </p:cBhvr>
                                          <p:tavLst>
                                            <p:tav tm="0">
                                              <p:val>
                                                <p:fltVal val="0"/>
                                              </p:val>
                                            </p:tav>
                                            <p:tav tm="100000">
                                              <p:val>
                                                <p:strVal val="#ppt_w"/>
                                              </p:val>
                                            </p:tav>
                                          </p:tavLst>
                                        </p:anim>
                                        <p:anim calcmode="lin" valueType="num">
                                          <p:cBhvr>
                                            <p:cTn id="82" dur="500" fill="hold"/>
                                            <p:tgtEl>
                                              <p:spTgt spid="38"/>
                                            </p:tgtEl>
                                            <p:attrNameLst>
                                              <p:attrName>ppt_h</p:attrName>
                                            </p:attrNameLst>
                                          </p:cBhvr>
                                          <p:tavLst>
                                            <p:tav tm="0">
                                              <p:val>
                                                <p:fltVal val="0"/>
                                              </p:val>
                                            </p:tav>
                                            <p:tav tm="100000">
                                              <p:val>
                                                <p:strVal val="#ppt_h"/>
                                              </p:val>
                                            </p:tav>
                                          </p:tavLst>
                                        </p:anim>
                                        <p:animEffect transition="in" filter="fade">
                                          <p:cBhvr>
                                            <p:cTn id="83" dur="500"/>
                                            <p:tgtEl>
                                              <p:spTgt spid="3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p:cTn id="86" dur="500" fill="hold"/>
                                            <p:tgtEl>
                                              <p:spTgt spid="41"/>
                                            </p:tgtEl>
                                            <p:attrNameLst>
                                              <p:attrName>ppt_w</p:attrName>
                                            </p:attrNameLst>
                                          </p:cBhvr>
                                          <p:tavLst>
                                            <p:tav tm="0">
                                              <p:val>
                                                <p:fltVal val="0"/>
                                              </p:val>
                                            </p:tav>
                                            <p:tav tm="100000">
                                              <p:val>
                                                <p:strVal val="#ppt_w"/>
                                              </p:val>
                                            </p:tav>
                                          </p:tavLst>
                                        </p:anim>
                                        <p:anim calcmode="lin" valueType="num">
                                          <p:cBhvr>
                                            <p:cTn id="87" dur="500" fill="hold"/>
                                            <p:tgtEl>
                                              <p:spTgt spid="41"/>
                                            </p:tgtEl>
                                            <p:attrNameLst>
                                              <p:attrName>ppt_h</p:attrName>
                                            </p:attrNameLst>
                                          </p:cBhvr>
                                          <p:tavLst>
                                            <p:tav tm="0">
                                              <p:val>
                                                <p:fltVal val="0"/>
                                              </p:val>
                                            </p:tav>
                                            <p:tav tm="100000">
                                              <p:val>
                                                <p:strVal val="#ppt_h"/>
                                              </p:val>
                                            </p:tav>
                                          </p:tavLst>
                                        </p:anim>
                                        <p:animEffect transition="in" filter="fade">
                                          <p:cBhvr>
                                            <p:cTn id="88" dur="500"/>
                                            <p:tgtEl>
                                              <p:spTgt spid="4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Effect transition="in" filter="fade">
                                          <p:cBhvr>
                                            <p:cTn id="93" dur="500"/>
                                            <p:tgtEl>
                                              <p:spTgt spid="43"/>
                                            </p:tgtEl>
                                          </p:cBhvr>
                                        </p:animEffect>
                                      </p:childTnLst>
                                    </p:cTn>
                                  </p:par>
                                </p:childTnLst>
                              </p:cTn>
                            </p:par>
                            <p:par>
                              <p:cTn id="94" fill="hold">
                                <p:stCondLst>
                                  <p:cond delay="11560"/>
                                </p:stCondLst>
                                <p:childTnLst>
                                  <p:par>
                                    <p:cTn id="95" presetID="53" presetClass="entr" presetSubtype="16" fill="hold" grpId="0" nodeType="afterEffect">
                                      <p:stCondLst>
                                        <p:cond delay="0"/>
                                      </p:stCondLst>
                                      <p:childTnLst>
                                        <p:set>
                                          <p:cBhvr>
                                            <p:cTn id="96" dur="1" fill="hold">
                                              <p:stCondLst>
                                                <p:cond delay="0"/>
                                              </p:stCondLst>
                                            </p:cTn>
                                            <p:tgtEl>
                                              <p:spTgt spid="34"/>
                                            </p:tgtEl>
                                            <p:attrNameLst>
                                              <p:attrName>style.visibility</p:attrName>
                                            </p:attrNameLst>
                                          </p:cBhvr>
                                          <p:to>
                                            <p:strVal val="visible"/>
                                          </p:to>
                                        </p:set>
                                        <p:anim calcmode="lin" valueType="num">
                                          <p:cBhvr>
                                            <p:cTn id="97" dur="500" fill="hold"/>
                                            <p:tgtEl>
                                              <p:spTgt spid="34"/>
                                            </p:tgtEl>
                                            <p:attrNameLst>
                                              <p:attrName>ppt_w</p:attrName>
                                            </p:attrNameLst>
                                          </p:cBhvr>
                                          <p:tavLst>
                                            <p:tav tm="0">
                                              <p:val>
                                                <p:fltVal val="0"/>
                                              </p:val>
                                            </p:tav>
                                            <p:tav tm="100000">
                                              <p:val>
                                                <p:strVal val="#ppt_w"/>
                                              </p:val>
                                            </p:tav>
                                          </p:tavLst>
                                        </p:anim>
                                        <p:anim calcmode="lin" valueType="num">
                                          <p:cBhvr>
                                            <p:cTn id="98" dur="500" fill="hold"/>
                                            <p:tgtEl>
                                              <p:spTgt spid="34"/>
                                            </p:tgtEl>
                                            <p:attrNameLst>
                                              <p:attrName>ppt_h</p:attrName>
                                            </p:attrNameLst>
                                          </p:cBhvr>
                                          <p:tavLst>
                                            <p:tav tm="0">
                                              <p:val>
                                                <p:fltVal val="0"/>
                                              </p:val>
                                            </p:tav>
                                            <p:tav tm="100000">
                                              <p:val>
                                                <p:strVal val="#ppt_h"/>
                                              </p:val>
                                            </p:tav>
                                          </p:tavLst>
                                        </p:anim>
                                        <p:animEffect transition="in" filter="fade">
                                          <p:cBhvr>
                                            <p:cTn id="99" dur="500"/>
                                            <p:tgtEl>
                                              <p:spTgt spid="34"/>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9"/>
                                            </p:tgtEl>
                                            <p:attrNameLst>
                                              <p:attrName>style.visibility</p:attrName>
                                            </p:attrNameLst>
                                          </p:cBhvr>
                                          <p:to>
                                            <p:strVal val="visible"/>
                                          </p:to>
                                        </p:set>
                                        <p:anim calcmode="lin" valueType="num">
                                          <p:cBhvr>
                                            <p:cTn id="107" dur="500" fill="hold"/>
                                            <p:tgtEl>
                                              <p:spTgt spid="39"/>
                                            </p:tgtEl>
                                            <p:attrNameLst>
                                              <p:attrName>ppt_w</p:attrName>
                                            </p:attrNameLst>
                                          </p:cBhvr>
                                          <p:tavLst>
                                            <p:tav tm="0">
                                              <p:val>
                                                <p:fltVal val="0"/>
                                              </p:val>
                                            </p:tav>
                                            <p:tav tm="100000">
                                              <p:val>
                                                <p:strVal val="#ppt_w"/>
                                              </p:val>
                                            </p:tav>
                                          </p:tavLst>
                                        </p:anim>
                                        <p:anim calcmode="lin" valueType="num">
                                          <p:cBhvr>
                                            <p:cTn id="108" dur="500" fill="hold"/>
                                            <p:tgtEl>
                                              <p:spTgt spid="39"/>
                                            </p:tgtEl>
                                            <p:attrNameLst>
                                              <p:attrName>ppt_h</p:attrName>
                                            </p:attrNameLst>
                                          </p:cBhvr>
                                          <p:tavLst>
                                            <p:tav tm="0">
                                              <p:val>
                                                <p:fltVal val="0"/>
                                              </p:val>
                                            </p:tav>
                                            <p:tav tm="100000">
                                              <p:val>
                                                <p:strVal val="#ppt_h"/>
                                              </p:val>
                                            </p:tav>
                                          </p:tavLst>
                                        </p:anim>
                                        <p:animEffect transition="in" filter="fade">
                                          <p:cBhvr>
                                            <p:cTn id="109" dur="500"/>
                                            <p:tgtEl>
                                              <p:spTgt spid="39"/>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 calcmode="lin" valueType="num">
                                          <p:cBhvr>
                                            <p:cTn id="112" dur="500" fill="hold"/>
                                            <p:tgtEl>
                                              <p:spTgt spid="44"/>
                                            </p:tgtEl>
                                            <p:attrNameLst>
                                              <p:attrName>ppt_w</p:attrName>
                                            </p:attrNameLst>
                                          </p:cBhvr>
                                          <p:tavLst>
                                            <p:tav tm="0">
                                              <p:val>
                                                <p:fltVal val="0"/>
                                              </p:val>
                                            </p:tav>
                                            <p:tav tm="100000">
                                              <p:val>
                                                <p:strVal val="#ppt_w"/>
                                              </p:val>
                                            </p:tav>
                                          </p:tavLst>
                                        </p:anim>
                                        <p:anim calcmode="lin" valueType="num">
                                          <p:cBhvr>
                                            <p:cTn id="113" dur="500" fill="hold"/>
                                            <p:tgtEl>
                                              <p:spTgt spid="44"/>
                                            </p:tgtEl>
                                            <p:attrNameLst>
                                              <p:attrName>ppt_h</p:attrName>
                                            </p:attrNameLst>
                                          </p:cBhvr>
                                          <p:tavLst>
                                            <p:tav tm="0">
                                              <p:val>
                                                <p:fltVal val="0"/>
                                              </p:val>
                                            </p:tav>
                                            <p:tav tm="100000">
                                              <p:val>
                                                <p:strVal val="#ppt_h"/>
                                              </p:val>
                                            </p:tav>
                                          </p:tavLst>
                                        </p:anim>
                                        <p:animEffect transition="in" filter="fade">
                                          <p:cBhvr>
                                            <p:cTn id="11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1000"/>
                                            <p:tgtEl>
                                              <p:spTgt spid="49"/>
                                            </p:tgtEl>
                                          </p:cBhvr>
                                        </p:animEffect>
                                      </p:childTnLst>
                                    </p:cTn>
                                  </p:par>
                                  <p:par>
                                    <p:cTn id="8" presetID="22" presetClass="entr" presetSubtype="8"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left)">
                                          <p:cBhvr>
                                            <p:cTn id="10" dur="10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000" fill="hold"/>
                                            <p:tgtEl>
                                              <p:spTgt spid="47"/>
                                            </p:tgtEl>
                                            <p:attrNameLst>
                                              <p:attrName>ppt_x</p:attrName>
                                            </p:attrNameLst>
                                          </p:cBhvr>
                                          <p:tavLst>
                                            <p:tav tm="0">
                                              <p:val>
                                                <p:strVal val="#ppt_x"/>
                                              </p:val>
                                            </p:tav>
                                            <p:tav tm="100000">
                                              <p:val>
                                                <p:strVal val="#ppt_x"/>
                                              </p:val>
                                            </p:tav>
                                          </p:tavLst>
                                        </p:anim>
                                        <p:anim calcmode="lin" valueType="num">
                                          <p:cBhvr additive="base">
                                            <p:cTn id="16" dur="10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1000" fill="hold"/>
                                            <p:tgtEl>
                                              <p:spTgt spid="48"/>
                                            </p:tgtEl>
                                            <p:attrNameLst>
                                              <p:attrName>ppt_x</p:attrName>
                                            </p:attrNameLst>
                                          </p:cBhvr>
                                          <p:tavLst>
                                            <p:tav tm="0">
                                              <p:val>
                                                <p:strVal val="1+#ppt_w/2"/>
                                              </p:val>
                                            </p:tav>
                                            <p:tav tm="100000">
                                              <p:val>
                                                <p:strVal val="#ppt_x"/>
                                              </p:val>
                                            </p:tav>
                                          </p:tavLst>
                                        </p:anim>
                                        <p:anim calcmode="lin" valueType="num">
                                          <p:cBhvr additive="base">
                                            <p:cTn id="21" dur="10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6" presetClass="entr" presetSubtype="21"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barn(inVertical)">
                                          <p:cBhvr>
                                            <p:cTn id="25" dur="500"/>
                                            <p:tgtEl>
                                              <p:spTgt spid="26"/>
                                            </p:tgtEl>
                                          </p:cBhvr>
                                        </p:animEffect>
                                      </p:childTnLst>
                                    </p:cTn>
                                  </p:par>
                                </p:childTnLst>
                              </p:cTn>
                            </p:par>
                            <p:par>
                              <p:cTn id="26" fill="hold">
                                <p:stCondLst>
                                  <p:cond delay="4500"/>
                                </p:stCondLst>
                                <p:childTnLst>
                                  <p:par>
                                    <p:cTn id="27" presetID="23" presetClass="entr" presetSubtype="288" fill="hold" grpId="0" nodeType="afterEffect">
                                      <p:stCondLst>
                                        <p:cond delay="0"/>
                                      </p:stCondLst>
                                      <p:iterate type="lt">
                                        <p:tmPct val="10000"/>
                                      </p:iterate>
                                      <p:childTnLst>
                                        <p:set>
                                          <p:cBhvr>
                                            <p:cTn id="28" dur="1" fill="hold">
                                              <p:stCondLst>
                                                <p:cond delay="0"/>
                                              </p:stCondLst>
                                            </p:cTn>
                                            <p:tgtEl>
                                              <p:spTgt spid="25"/>
                                            </p:tgtEl>
                                            <p:attrNameLst>
                                              <p:attrName>style.visibility</p:attrName>
                                            </p:attrNameLst>
                                          </p:cBhvr>
                                          <p:to>
                                            <p:strVal val="visible"/>
                                          </p:to>
                                        </p:set>
                                        <p:anim calcmode="lin" valueType="num">
                                          <p:cBhvr>
                                            <p:cTn id="29" dur="400" fill="hold"/>
                                            <p:tgtEl>
                                              <p:spTgt spid="25"/>
                                            </p:tgtEl>
                                            <p:attrNameLst>
                                              <p:attrName>ppt_w</p:attrName>
                                            </p:attrNameLst>
                                          </p:cBhvr>
                                          <p:tavLst>
                                            <p:tav tm="0">
                                              <p:val>
                                                <p:strVal val="4/3*#ppt_w"/>
                                              </p:val>
                                            </p:tav>
                                            <p:tav tm="100000">
                                              <p:val>
                                                <p:strVal val="#ppt_w"/>
                                              </p:val>
                                            </p:tav>
                                          </p:tavLst>
                                        </p:anim>
                                        <p:anim calcmode="lin" valueType="num">
                                          <p:cBhvr>
                                            <p:cTn id="30" dur="400" fill="hold"/>
                                            <p:tgtEl>
                                              <p:spTgt spid="25"/>
                                            </p:tgtEl>
                                            <p:attrNameLst>
                                              <p:attrName>ppt_h</p:attrName>
                                            </p:attrNameLst>
                                          </p:cBhvr>
                                          <p:tavLst>
                                            <p:tav tm="0">
                                              <p:val>
                                                <p:strVal val="4/3*#ppt_h"/>
                                              </p:val>
                                            </p:tav>
                                            <p:tav tm="100000">
                                              <p:val>
                                                <p:strVal val="#ppt_h"/>
                                              </p:val>
                                            </p:tav>
                                          </p:tavLst>
                                        </p:anim>
                                      </p:childTnLst>
                                    </p:cTn>
                                  </p:par>
                                </p:childTnLst>
                              </p:cTn>
                            </p:par>
                            <p:par>
                              <p:cTn id="31" fill="hold">
                                <p:stCondLst>
                                  <p:cond delay="1006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p:cTn id="39" dur="500" fill="hold"/>
                                            <p:tgtEl>
                                              <p:spTgt spid="37"/>
                                            </p:tgtEl>
                                            <p:attrNameLst>
                                              <p:attrName>ppt_w</p:attrName>
                                            </p:attrNameLst>
                                          </p:cBhvr>
                                          <p:tavLst>
                                            <p:tav tm="0">
                                              <p:val>
                                                <p:fltVal val="0"/>
                                              </p:val>
                                            </p:tav>
                                            <p:tav tm="100000">
                                              <p:val>
                                                <p:strVal val="#ppt_w"/>
                                              </p:val>
                                            </p:tav>
                                          </p:tavLst>
                                        </p:anim>
                                        <p:anim calcmode="lin" valueType="num">
                                          <p:cBhvr>
                                            <p:cTn id="40" dur="500" fill="hold"/>
                                            <p:tgtEl>
                                              <p:spTgt spid="37"/>
                                            </p:tgtEl>
                                            <p:attrNameLst>
                                              <p:attrName>ppt_h</p:attrName>
                                            </p:attrNameLst>
                                          </p:cBhvr>
                                          <p:tavLst>
                                            <p:tav tm="0">
                                              <p:val>
                                                <p:fltVal val="0"/>
                                              </p:val>
                                            </p:tav>
                                            <p:tav tm="100000">
                                              <p:val>
                                                <p:strVal val="#ppt_h"/>
                                              </p:val>
                                            </p:tav>
                                          </p:tavLst>
                                        </p:anim>
                                        <p:animEffect transition="in" filter="fade">
                                          <p:cBhvr>
                                            <p:cTn id="41" dur="500"/>
                                            <p:tgtEl>
                                              <p:spTgt spid="3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p:cTn id="49" dur="500" fill="hold"/>
                                            <p:tgtEl>
                                              <p:spTgt spid="45"/>
                                            </p:tgtEl>
                                            <p:attrNameLst>
                                              <p:attrName>ppt_w</p:attrName>
                                            </p:attrNameLst>
                                          </p:cBhvr>
                                          <p:tavLst>
                                            <p:tav tm="0">
                                              <p:val>
                                                <p:fltVal val="0"/>
                                              </p:val>
                                            </p:tav>
                                            <p:tav tm="100000">
                                              <p:val>
                                                <p:strVal val="#ppt_w"/>
                                              </p:val>
                                            </p:tav>
                                          </p:tavLst>
                                        </p:anim>
                                        <p:anim calcmode="lin" valueType="num">
                                          <p:cBhvr>
                                            <p:cTn id="50" dur="500" fill="hold"/>
                                            <p:tgtEl>
                                              <p:spTgt spid="45"/>
                                            </p:tgtEl>
                                            <p:attrNameLst>
                                              <p:attrName>ppt_h</p:attrName>
                                            </p:attrNameLst>
                                          </p:cBhvr>
                                          <p:tavLst>
                                            <p:tav tm="0">
                                              <p:val>
                                                <p:fltVal val="0"/>
                                              </p:val>
                                            </p:tav>
                                            <p:tav tm="100000">
                                              <p:val>
                                                <p:strVal val="#ppt_h"/>
                                              </p:val>
                                            </p:tav>
                                          </p:tavLst>
                                        </p:anim>
                                        <p:animEffect transition="in" filter="fade">
                                          <p:cBhvr>
                                            <p:cTn id="51" dur="500"/>
                                            <p:tgtEl>
                                              <p:spTgt spid="45"/>
                                            </p:tgtEl>
                                          </p:cBhvr>
                                        </p:animEffect>
                                      </p:childTnLst>
                                    </p:cTn>
                                  </p:par>
                                </p:childTnLst>
                              </p:cTn>
                            </p:par>
                            <p:par>
                              <p:cTn id="52" fill="hold">
                                <p:stCondLst>
                                  <p:cond delay="10560"/>
                                </p:stCondLst>
                                <p:childTnLst>
                                  <p:par>
                                    <p:cTn id="53" presetID="53" presetClass="entr" presetSubtype="16"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p:cTn id="70" dur="500" fill="hold"/>
                                            <p:tgtEl>
                                              <p:spTgt spid="46"/>
                                            </p:tgtEl>
                                            <p:attrNameLst>
                                              <p:attrName>ppt_w</p:attrName>
                                            </p:attrNameLst>
                                          </p:cBhvr>
                                          <p:tavLst>
                                            <p:tav tm="0">
                                              <p:val>
                                                <p:fltVal val="0"/>
                                              </p:val>
                                            </p:tav>
                                            <p:tav tm="100000">
                                              <p:val>
                                                <p:strVal val="#ppt_w"/>
                                              </p:val>
                                            </p:tav>
                                          </p:tavLst>
                                        </p:anim>
                                        <p:anim calcmode="lin" valueType="num">
                                          <p:cBhvr>
                                            <p:cTn id="71" dur="500" fill="hold"/>
                                            <p:tgtEl>
                                              <p:spTgt spid="46"/>
                                            </p:tgtEl>
                                            <p:attrNameLst>
                                              <p:attrName>ppt_h</p:attrName>
                                            </p:attrNameLst>
                                          </p:cBhvr>
                                          <p:tavLst>
                                            <p:tav tm="0">
                                              <p:val>
                                                <p:fltVal val="0"/>
                                              </p:val>
                                            </p:tav>
                                            <p:tav tm="100000">
                                              <p:val>
                                                <p:strVal val="#ppt_h"/>
                                              </p:val>
                                            </p:tav>
                                          </p:tavLst>
                                        </p:anim>
                                        <p:animEffect transition="in" filter="fade">
                                          <p:cBhvr>
                                            <p:cTn id="72" dur="500"/>
                                            <p:tgtEl>
                                              <p:spTgt spid="46"/>
                                            </p:tgtEl>
                                          </p:cBhvr>
                                        </p:animEffect>
                                      </p:childTnLst>
                                    </p:cTn>
                                  </p:par>
                                </p:childTnLst>
                              </p:cTn>
                            </p:par>
                            <p:par>
                              <p:cTn id="73" fill="hold">
                                <p:stCondLst>
                                  <p:cond delay="11060"/>
                                </p:stCondLst>
                                <p:childTnLst>
                                  <p:par>
                                    <p:cTn id="74" presetID="53" presetClass="entr" presetSubtype="16"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p:cTn id="81" dur="500" fill="hold"/>
                                            <p:tgtEl>
                                              <p:spTgt spid="38"/>
                                            </p:tgtEl>
                                            <p:attrNameLst>
                                              <p:attrName>ppt_w</p:attrName>
                                            </p:attrNameLst>
                                          </p:cBhvr>
                                          <p:tavLst>
                                            <p:tav tm="0">
                                              <p:val>
                                                <p:fltVal val="0"/>
                                              </p:val>
                                            </p:tav>
                                            <p:tav tm="100000">
                                              <p:val>
                                                <p:strVal val="#ppt_w"/>
                                              </p:val>
                                            </p:tav>
                                          </p:tavLst>
                                        </p:anim>
                                        <p:anim calcmode="lin" valueType="num">
                                          <p:cBhvr>
                                            <p:cTn id="82" dur="500" fill="hold"/>
                                            <p:tgtEl>
                                              <p:spTgt spid="38"/>
                                            </p:tgtEl>
                                            <p:attrNameLst>
                                              <p:attrName>ppt_h</p:attrName>
                                            </p:attrNameLst>
                                          </p:cBhvr>
                                          <p:tavLst>
                                            <p:tav tm="0">
                                              <p:val>
                                                <p:fltVal val="0"/>
                                              </p:val>
                                            </p:tav>
                                            <p:tav tm="100000">
                                              <p:val>
                                                <p:strVal val="#ppt_h"/>
                                              </p:val>
                                            </p:tav>
                                          </p:tavLst>
                                        </p:anim>
                                        <p:animEffect transition="in" filter="fade">
                                          <p:cBhvr>
                                            <p:cTn id="83" dur="500"/>
                                            <p:tgtEl>
                                              <p:spTgt spid="3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p:cTn id="86" dur="500" fill="hold"/>
                                            <p:tgtEl>
                                              <p:spTgt spid="41"/>
                                            </p:tgtEl>
                                            <p:attrNameLst>
                                              <p:attrName>ppt_w</p:attrName>
                                            </p:attrNameLst>
                                          </p:cBhvr>
                                          <p:tavLst>
                                            <p:tav tm="0">
                                              <p:val>
                                                <p:fltVal val="0"/>
                                              </p:val>
                                            </p:tav>
                                            <p:tav tm="100000">
                                              <p:val>
                                                <p:strVal val="#ppt_w"/>
                                              </p:val>
                                            </p:tav>
                                          </p:tavLst>
                                        </p:anim>
                                        <p:anim calcmode="lin" valueType="num">
                                          <p:cBhvr>
                                            <p:cTn id="87" dur="500" fill="hold"/>
                                            <p:tgtEl>
                                              <p:spTgt spid="41"/>
                                            </p:tgtEl>
                                            <p:attrNameLst>
                                              <p:attrName>ppt_h</p:attrName>
                                            </p:attrNameLst>
                                          </p:cBhvr>
                                          <p:tavLst>
                                            <p:tav tm="0">
                                              <p:val>
                                                <p:fltVal val="0"/>
                                              </p:val>
                                            </p:tav>
                                            <p:tav tm="100000">
                                              <p:val>
                                                <p:strVal val="#ppt_h"/>
                                              </p:val>
                                            </p:tav>
                                          </p:tavLst>
                                        </p:anim>
                                        <p:animEffect transition="in" filter="fade">
                                          <p:cBhvr>
                                            <p:cTn id="88" dur="500"/>
                                            <p:tgtEl>
                                              <p:spTgt spid="4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Effect transition="in" filter="fade">
                                          <p:cBhvr>
                                            <p:cTn id="93" dur="500"/>
                                            <p:tgtEl>
                                              <p:spTgt spid="43"/>
                                            </p:tgtEl>
                                          </p:cBhvr>
                                        </p:animEffect>
                                      </p:childTnLst>
                                    </p:cTn>
                                  </p:par>
                                </p:childTnLst>
                              </p:cTn>
                            </p:par>
                            <p:par>
                              <p:cTn id="94" fill="hold">
                                <p:stCondLst>
                                  <p:cond delay="11560"/>
                                </p:stCondLst>
                                <p:childTnLst>
                                  <p:par>
                                    <p:cTn id="95" presetID="53" presetClass="entr" presetSubtype="16" fill="hold" grpId="0" nodeType="afterEffect">
                                      <p:stCondLst>
                                        <p:cond delay="0"/>
                                      </p:stCondLst>
                                      <p:childTnLst>
                                        <p:set>
                                          <p:cBhvr>
                                            <p:cTn id="96" dur="1" fill="hold">
                                              <p:stCondLst>
                                                <p:cond delay="0"/>
                                              </p:stCondLst>
                                            </p:cTn>
                                            <p:tgtEl>
                                              <p:spTgt spid="34"/>
                                            </p:tgtEl>
                                            <p:attrNameLst>
                                              <p:attrName>style.visibility</p:attrName>
                                            </p:attrNameLst>
                                          </p:cBhvr>
                                          <p:to>
                                            <p:strVal val="visible"/>
                                          </p:to>
                                        </p:set>
                                        <p:anim calcmode="lin" valueType="num">
                                          <p:cBhvr>
                                            <p:cTn id="97" dur="500" fill="hold"/>
                                            <p:tgtEl>
                                              <p:spTgt spid="34"/>
                                            </p:tgtEl>
                                            <p:attrNameLst>
                                              <p:attrName>ppt_w</p:attrName>
                                            </p:attrNameLst>
                                          </p:cBhvr>
                                          <p:tavLst>
                                            <p:tav tm="0">
                                              <p:val>
                                                <p:fltVal val="0"/>
                                              </p:val>
                                            </p:tav>
                                            <p:tav tm="100000">
                                              <p:val>
                                                <p:strVal val="#ppt_w"/>
                                              </p:val>
                                            </p:tav>
                                          </p:tavLst>
                                        </p:anim>
                                        <p:anim calcmode="lin" valueType="num">
                                          <p:cBhvr>
                                            <p:cTn id="98" dur="500" fill="hold"/>
                                            <p:tgtEl>
                                              <p:spTgt spid="34"/>
                                            </p:tgtEl>
                                            <p:attrNameLst>
                                              <p:attrName>ppt_h</p:attrName>
                                            </p:attrNameLst>
                                          </p:cBhvr>
                                          <p:tavLst>
                                            <p:tav tm="0">
                                              <p:val>
                                                <p:fltVal val="0"/>
                                              </p:val>
                                            </p:tav>
                                            <p:tav tm="100000">
                                              <p:val>
                                                <p:strVal val="#ppt_h"/>
                                              </p:val>
                                            </p:tav>
                                          </p:tavLst>
                                        </p:anim>
                                        <p:animEffect transition="in" filter="fade">
                                          <p:cBhvr>
                                            <p:cTn id="99" dur="500"/>
                                            <p:tgtEl>
                                              <p:spTgt spid="34"/>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9"/>
                                            </p:tgtEl>
                                            <p:attrNameLst>
                                              <p:attrName>style.visibility</p:attrName>
                                            </p:attrNameLst>
                                          </p:cBhvr>
                                          <p:to>
                                            <p:strVal val="visible"/>
                                          </p:to>
                                        </p:set>
                                        <p:anim calcmode="lin" valueType="num">
                                          <p:cBhvr>
                                            <p:cTn id="107" dur="500" fill="hold"/>
                                            <p:tgtEl>
                                              <p:spTgt spid="39"/>
                                            </p:tgtEl>
                                            <p:attrNameLst>
                                              <p:attrName>ppt_w</p:attrName>
                                            </p:attrNameLst>
                                          </p:cBhvr>
                                          <p:tavLst>
                                            <p:tav tm="0">
                                              <p:val>
                                                <p:fltVal val="0"/>
                                              </p:val>
                                            </p:tav>
                                            <p:tav tm="100000">
                                              <p:val>
                                                <p:strVal val="#ppt_w"/>
                                              </p:val>
                                            </p:tav>
                                          </p:tavLst>
                                        </p:anim>
                                        <p:anim calcmode="lin" valueType="num">
                                          <p:cBhvr>
                                            <p:cTn id="108" dur="500" fill="hold"/>
                                            <p:tgtEl>
                                              <p:spTgt spid="39"/>
                                            </p:tgtEl>
                                            <p:attrNameLst>
                                              <p:attrName>ppt_h</p:attrName>
                                            </p:attrNameLst>
                                          </p:cBhvr>
                                          <p:tavLst>
                                            <p:tav tm="0">
                                              <p:val>
                                                <p:fltVal val="0"/>
                                              </p:val>
                                            </p:tav>
                                            <p:tav tm="100000">
                                              <p:val>
                                                <p:strVal val="#ppt_h"/>
                                              </p:val>
                                            </p:tav>
                                          </p:tavLst>
                                        </p:anim>
                                        <p:animEffect transition="in" filter="fade">
                                          <p:cBhvr>
                                            <p:cTn id="109" dur="500"/>
                                            <p:tgtEl>
                                              <p:spTgt spid="39"/>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 calcmode="lin" valueType="num">
                                          <p:cBhvr>
                                            <p:cTn id="112" dur="500" fill="hold"/>
                                            <p:tgtEl>
                                              <p:spTgt spid="44"/>
                                            </p:tgtEl>
                                            <p:attrNameLst>
                                              <p:attrName>ppt_w</p:attrName>
                                            </p:attrNameLst>
                                          </p:cBhvr>
                                          <p:tavLst>
                                            <p:tav tm="0">
                                              <p:val>
                                                <p:fltVal val="0"/>
                                              </p:val>
                                            </p:tav>
                                            <p:tav tm="100000">
                                              <p:val>
                                                <p:strVal val="#ppt_w"/>
                                              </p:val>
                                            </p:tav>
                                          </p:tavLst>
                                        </p:anim>
                                        <p:anim calcmode="lin" valueType="num">
                                          <p:cBhvr>
                                            <p:cTn id="113" dur="500" fill="hold"/>
                                            <p:tgtEl>
                                              <p:spTgt spid="44"/>
                                            </p:tgtEl>
                                            <p:attrNameLst>
                                              <p:attrName>ppt_h</p:attrName>
                                            </p:attrNameLst>
                                          </p:cBhvr>
                                          <p:tavLst>
                                            <p:tav tm="0">
                                              <p:val>
                                                <p:fltVal val="0"/>
                                              </p:val>
                                            </p:tav>
                                            <p:tav tm="100000">
                                              <p:val>
                                                <p:strVal val="#ppt_h"/>
                                              </p:val>
                                            </p:tav>
                                          </p:tavLst>
                                        </p:anim>
                                        <p:animEffect transition="in" filter="fade">
                                          <p:cBhvr>
                                            <p:cTn id="11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P spid="47" grpId="0"/>
          <p:bldP spid="4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3"/>
          <p:cNvSpPr>
            <a:spLocks/>
          </p:cNvSpPr>
          <p:nvPr/>
        </p:nvSpPr>
        <p:spPr bwMode="auto">
          <a:xfrm rot="20192702" flipH="1">
            <a:off x="5666901" y="857655"/>
            <a:ext cx="686590" cy="569944"/>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98C052"/>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5" name="Freeform 36"/>
          <p:cNvSpPr>
            <a:spLocks/>
          </p:cNvSpPr>
          <p:nvPr/>
        </p:nvSpPr>
        <p:spPr bwMode="auto">
          <a:xfrm rot="1695130">
            <a:off x="6848420" y="1488456"/>
            <a:ext cx="324744" cy="416785"/>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rgbClr val="51AFAF"/>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6" name="Freeform 30"/>
          <p:cNvSpPr>
            <a:spLocks/>
          </p:cNvSpPr>
          <p:nvPr/>
        </p:nvSpPr>
        <p:spPr bwMode="auto">
          <a:xfrm rot="19798984">
            <a:off x="5723743" y="1006284"/>
            <a:ext cx="1186880" cy="892193"/>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rgbClr val="E5C79B"/>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7" name="Freeform 36"/>
          <p:cNvSpPr>
            <a:spLocks/>
          </p:cNvSpPr>
          <p:nvPr/>
        </p:nvSpPr>
        <p:spPr bwMode="auto">
          <a:xfrm rot="20742510">
            <a:off x="5459504" y="1486015"/>
            <a:ext cx="324744" cy="416785"/>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rgbClr val="98C052"/>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8" name="Freeform 30"/>
          <p:cNvSpPr>
            <a:spLocks/>
          </p:cNvSpPr>
          <p:nvPr/>
        </p:nvSpPr>
        <p:spPr bwMode="auto">
          <a:xfrm rot="1801016" flipH="1">
            <a:off x="5178392" y="2784280"/>
            <a:ext cx="772011" cy="580331"/>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rgbClr val="AA7F56"/>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9" name="Freeform 29"/>
          <p:cNvSpPr>
            <a:spLocks/>
          </p:cNvSpPr>
          <p:nvPr/>
        </p:nvSpPr>
        <p:spPr bwMode="auto">
          <a:xfrm>
            <a:off x="5848414" y="2187372"/>
            <a:ext cx="1217226" cy="828896"/>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rgbClr val="F18D1B"/>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10" name="Freeform 24"/>
          <p:cNvSpPr>
            <a:spLocks/>
          </p:cNvSpPr>
          <p:nvPr/>
        </p:nvSpPr>
        <p:spPr bwMode="auto">
          <a:xfrm>
            <a:off x="4876450" y="2795986"/>
            <a:ext cx="161237" cy="1598744"/>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rgbClr val="F18D1B"/>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11" name="Freeform 25"/>
          <p:cNvSpPr>
            <a:spLocks/>
          </p:cNvSpPr>
          <p:nvPr/>
        </p:nvSpPr>
        <p:spPr bwMode="auto">
          <a:xfrm>
            <a:off x="6080050" y="3102562"/>
            <a:ext cx="138527" cy="1292168"/>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rgbClr val="F18D1B"/>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12" name="Freeform 26"/>
          <p:cNvSpPr>
            <a:spLocks/>
          </p:cNvSpPr>
          <p:nvPr/>
        </p:nvSpPr>
        <p:spPr bwMode="auto">
          <a:xfrm>
            <a:off x="5814349" y="2741482"/>
            <a:ext cx="109005" cy="1414799"/>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rgbClr val="F18D1B"/>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13" name="Freeform 27"/>
          <p:cNvSpPr>
            <a:spLocks noEditPoints="1"/>
          </p:cNvSpPr>
          <p:nvPr/>
        </p:nvSpPr>
        <p:spPr bwMode="auto">
          <a:xfrm>
            <a:off x="4946849" y="4042854"/>
            <a:ext cx="1219496" cy="1049176"/>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rgbClr val="F18D1B"/>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14" name="Freeform 28"/>
          <p:cNvSpPr>
            <a:spLocks/>
          </p:cNvSpPr>
          <p:nvPr/>
        </p:nvSpPr>
        <p:spPr bwMode="auto">
          <a:xfrm>
            <a:off x="3750135" y="1696132"/>
            <a:ext cx="1357952" cy="1249736"/>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rgbClr val="98C052"/>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15" name="Freeform 30"/>
          <p:cNvSpPr>
            <a:spLocks/>
          </p:cNvSpPr>
          <p:nvPr/>
        </p:nvSpPr>
        <p:spPr bwMode="auto">
          <a:xfrm>
            <a:off x="6014192" y="1728641"/>
            <a:ext cx="1326231" cy="996945"/>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rgbClr val="98C052"/>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16" name="Freeform 32"/>
          <p:cNvSpPr>
            <a:spLocks/>
          </p:cNvSpPr>
          <p:nvPr/>
        </p:nvSpPr>
        <p:spPr bwMode="auto">
          <a:xfrm>
            <a:off x="5210278" y="2541639"/>
            <a:ext cx="81754" cy="1614642"/>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rgbClr val="F18D1B"/>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17" name="Freeform 33"/>
          <p:cNvSpPr>
            <a:spLocks/>
          </p:cNvSpPr>
          <p:nvPr/>
        </p:nvSpPr>
        <p:spPr bwMode="auto">
          <a:xfrm>
            <a:off x="5182629" y="2068935"/>
            <a:ext cx="815665" cy="677090"/>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E5C79B"/>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18" name="Freeform 34"/>
          <p:cNvSpPr>
            <a:spLocks/>
          </p:cNvSpPr>
          <p:nvPr/>
        </p:nvSpPr>
        <p:spPr bwMode="auto">
          <a:xfrm>
            <a:off x="4580361" y="1472469"/>
            <a:ext cx="420124" cy="560924"/>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rgbClr val="51AFAF"/>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19" name="Freeform 35"/>
          <p:cNvSpPr>
            <a:spLocks/>
          </p:cNvSpPr>
          <p:nvPr/>
        </p:nvSpPr>
        <p:spPr bwMode="auto">
          <a:xfrm>
            <a:off x="6095946" y="2929971"/>
            <a:ext cx="501878" cy="479170"/>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rgbClr val="51AFAF"/>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20" name="Freeform 36"/>
          <p:cNvSpPr>
            <a:spLocks/>
          </p:cNvSpPr>
          <p:nvPr/>
        </p:nvSpPr>
        <p:spPr bwMode="auto">
          <a:xfrm>
            <a:off x="5011822" y="1677759"/>
            <a:ext cx="424666" cy="545027"/>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rgbClr val="AA7F56"/>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21" name="Freeform 37"/>
          <p:cNvSpPr>
            <a:spLocks/>
          </p:cNvSpPr>
          <p:nvPr/>
        </p:nvSpPr>
        <p:spPr bwMode="auto">
          <a:xfrm>
            <a:off x="4958205" y="915643"/>
            <a:ext cx="597257" cy="781205"/>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rgbClr val="E5C79B"/>
          </a:solidFill>
          <a:ln>
            <a:noFill/>
          </a:ln>
        </p:spPr>
        <p:txBody>
          <a:bodyPr vert="horz" wrap="square" lIns="68580" tIns="34290" rIns="68580" bIns="34290" numCol="1" anchor="t" anchorCtr="0" compatLnSpc="1">
            <a:prstTxWarp prst="textNoShape">
              <a:avLst/>
            </a:prstTxWarp>
          </a:bodyPr>
          <a:lstStyle/>
          <a:p>
            <a:endParaRPr lang="id-ID" sz="1051"/>
          </a:p>
        </p:txBody>
      </p:sp>
      <p:sp>
        <p:nvSpPr>
          <p:cNvPr id="22" name="Freeform 33"/>
          <p:cNvSpPr>
            <a:spLocks/>
          </p:cNvSpPr>
          <p:nvPr/>
        </p:nvSpPr>
        <p:spPr bwMode="auto">
          <a:xfrm>
            <a:off x="3944131" y="1361024"/>
            <a:ext cx="601194" cy="499056"/>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E5C79B"/>
          </a:solidFill>
          <a:ln>
            <a:noFill/>
          </a:ln>
        </p:spPr>
        <p:txBody>
          <a:bodyPr vert="horz" wrap="square" lIns="68580" tIns="34290" rIns="68580" bIns="34290" numCol="1" anchor="t" anchorCtr="0" compatLnSpc="1">
            <a:prstTxWarp prst="textNoShape">
              <a:avLst/>
            </a:prstTxWarp>
          </a:bodyPr>
          <a:lstStyle/>
          <a:p>
            <a:endParaRPr lang="id-ID" sz="1051"/>
          </a:p>
        </p:txBody>
      </p:sp>
      <p:cxnSp>
        <p:nvCxnSpPr>
          <p:cNvPr id="23" name="Straight Connector 66"/>
          <p:cNvCxnSpPr/>
          <p:nvPr/>
        </p:nvCxnSpPr>
        <p:spPr>
          <a:xfrm>
            <a:off x="5923354" y="4688000"/>
            <a:ext cx="1674223" cy="0"/>
          </a:xfrm>
          <a:prstGeom prst="line">
            <a:avLst/>
          </a:prstGeom>
          <a:ln w="19050">
            <a:solidFill>
              <a:srgbClr val="EC661B"/>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4" name="Straight Connector 67"/>
          <p:cNvCxnSpPr/>
          <p:nvPr/>
        </p:nvCxnSpPr>
        <p:spPr>
          <a:xfrm flipH="1">
            <a:off x="3252884" y="3725953"/>
            <a:ext cx="1375512" cy="0"/>
          </a:xfrm>
          <a:prstGeom prst="line">
            <a:avLst/>
          </a:prstGeom>
          <a:ln w="19050">
            <a:solidFill>
              <a:srgbClr val="EC661B"/>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70"/>
          <p:cNvCxnSpPr/>
          <p:nvPr/>
        </p:nvCxnSpPr>
        <p:spPr>
          <a:xfrm flipV="1">
            <a:off x="4628395" y="2852077"/>
            <a:ext cx="0" cy="872234"/>
          </a:xfrm>
          <a:prstGeom prst="line">
            <a:avLst/>
          </a:prstGeom>
          <a:ln w="19050">
            <a:solidFill>
              <a:srgbClr val="EC661B"/>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6" name="Straight Connector 73"/>
          <p:cNvCxnSpPr/>
          <p:nvPr/>
        </p:nvCxnSpPr>
        <p:spPr>
          <a:xfrm>
            <a:off x="6918310" y="2680117"/>
            <a:ext cx="1748055" cy="0"/>
          </a:xfrm>
          <a:prstGeom prst="line">
            <a:avLst/>
          </a:prstGeom>
          <a:ln w="19050">
            <a:solidFill>
              <a:srgbClr val="EC661B"/>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43224" y="2634351"/>
            <a:ext cx="1408064" cy="323159"/>
          </a:xfrm>
          <a:prstGeom prst="rect">
            <a:avLst/>
          </a:prstGeom>
        </p:spPr>
        <p:txBody>
          <a:bodyPr wrap="none" lIns="68573" tIns="34287" rIns="68573" bIns="34287">
            <a:spAutoFit/>
          </a:bodyPr>
          <a:lstStyle/>
          <a:p>
            <a:r>
              <a:rPr lang="zh-CN" altLang="en-US" sz="1600" b="1" dirty="0">
                <a:solidFill>
                  <a:srgbClr val="595959"/>
                </a:solidFill>
                <a:latin typeface="微软雅黑" pitchFamily="34" charset="-122"/>
                <a:ea typeface="微软雅黑" pitchFamily="34" charset="-122"/>
              </a:rPr>
              <a:t>点击添加标题</a:t>
            </a:r>
            <a:endParaRPr lang="en-US" altLang="zh-CN" sz="1600" b="1" dirty="0">
              <a:solidFill>
                <a:srgbClr val="595959"/>
              </a:solidFill>
              <a:latin typeface="微软雅黑" pitchFamily="34" charset="-122"/>
              <a:ea typeface="微软雅黑" pitchFamily="34" charset="-122"/>
            </a:endParaRPr>
          </a:p>
        </p:txBody>
      </p:sp>
      <p:sp>
        <p:nvSpPr>
          <p:cNvPr id="28" name="矩形 47"/>
          <p:cNvSpPr>
            <a:spLocks noChangeArrowheads="1"/>
          </p:cNvSpPr>
          <p:nvPr/>
        </p:nvSpPr>
        <p:spPr bwMode="auto">
          <a:xfrm>
            <a:off x="543224" y="3049100"/>
            <a:ext cx="2111761" cy="849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29" name="矩形 46"/>
          <p:cNvSpPr>
            <a:spLocks noChangeArrowheads="1"/>
          </p:cNvSpPr>
          <p:nvPr/>
        </p:nvSpPr>
        <p:spPr bwMode="auto">
          <a:xfrm>
            <a:off x="3201674" y="2814201"/>
            <a:ext cx="1313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1400" b="1" dirty="0">
                <a:solidFill>
                  <a:srgbClr val="595959"/>
                </a:solidFill>
                <a:sym typeface="微软雅黑" pitchFamily="34" charset="-122"/>
              </a:rPr>
              <a:t>添加主题</a:t>
            </a:r>
            <a:endParaRPr lang="zh-CN" altLang="en-US" sz="1400" dirty="0">
              <a:solidFill>
                <a:srgbClr val="595959"/>
              </a:solidFill>
              <a:latin typeface="Arial" charset="0"/>
            </a:endParaRPr>
          </a:p>
        </p:txBody>
      </p:sp>
      <p:sp>
        <p:nvSpPr>
          <p:cNvPr id="30" name="矩形 47"/>
          <p:cNvSpPr>
            <a:spLocks noChangeArrowheads="1"/>
          </p:cNvSpPr>
          <p:nvPr/>
        </p:nvSpPr>
        <p:spPr bwMode="auto">
          <a:xfrm>
            <a:off x="3234455" y="3099262"/>
            <a:ext cx="128039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lnSpc>
                <a:spcPct val="120000"/>
              </a:lnSpc>
              <a:spcBef>
                <a:spcPct val="0"/>
              </a:spcBef>
              <a:buNone/>
            </a:pPr>
            <a:r>
              <a:rPr lang="zh-CN" altLang="en-US" sz="900" dirty="0">
                <a:solidFill>
                  <a:schemeClr val="tx1">
                    <a:lumMod val="75000"/>
                    <a:lumOff val="25000"/>
                  </a:schemeClr>
                </a:solidFill>
                <a:sym typeface="微软雅黑" pitchFamily="34" charset="-122"/>
              </a:rPr>
              <a:t>在此录入上述图片的描述说明，在此录入上述图片的描述说明。</a:t>
            </a:r>
          </a:p>
        </p:txBody>
      </p:sp>
      <p:sp>
        <p:nvSpPr>
          <p:cNvPr id="31" name="矩形 46"/>
          <p:cNvSpPr>
            <a:spLocks noChangeArrowheads="1"/>
          </p:cNvSpPr>
          <p:nvPr/>
        </p:nvSpPr>
        <p:spPr bwMode="auto">
          <a:xfrm>
            <a:off x="6317183" y="3753918"/>
            <a:ext cx="19040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400" b="1" dirty="0">
                <a:solidFill>
                  <a:srgbClr val="595959"/>
                </a:solidFill>
                <a:sym typeface="微软雅黑" pitchFamily="34" charset="-122"/>
              </a:rPr>
              <a:t>添加主题</a:t>
            </a:r>
            <a:endParaRPr lang="zh-CN" altLang="en-US" sz="1400" dirty="0">
              <a:solidFill>
                <a:srgbClr val="595959"/>
              </a:solidFill>
              <a:latin typeface="Arial" charset="0"/>
            </a:endParaRPr>
          </a:p>
        </p:txBody>
      </p:sp>
      <p:sp>
        <p:nvSpPr>
          <p:cNvPr id="32" name="矩形 47"/>
          <p:cNvSpPr>
            <a:spLocks noChangeArrowheads="1"/>
          </p:cNvSpPr>
          <p:nvPr/>
        </p:nvSpPr>
        <p:spPr bwMode="auto">
          <a:xfrm>
            <a:off x="6317184" y="4038979"/>
            <a:ext cx="128039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lnSpc>
                <a:spcPct val="120000"/>
              </a:lnSpc>
              <a:spcBef>
                <a:spcPct val="0"/>
              </a:spcBef>
              <a:buNone/>
            </a:pPr>
            <a:r>
              <a:rPr lang="zh-CN" altLang="en-US" sz="900" dirty="0">
                <a:solidFill>
                  <a:schemeClr val="tx1">
                    <a:lumMod val="75000"/>
                    <a:lumOff val="25000"/>
                  </a:schemeClr>
                </a:solidFill>
                <a:sym typeface="微软雅黑" pitchFamily="34" charset="-122"/>
              </a:rPr>
              <a:t>在此录入上述图片的描述说明，在此录入上述图片的描述说明。</a:t>
            </a:r>
          </a:p>
        </p:txBody>
      </p:sp>
      <p:sp>
        <p:nvSpPr>
          <p:cNvPr id="33" name="矩形 46"/>
          <p:cNvSpPr>
            <a:spLocks noChangeArrowheads="1"/>
          </p:cNvSpPr>
          <p:nvPr/>
        </p:nvSpPr>
        <p:spPr bwMode="auto">
          <a:xfrm>
            <a:off x="7396208" y="1733310"/>
            <a:ext cx="12803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400" b="1" dirty="0">
                <a:solidFill>
                  <a:srgbClr val="595959"/>
                </a:solidFill>
                <a:sym typeface="微软雅黑" pitchFamily="34" charset="-122"/>
              </a:rPr>
              <a:t>添加主题</a:t>
            </a:r>
            <a:endParaRPr lang="zh-CN" altLang="en-US" sz="1400" dirty="0">
              <a:solidFill>
                <a:srgbClr val="595959"/>
              </a:solidFill>
              <a:latin typeface="Arial" charset="0"/>
            </a:endParaRPr>
          </a:p>
        </p:txBody>
      </p:sp>
      <p:sp>
        <p:nvSpPr>
          <p:cNvPr id="34" name="矩形 47"/>
          <p:cNvSpPr>
            <a:spLocks noChangeArrowheads="1"/>
          </p:cNvSpPr>
          <p:nvPr/>
        </p:nvSpPr>
        <p:spPr bwMode="auto">
          <a:xfrm>
            <a:off x="7396208" y="2018371"/>
            <a:ext cx="128039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lnSpc>
                <a:spcPct val="120000"/>
              </a:lnSpc>
              <a:spcBef>
                <a:spcPct val="0"/>
              </a:spcBef>
              <a:buNone/>
            </a:pPr>
            <a:r>
              <a:rPr lang="zh-CN" altLang="en-US" sz="900" dirty="0">
                <a:solidFill>
                  <a:schemeClr val="tx1">
                    <a:lumMod val="75000"/>
                    <a:lumOff val="25000"/>
                  </a:schemeClr>
                </a:solidFill>
                <a:sym typeface="微软雅黑" pitchFamily="34" charset="-122"/>
              </a:rPr>
              <a:t>在此录入上述图片的描述说明，在此录入上述图片的描述说明。</a:t>
            </a:r>
          </a:p>
        </p:txBody>
      </p:sp>
      <p:sp>
        <p:nvSpPr>
          <p:cNvPr id="35" name="矩形 34"/>
          <p:cNvSpPr/>
          <p:nvPr/>
        </p:nvSpPr>
        <p:spPr>
          <a:xfrm>
            <a:off x="616536" y="1500321"/>
            <a:ext cx="971229" cy="1036099"/>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Round Single Corner Rectangle 75"/>
          <p:cNvSpPr/>
          <p:nvPr/>
        </p:nvSpPr>
        <p:spPr>
          <a:xfrm>
            <a:off x="2693410" y="1500321"/>
            <a:ext cx="1030365" cy="1030365"/>
          </a:xfrm>
          <a:prstGeom prst="round1Rect">
            <a:avLst>
              <a:gd name="adj" fmla="val 0"/>
            </a:avLst>
          </a:prstGeom>
          <a:blipFill dpi="0" rotWithShape="0">
            <a:blip r:embed="rId4" cstate="print"/>
            <a:srcRect/>
            <a:stretch>
              <a:fillRect/>
            </a:stretch>
          </a:blip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7" name="Round Single Corner Rectangle 90"/>
          <p:cNvSpPr/>
          <p:nvPr/>
        </p:nvSpPr>
        <p:spPr>
          <a:xfrm rot="16200000">
            <a:off x="1632930" y="1500320"/>
            <a:ext cx="1030365" cy="1030365"/>
          </a:xfrm>
          <a:prstGeom prst="round1Rect">
            <a:avLst>
              <a:gd name="adj" fmla="val 0"/>
            </a:avLst>
          </a:prstGeom>
          <a:solidFill>
            <a:srgbClr val="F18D1B"/>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8" name="Freeform 13"/>
          <p:cNvSpPr>
            <a:spLocks noEditPoints="1"/>
          </p:cNvSpPr>
          <p:nvPr/>
        </p:nvSpPr>
        <p:spPr bwMode="auto">
          <a:xfrm>
            <a:off x="1991975" y="1677759"/>
            <a:ext cx="245206" cy="278805"/>
          </a:xfrm>
          <a:custGeom>
            <a:avLst/>
            <a:gdLst>
              <a:gd name="T0" fmla="*/ 860 w 1450"/>
              <a:gd name="T1" fmla="*/ 121 h 1648"/>
              <a:gd name="T2" fmla="*/ 604 w 1450"/>
              <a:gd name="T3" fmla="*/ 121 h 1648"/>
              <a:gd name="T4" fmla="*/ 604 w 1450"/>
              <a:gd name="T5" fmla="*/ 254 h 1648"/>
              <a:gd name="T6" fmla="*/ 795 w 1450"/>
              <a:gd name="T7" fmla="*/ 254 h 1648"/>
              <a:gd name="T8" fmla="*/ 795 w 1450"/>
              <a:gd name="T9" fmla="*/ 560 h 1648"/>
              <a:gd name="T10" fmla="*/ 1082 w 1450"/>
              <a:gd name="T11" fmla="*/ 560 h 1648"/>
              <a:gd name="T12" fmla="*/ 1082 w 1450"/>
              <a:gd name="T13" fmla="*/ 1287 h 1648"/>
              <a:gd name="T14" fmla="*/ 217 w 1450"/>
              <a:gd name="T15" fmla="*/ 1287 h 1648"/>
              <a:gd name="T16" fmla="*/ 217 w 1450"/>
              <a:gd name="T17" fmla="*/ 995 h 1648"/>
              <a:gd name="T18" fmla="*/ 85 w 1450"/>
              <a:gd name="T19" fmla="*/ 954 h 1648"/>
              <a:gd name="T20" fmla="*/ 85 w 1450"/>
              <a:gd name="T21" fmla="*/ 1419 h 1648"/>
              <a:gd name="T22" fmla="*/ 1214 w 1450"/>
              <a:gd name="T23" fmla="*/ 1419 h 1648"/>
              <a:gd name="T24" fmla="*/ 1214 w 1450"/>
              <a:gd name="T25" fmla="*/ 483 h 1648"/>
              <a:gd name="T26" fmla="*/ 860 w 1450"/>
              <a:gd name="T27" fmla="*/ 121 h 1648"/>
              <a:gd name="T28" fmla="*/ 504 w 1450"/>
              <a:gd name="T29" fmla="*/ 121 h 1648"/>
              <a:gd name="T30" fmla="*/ 416 w 1450"/>
              <a:gd name="T31" fmla="*/ 121 h 1648"/>
              <a:gd name="T32" fmla="*/ 416 w 1450"/>
              <a:gd name="T33" fmla="*/ 644 h 1648"/>
              <a:gd name="T34" fmla="*/ 252 w 1450"/>
              <a:gd name="T35" fmla="*/ 808 h 1648"/>
              <a:gd name="T36" fmla="*/ 252 w 1450"/>
              <a:gd name="T37" fmla="*/ 808 h 1648"/>
              <a:gd name="T38" fmla="*/ 88 w 1450"/>
              <a:gd name="T39" fmla="*/ 644 h 1648"/>
              <a:gd name="T40" fmla="*/ 88 w 1450"/>
              <a:gd name="T41" fmla="*/ 187 h 1648"/>
              <a:gd name="T42" fmla="*/ 187 w 1450"/>
              <a:gd name="T43" fmla="*/ 88 h 1648"/>
              <a:gd name="T44" fmla="*/ 187 w 1450"/>
              <a:gd name="T45" fmla="*/ 88 h 1648"/>
              <a:gd name="T46" fmla="*/ 287 w 1450"/>
              <a:gd name="T47" fmla="*/ 187 h 1648"/>
              <a:gd name="T48" fmla="*/ 287 w 1450"/>
              <a:gd name="T49" fmla="*/ 542 h 1648"/>
              <a:gd name="T50" fmla="*/ 253 w 1450"/>
              <a:gd name="T51" fmla="*/ 576 h 1648"/>
              <a:gd name="T52" fmla="*/ 253 w 1450"/>
              <a:gd name="T53" fmla="*/ 576 h 1648"/>
              <a:gd name="T54" fmla="*/ 218 w 1450"/>
              <a:gd name="T55" fmla="*/ 542 h 1648"/>
              <a:gd name="T56" fmla="*/ 218 w 1450"/>
              <a:gd name="T57" fmla="*/ 288 h 1648"/>
              <a:gd name="T58" fmla="*/ 131 w 1450"/>
              <a:gd name="T59" fmla="*/ 288 h 1648"/>
              <a:gd name="T60" fmla="*/ 131 w 1450"/>
              <a:gd name="T61" fmla="*/ 542 h 1648"/>
              <a:gd name="T62" fmla="*/ 253 w 1450"/>
              <a:gd name="T63" fmla="*/ 664 h 1648"/>
              <a:gd name="T64" fmla="*/ 253 w 1450"/>
              <a:gd name="T65" fmla="*/ 664 h 1648"/>
              <a:gd name="T66" fmla="*/ 375 w 1450"/>
              <a:gd name="T67" fmla="*/ 542 h 1648"/>
              <a:gd name="T68" fmla="*/ 375 w 1450"/>
              <a:gd name="T69" fmla="*/ 187 h 1648"/>
              <a:gd name="T70" fmla="*/ 187 w 1450"/>
              <a:gd name="T71" fmla="*/ 0 h 1648"/>
              <a:gd name="T72" fmla="*/ 187 w 1450"/>
              <a:gd name="T73" fmla="*/ 0 h 1648"/>
              <a:gd name="T74" fmla="*/ 0 w 1450"/>
              <a:gd name="T75" fmla="*/ 187 h 1648"/>
              <a:gd name="T76" fmla="*/ 0 w 1450"/>
              <a:gd name="T77" fmla="*/ 644 h 1648"/>
              <a:gd name="T78" fmla="*/ 252 w 1450"/>
              <a:gd name="T79" fmla="*/ 896 h 1648"/>
              <a:gd name="T80" fmla="*/ 252 w 1450"/>
              <a:gd name="T81" fmla="*/ 896 h 1648"/>
              <a:gd name="T82" fmla="*/ 504 w 1450"/>
              <a:gd name="T83" fmla="*/ 644 h 1648"/>
              <a:gd name="T84" fmla="*/ 504 w 1450"/>
              <a:gd name="T85" fmla="*/ 121 h 1648"/>
              <a:gd name="T86" fmla="*/ 1317 w 1450"/>
              <a:gd name="T87" fmla="*/ 565 h 1648"/>
              <a:gd name="T88" fmla="*/ 1317 w 1450"/>
              <a:gd name="T89" fmla="*/ 1515 h 1648"/>
              <a:gd name="T90" fmla="*/ 333 w 1450"/>
              <a:gd name="T91" fmla="*/ 1515 h 1648"/>
              <a:gd name="T92" fmla="*/ 333 w 1450"/>
              <a:gd name="T93" fmla="*/ 1648 h 1648"/>
              <a:gd name="T94" fmla="*/ 1450 w 1450"/>
              <a:gd name="T95" fmla="*/ 1648 h 1648"/>
              <a:gd name="T96" fmla="*/ 1450 w 1450"/>
              <a:gd name="T97" fmla="*/ 697 h 1648"/>
              <a:gd name="T98" fmla="*/ 1317 w 1450"/>
              <a:gd name="T99" fmla="*/ 565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50" h="1648">
                <a:moveTo>
                  <a:pt x="860" y="121"/>
                </a:moveTo>
                <a:cubicBezTo>
                  <a:pt x="604" y="121"/>
                  <a:pt x="604" y="121"/>
                  <a:pt x="604" y="121"/>
                </a:cubicBezTo>
                <a:cubicBezTo>
                  <a:pt x="604" y="254"/>
                  <a:pt x="604" y="254"/>
                  <a:pt x="604" y="254"/>
                </a:cubicBezTo>
                <a:cubicBezTo>
                  <a:pt x="795" y="254"/>
                  <a:pt x="795" y="254"/>
                  <a:pt x="795" y="254"/>
                </a:cubicBezTo>
                <a:cubicBezTo>
                  <a:pt x="795" y="560"/>
                  <a:pt x="795" y="560"/>
                  <a:pt x="795" y="560"/>
                </a:cubicBezTo>
                <a:cubicBezTo>
                  <a:pt x="1082" y="560"/>
                  <a:pt x="1082" y="560"/>
                  <a:pt x="1082" y="560"/>
                </a:cubicBezTo>
                <a:cubicBezTo>
                  <a:pt x="1082" y="1287"/>
                  <a:pt x="1082" y="1287"/>
                  <a:pt x="1082" y="1287"/>
                </a:cubicBezTo>
                <a:cubicBezTo>
                  <a:pt x="217" y="1287"/>
                  <a:pt x="217" y="1287"/>
                  <a:pt x="217" y="1287"/>
                </a:cubicBezTo>
                <a:cubicBezTo>
                  <a:pt x="217" y="995"/>
                  <a:pt x="217" y="995"/>
                  <a:pt x="217" y="995"/>
                </a:cubicBezTo>
                <a:cubicBezTo>
                  <a:pt x="170" y="990"/>
                  <a:pt x="125" y="976"/>
                  <a:pt x="85" y="954"/>
                </a:cubicBezTo>
                <a:cubicBezTo>
                  <a:pt x="85" y="1419"/>
                  <a:pt x="85" y="1419"/>
                  <a:pt x="85" y="1419"/>
                </a:cubicBezTo>
                <a:cubicBezTo>
                  <a:pt x="1214" y="1419"/>
                  <a:pt x="1214" y="1419"/>
                  <a:pt x="1214" y="1419"/>
                </a:cubicBezTo>
                <a:cubicBezTo>
                  <a:pt x="1214" y="483"/>
                  <a:pt x="1214" y="483"/>
                  <a:pt x="1214" y="483"/>
                </a:cubicBezTo>
                <a:lnTo>
                  <a:pt x="860" y="121"/>
                </a:lnTo>
                <a:close/>
                <a:moveTo>
                  <a:pt x="504" y="121"/>
                </a:moveTo>
                <a:cubicBezTo>
                  <a:pt x="416" y="121"/>
                  <a:pt x="416" y="121"/>
                  <a:pt x="416" y="121"/>
                </a:cubicBezTo>
                <a:cubicBezTo>
                  <a:pt x="416" y="644"/>
                  <a:pt x="416" y="644"/>
                  <a:pt x="416" y="644"/>
                </a:cubicBezTo>
                <a:cubicBezTo>
                  <a:pt x="416" y="735"/>
                  <a:pt x="343" y="808"/>
                  <a:pt x="252" y="808"/>
                </a:cubicBezTo>
                <a:cubicBezTo>
                  <a:pt x="252" y="808"/>
                  <a:pt x="252" y="808"/>
                  <a:pt x="252" y="808"/>
                </a:cubicBezTo>
                <a:cubicBezTo>
                  <a:pt x="161" y="808"/>
                  <a:pt x="88" y="735"/>
                  <a:pt x="88" y="644"/>
                </a:cubicBezTo>
                <a:cubicBezTo>
                  <a:pt x="88" y="187"/>
                  <a:pt x="88" y="187"/>
                  <a:pt x="88" y="187"/>
                </a:cubicBezTo>
                <a:cubicBezTo>
                  <a:pt x="88" y="132"/>
                  <a:pt x="132" y="88"/>
                  <a:pt x="187" y="88"/>
                </a:cubicBezTo>
                <a:cubicBezTo>
                  <a:pt x="187" y="88"/>
                  <a:pt x="187" y="88"/>
                  <a:pt x="187" y="88"/>
                </a:cubicBezTo>
                <a:cubicBezTo>
                  <a:pt x="242" y="88"/>
                  <a:pt x="287" y="132"/>
                  <a:pt x="287" y="187"/>
                </a:cubicBezTo>
                <a:cubicBezTo>
                  <a:pt x="287" y="542"/>
                  <a:pt x="287" y="542"/>
                  <a:pt x="287" y="542"/>
                </a:cubicBezTo>
                <a:cubicBezTo>
                  <a:pt x="287" y="561"/>
                  <a:pt x="271" y="576"/>
                  <a:pt x="253" y="576"/>
                </a:cubicBezTo>
                <a:cubicBezTo>
                  <a:pt x="253" y="576"/>
                  <a:pt x="253" y="576"/>
                  <a:pt x="253" y="576"/>
                </a:cubicBezTo>
                <a:cubicBezTo>
                  <a:pt x="234" y="576"/>
                  <a:pt x="218" y="561"/>
                  <a:pt x="218" y="542"/>
                </a:cubicBezTo>
                <a:cubicBezTo>
                  <a:pt x="218" y="288"/>
                  <a:pt x="218" y="288"/>
                  <a:pt x="218" y="288"/>
                </a:cubicBezTo>
                <a:cubicBezTo>
                  <a:pt x="131" y="288"/>
                  <a:pt x="131" y="288"/>
                  <a:pt x="131" y="288"/>
                </a:cubicBezTo>
                <a:cubicBezTo>
                  <a:pt x="131" y="542"/>
                  <a:pt x="131" y="542"/>
                  <a:pt x="131" y="542"/>
                </a:cubicBezTo>
                <a:cubicBezTo>
                  <a:pt x="131" y="609"/>
                  <a:pt x="185" y="664"/>
                  <a:pt x="253" y="664"/>
                </a:cubicBezTo>
                <a:cubicBezTo>
                  <a:pt x="253" y="664"/>
                  <a:pt x="253" y="664"/>
                  <a:pt x="253" y="664"/>
                </a:cubicBezTo>
                <a:cubicBezTo>
                  <a:pt x="320" y="664"/>
                  <a:pt x="375" y="609"/>
                  <a:pt x="375" y="542"/>
                </a:cubicBezTo>
                <a:cubicBezTo>
                  <a:pt x="375" y="187"/>
                  <a:pt x="375" y="187"/>
                  <a:pt x="375" y="187"/>
                </a:cubicBezTo>
                <a:cubicBezTo>
                  <a:pt x="374" y="84"/>
                  <a:pt x="290" y="0"/>
                  <a:pt x="187" y="0"/>
                </a:cubicBezTo>
                <a:cubicBezTo>
                  <a:pt x="187" y="0"/>
                  <a:pt x="187" y="0"/>
                  <a:pt x="187" y="0"/>
                </a:cubicBezTo>
                <a:cubicBezTo>
                  <a:pt x="84" y="0"/>
                  <a:pt x="0" y="84"/>
                  <a:pt x="0" y="187"/>
                </a:cubicBezTo>
                <a:cubicBezTo>
                  <a:pt x="0" y="644"/>
                  <a:pt x="0" y="644"/>
                  <a:pt x="0" y="644"/>
                </a:cubicBezTo>
                <a:cubicBezTo>
                  <a:pt x="0" y="783"/>
                  <a:pt x="113" y="896"/>
                  <a:pt x="252" y="896"/>
                </a:cubicBezTo>
                <a:cubicBezTo>
                  <a:pt x="252" y="896"/>
                  <a:pt x="252" y="896"/>
                  <a:pt x="252" y="896"/>
                </a:cubicBezTo>
                <a:cubicBezTo>
                  <a:pt x="391" y="896"/>
                  <a:pt x="504" y="783"/>
                  <a:pt x="504" y="644"/>
                </a:cubicBezTo>
                <a:lnTo>
                  <a:pt x="504" y="121"/>
                </a:lnTo>
                <a:close/>
                <a:moveTo>
                  <a:pt x="1317" y="565"/>
                </a:moveTo>
                <a:cubicBezTo>
                  <a:pt x="1317" y="1515"/>
                  <a:pt x="1317" y="1515"/>
                  <a:pt x="1317" y="1515"/>
                </a:cubicBezTo>
                <a:cubicBezTo>
                  <a:pt x="333" y="1515"/>
                  <a:pt x="333" y="1515"/>
                  <a:pt x="333" y="1515"/>
                </a:cubicBezTo>
                <a:cubicBezTo>
                  <a:pt x="333" y="1648"/>
                  <a:pt x="333" y="1648"/>
                  <a:pt x="333" y="1648"/>
                </a:cubicBezTo>
                <a:cubicBezTo>
                  <a:pt x="1450" y="1648"/>
                  <a:pt x="1450" y="1648"/>
                  <a:pt x="1450" y="1648"/>
                </a:cubicBezTo>
                <a:cubicBezTo>
                  <a:pt x="1450" y="697"/>
                  <a:pt x="1450" y="697"/>
                  <a:pt x="1450" y="697"/>
                </a:cubicBezTo>
                <a:lnTo>
                  <a:pt x="1317" y="565"/>
                </a:ln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39" name="Rectangle 100"/>
          <p:cNvSpPr/>
          <p:nvPr/>
        </p:nvSpPr>
        <p:spPr>
          <a:xfrm>
            <a:off x="1766121" y="2009337"/>
            <a:ext cx="695967" cy="221599"/>
          </a:xfrm>
          <a:prstGeom prst="rect">
            <a:avLst/>
          </a:prstGeom>
        </p:spPr>
        <p:txBody>
          <a:bodyPr wrap="square" lIns="82296" tIns="41148" rIns="82296" bIns="41148">
            <a:spAutoFit/>
          </a:bodyPr>
          <a:lstStyle/>
          <a:p>
            <a:pPr algn="ctr"/>
            <a:r>
              <a:rPr lang="zh-CN" altLang="en-US" sz="900" dirty="0" smtClean="0">
                <a:solidFill>
                  <a:schemeClr val="bg1"/>
                </a:solidFill>
                <a:latin typeface="微软雅黑" pitchFamily="34" charset="-122"/>
                <a:ea typeface="微软雅黑" pitchFamily="34" charset="-122"/>
                <a:cs typeface="Open Sans Light" panose="020B0306030504020204" pitchFamily="34" charset="0"/>
              </a:rPr>
              <a:t>文本内容</a:t>
            </a:r>
            <a:endParaRPr lang="en-US" sz="900" dirty="0">
              <a:solidFill>
                <a:schemeClr val="bg1"/>
              </a:solidFill>
              <a:latin typeface="微软雅黑" pitchFamily="34" charset="-122"/>
              <a:ea typeface="微软雅黑" pitchFamily="34" charset="-122"/>
              <a:cs typeface="Open Sans Light" panose="020B0306030504020204" pitchFamily="34" charset="0"/>
            </a:endParaRPr>
          </a:p>
        </p:txBody>
      </p:sp>
      <p:sp>
        <p:nvSpPr>
          <p:cNvPr id="40" name="矩形 39"/>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课程介绍</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41" name="矩形 40"/>
          <p:cNvSpPr/>
          <p:nvPr/>
        </p:nvSpPr>
        <p:spPr>
          <a:xfrm>
            <a:off x="3779912" y="391765"/>
            <a:ext cx="1613455" cy="307777"/>
          </a:xfrm>
          <a:prstGeom prst="rect">
            <a:avLst/>
          </a:prstGeom>
        </p:spPr>
        <p:txBody>
          <a:bodyPr wrap="none">
            <a:spAutoFit/>
          </a:bodyPr>
          <a:lstStyle/>
          <a:p>
            <a:r>
              <a:rPr lang="en-US" altLang="zh-CN" sz="1400" dirty="0"/>
              <a:t>course introduction</a:t>
            </a:r>
          </a:p>
        </p:txBody>
      </p:sp>
      <p:cxnSp>
        <p:nvCxnSpPr>
          <p:cNvPr id="42" name="直接连接符 41"/>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5"/>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5"/>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2614587156"/>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right)">
                                          <p:cBhvr>
                                            <p:cTn id="7" dur="1000"/>
                                            <p:tgtEl>
                                              <p:spTgt spid="42"/>
                                            </p:tgtEl>
                                          </p:cBhvr>
                                        </p:animEffect>
                                      </p:childTnLst>
                                    </p:cTn>
                                  </p:par>
                                  <p:par>
                                    <p:cTn id="8" presetID="22" presetClass="entr" presetSubtype="8"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1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14:bounceEnd="72000">
                                          <p:cBhvr additive="base">
                                            <p:cTn id="15" dur="1000" fill="hold"/>
                                            <p:tgtEl>
                                              <p:spTgt spid="40"/>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0"/>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41"/>
                                            </p:tgtEl>
                                            <p:attrNameLst>
                                              <p:attrName>style.visibility</p:attrName>
                                            </p:attrNameLst>
                                          </p:cBhvr>
                                          <p:to>
                                            <p:strVal val="visible"/>
                                          </p:to>
                                        </p:set>
                                        <p:anim calcmode="lin" valueType="num" p14:bounceEnd="72000">
                                          <p:cBhvr additive="base">
                                            <p:cTn id="20" dur="1000" fill="hold"/>
                                            <p:tgtEl>
                                              <p:spTgt spid="41"/>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41"/>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6" presetClass="entr" presetSubtype="21"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barn(inVertical)">
                                          <p:cBhvr>
                                            <p:cTn id="25" dur="500"/>
                                            <p:tgtEl>
                                              <p:spTgt spid="35"/>
                                            </p:tgtEl>
                                          </p:cBhvr>
                                        </p:animEffect>
                                      </p:childTnLst>
                                    </p:cTn>
                                  </p:par>
                                </p:childTnLst>
                              </p:cTn>
                            </p:par>
                            <p:par>
                              <p:cTn id="26" fill="hold">
                                <p:stCondLst>
                                  <p:cond delay="4500"/>
                                </p:stCondLst>
                                <p:childTnLst>
                                  <p:par>
                                    <p:cTn id="27" presetID="53" presetClass="entr" presetSubtype="16"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childTnLst>
                              </p:cTn>
                            </p:par>
                            <p:par>
                              <p:cTn id="32" fill="hold">
                                <p:stCondLst>
                                  <p:cond delay="5000"/>
                                </p:stCondLst>
                                <p:childTnLst>
                                  <p:par>
                                    <p:cTn id="33" presetID="53" presetClass="entr" presetSubtype="16"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500" fill="hold"/>
                                            <p:tgtEl>
                                              <p:spTgt spid="38"/>
                                            </p:tgtEl>
                                            <p:attrNameLst>
                                              <p:attrName>ppt_w</p:attrName>
                                            </p:attrNameLst>
                                          </p:cBhvr>
                                          <p:tavLst>
                                            <p:tav tm="0">
                                              <p:val>
                                                <p:fltVal val="0"/>
                                              </p:val>
                                            </p:tav>
                                            <p:tav tm="100000">
                                              <p:val>
                                                <p:strVal val="#ppt_w"/>
                                              </p:val>
                                            </p:tav>
                                          </p:tavLst>
                                        </p:anim>
                                        <p:anim calcmode="lin" valueType="num">
                                          <p:cBhvr>
                                            <p:cTn id="36" dur="500" fill="hold"/>
                                            <p:tgtEl>
                                              <p:spTgt spid="38"/>
                                            </p:tgtEl>
                                            <p:attrNameLst>
                                              <p:attrName>ppt_h</p:attrName>
                                            </p:attrNameLst>
                                          </p:cBhvr>
                                          <p:tavLst>
                                            <p:tav tm="0">
                                              <p:val>
                                                <p:fltVal val="0"/>
                                              </p:val>
                                            </p:tav>
                                            <p:tav tm="100000">
                                              <p:val>
                                                <p:strVal val="#ppt_h"/>
                                              </p:val>
                                            </p:tav>
                                          </p:tavLst>
                                        </p:anim>
                                        <p:animEffect transition="in" filter="fade">
                                          <p:cBhvr>
                                            <p:cTn id="37" dur="500"/>
                                            <p:tgtEl>
                                              <p:spTgt spid="38"/>
                                            </p:tgtEl>
                                          </p:cBhvr>
                                        </p:animEffect>
                                      </p:childTnLst>
                                    </p:cTn>
                                  </p:par>
                                </p:childTnLst>
                              </p:cTn>
                            </p:par>
                            <p:par>
                              <p:cTn id="38" fill="hold">
                                <p:stCondLst>
                                  <p:cond delay="5500"/>
                                </p:stCondLst>
                                <p:childTnLst>
                                  <p:par>
                                    <p:cTn id="39" presetID="53" presetClass="entr" presetSubtype="16"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childTnLst>
                                    </p:cTn>
                                  </p:par>
                                </p:childTnLst>
                              </p:cTn>
                            </p:par>
                            <p:par>
                              <p:cTn id="44" fill="hold">
                                <p:stCondLst>
                                  <p:cond delay="6000"/>
                                </p:stCondLst>
                                <p:childTnLst>
                                  <p:par>
                                    <p:cTn id="45" presetID="53" presetClass="entr" presetSubtype="16"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childTnLst>
                              </p:cTn>
                            </p:par>
                            <p:par>
                              <p:cTn id="50" fill="hold">
                                <p:stCondLst>
                                  <p:cond delay="6500"/>
                                </p:stCondLst>
                                <p:childTnLst>
                                  <p:par>
                                    <p:cTn id="51" presetID="2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iterate type="lt">
                                        <p:tmPct val="10000"/>
                                      </p:iterate>
                                      <p:childTnLst>
                                        <p:set>
                                          <p:cBhvr>
                                            <p:cTn id="56" dur="1" fill="hold">
                                              <p:stCondLst>
                                                <p:cond delay="0"/>
                                              </p:stCondLst>
                                            </p:cTn>
                                            <p:tgtEl>
                                              <p:spTgt spid="28"/>
                                            </p:tgtEl>
                                            <p:attrNameLst>
                                              <p:attrName>style.visibility</p:attrName>
                                            </p:attrNameLst>
                                          </p:cBhvr>
                                          <p:to>
                                            <p:strVal val="visible"/>
                                          </p:to>
                                        </p:set>
                                        <p:anim calcmode="lin" valueType="num">
                                          <p:cBhvr>
                                            <p:cTn id="57" dur="400" fill="hold"/>
                                            <p:tgtEl>
                                              <p:spTgt spid="28"/>
                                            </p:tgtEl>
                                            <p:attrNameLst>
                                              <p:attrName>ppt_w</p:attrName>
                                            </p:attrNameLst>
                                          </p:cBhvr>
                                          <p:tavLst>
                                            <p:tav tm="0">
                                              <p:val>
                                                <p:fltVal val="0"/>
                                              </p:val>
                                            </p:tav>
                                            <p:tav tm="100000">
                                              <p:val>
                                                <p:strVal val="#ppt_w"/>
                                              </p:val>
                                            </p:tav>
                                          </p:tavLst>
                                        </p:anim>
                                        <p:anim calcmode="lin" valueType="num">
                                          <p:cBhvr>
                                            <p:cTn id="58" dur="400" fill="hold"/>
                                            <p:tgtEl>
                                              <p:spTgt spid="28"/>
                                            </p:tgtEl>
                                            <p:attrNameLst>
                                              <p:attrName>ppt_h</p:attrName>
                                            </p:attrNameLst>
                                          </p:cBhvr>
                                          <p:tavLst>
                                            <p:tav tm="0">
                                              <p:val>
                                                <p:fltVal val="0"/>
                                              </p:val>
                                            </p:tav>
                                            <p:tav tm="100000">
                                              <p:val>
                                                <p:strVal val="#ppt_h"/>
                                              </p:val>
                                            </p:tav>
                                          </p:tavLst>
                                        </p:anim>
                                      </p:childTnLst>
                                    </p:cTn>
                                  </p:par>
                                </p:childTnLst>
                              </p:cTn>
                            </p:par>
                            <p:par>
                              <p:cTn id="59" fill="hold">
                                <p:stCondLst>
                                  <p:cond delay="9420"/>
                                </p:stCondLst>
                                <p:childTnLst>
                                  <p:par>
                                    <p:cTn id="60" presetID="42" presetClass="entr" presetSubtype="0"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anim calcmode="lin" valueType="num">
                                          <p:cBhvr>
                                            <p:cTn id="63" dur="500" fill="hold"/>
                                            <p:tgtEl>
                                              <p:spTgt spid="13"/>
                                            </p:tgtEl>
                                            <p:attrNameLst>
                                              <p:attrName>ppt_x</p:attrName>
                                            </p:attrNameLst>
                                          </p:cBhvr>
                                          <p:tavLst>
                                            <p:tav tm="0">
                                              <p:val>
                                                <p:strVal val="#ppt_x"/>
                                              </p:val>
                                            </p:tav>
                                            <p:tav tm="100000">
                                              <p:val>
                                                <p:strVal val="#ppt_x"/>
                                              </p:val>
                                            </p:tav>
                                          </p:tavLst>
                                        </p:anim>
                                        <p:anim calcmode="lin" valueType="num">
                                          <p:cBhvr>
                                            <p:cTn id="64" dur="500" fill="hold"/>
                                            <p:tgtEl>
                                              <p:spTgt spid="13"/>
                                            </p:tgtEl>
                                            <p:attrNameLst>
                                              <p:attrName>ppt_y</p:attrName>
                                            </p:attrNameLst>
                                          </p:cBhvr>
                                          <p:tavLst>
                                            <p:tav tm="0">
                                              <p:val>
                                                <p:strVal val="#ppt_y+.1"/>
                                              </p:val>
                                            </p:tav>
                                            <p:tav tm="100000">
                                              <p:val>
                                                <p:strVal val="#ppt_y"/>
                                              </p:val>
                                            </p:tav>
                                          </p:tavLst>
                                        </p:anim>
                                      </p:childTnLst>
                                    </p:cTn>
                                  </p:par>
                                </p:childTnLst>
                              </p:cTn>
                            </p:par>
                            <p:par>
                              <p:cTn id="65" fill="hold">
                                <p:stCondLst>
                                  <p:cond delay="9920"/>
                                </p:stCondLst>
                                <p:childTnLst>
                                  <p:par>
                                    <p:cTn id="66" presetID="22" presetClass="entr" presetSubtype="4"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down)">
                                          <p:cBhvr>
                                            <p:cTn id="68" dur="400"/>
                                            <p:tgtEl>
                                              <p:spTgt spid="10"/>
                                            </p:tgtEl>
                                          </p:cBhvr>
                                        </p:animEffect>
                                      </p:childTnLst>
                                    </p:cTn>
                                  </p:par>
                                </p:childTnLst>
                              </p:cTn>
                            </p:par>
                            <p:par>
                              <p:cTn id="69" fill="hold">
                                <p:stCondLst>
                                  <p:cond delay="10320"/>
                                </p:stCondLst>
                                <p:childTnLst>
                                  <p:par>
                                    <p:cTn id="70" presetID="22" presetClass="entr" presetSubtype="4"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down)">
                                          <p:cBhvr>
                                            <p:cTn id="72" dur="400"/>
                                            <p:tgtEl>
                                              <p:spTgt spid="16"/>
                                            </p:tgtEl>
                                          </p:cBhvr>
                                        </p:animEffect>
                                      </p:childTnLst>
                                    </p:cTn>
                                  </p:par>
                                </p:childTnLst>
                              </p:cTn>
                            </p:par>
                            <p:par>
                              <p:cTn id="73" fill="hold">
                                <p:stCondLst>
                                  <p:cond delay="10720"/>
                                </p:stCondLst>
                                <p:childTnLst>
                                  <p:par>
                                    <p:cTn id="74" presetID="22" presetClass="entr" presetSubtype="4"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down)">
                                          <p:cBhvr>
                                            <p:cTn id="76" dur="400"/>
                                            <p:tgtEl>
                                              <p:spTgt spid="12"/>
                                            </p:tgtEl>
                                          </p:cBhvr>
                                        </p:animEffect>
                                      </p:childTnLst>
                                    </p:cTn>
                                  </p:par>
                                </p:childTnLst>
                              </p:cTn>
                            </p:par>
                            <p:par>
                              <p:cTn id="77" fill="hold">
                                <p:stCondLst>
                                  <p:cond delay="11120"/>
                                </p:stCondLst>
                                <p:childTnLst>
                                  <p:par>
                                    <p:cTn id="78" presetID="22" presetClass="entr" presetSubtype="4" fill="hold" grpId="0"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down)">
                                          <p:cBhvr>
                                            <p:cTn id="80" dur="400"/>
                                            <p:tgtEl>
                                              <p:spTgt spid="9"/>
                                            </p:tgtEl>
                                          </p:cBhvr>
                                        </p:animEffect>
                                      </p:childTnLst>
                                    </p:cTn>
                                  </p:par>
                                </p:childTnLst>
                              </p:cTn>
                            </p:par>
                            <p:par>
                              <p:cTn id="81" fill="hold">
                                <p:stCondLst>
                                  <p:cond delay="11520"/>
                                </p:stCondLst>
                                <p:childTnLst>
                                  <p:par>
                                    <p:cTn id="82" presetID="22" presetClass="entr" presetSubtype="4"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wipe(down)">
                                          <p:cBhvr>
                                            <p:cTn id="84" dur="500"/>
                                            <p:tgtEl>
                                              <p:spTgt spid="1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fade">
                                          <p:cBhvr>
                                            <p:cTn id="87" dur="500"/>
                                            <p:tgtEl>
                                              <p:spTgt spid="14"/>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500"/>
                                            <p:tgtEl>
                                              <p:spTgt spid="1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fade">
                                          <p:cBhvr>
                                            <p:cTn id="93" dur="500"/>
                                            <p:tgtEl>
                                              <p:spTgt spid="1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fade">
                                          <p:cBhvr>
                                            <p:cTn id="99" dur="500"/>
                                            <p:tgtEl>
                                              <p:spTgt spid="2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fade">
                                          <p:cBhvr>
                                            <p:cTn id="102" dur="500"/>
                                            <p:tgtEl>
                                              <p:spTgt spid="22"/>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
                                            </p:tgtEl>
                                            <p:attrNameLst>
                                              <p:attrName>style.visibility</p:attrName>
                                            </p:attrNameLst>
                                          </p:cBhvr>
                                          <p:to>
                                            <p:strVal val="visible"/>
                                          </p:to>
                                        </p:set>
                                        <p:animEffect transition="in" filter="fade">
                                          <p:cBhvr>
                                            <p:cTn id="105" dur="500"/>
                                            <p:tgtEl>
                                              <p:spTgt spid="5"/>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par>
                              <p:cTn id="109" fill="hold">
                                <p:stCondLst>
                                  <p:cond delay="12020"/>
                                </p:stCondLst>
                                <p:childTnLst>
                                  <p:par>
                                    <p:cTn id="110" presetID="10" presetClass="entr" presetSubtype="0" fill="hold" grpId="0" nodeType="afterEffect">
                                      <p:stCondLst>
                                        <p:cond delay="0"/>
                                      </p:stCondLst>
                                      <p:childTnLst>
                                        <p:set>
                                          <p:cBhvr>
                                            <p:cTn id="111" dur="1" fill="hold">
                                              <p:stCondLst>
                                                <p:cond delay="0"/>
                                              </p:stCondLst>
                                            </p:cTn>
                                            <p:tgtEl>
                                              <p:spTgt spid="18"/>
                                            </p:tgtEl>
                                            <p:attrNameLst>
                                              <p:attrName>style.visibility</p:attrName>
                                            </p:attrNameLst>
                                          </p:cBhvr>
                                          <p:to>
                                            <p:strVal val="visible"/>
                                          </p:to>
                                        </p:set>
                                        <p:animEffect transition="in" filter="fade">
                                          <p:cBhvr>
                                            <p:cTn id="112" dur="500"/>
                                            <p:tgtEl>
                                              <p:spTgt spid="18"/>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0"/>
                                            </p:tgtEl>
                                            <p:attrNameLst>
                                              <p:attrName>style.visibility</p:attrName>
                                            </p:attrNameLst>
                                          </p:cBhvr>
                                          <p:to>
                                            <p:strVal val="visible"/>
                                          </p:to>
                                        </p:set>
                                        <p:animEffect transition="in" filter="fade">
                                          <p:cBhvr>
                                            <p:cTn id="115" dur="500"/>
                                            <p:tgtEl>
                                              <p:spTgt spid="2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
                                            </p:tgtEl>
                                            <p:attrNameLst>
                                              <p:attrName>style.visibility</p:attrName>
                                            </p:attrNameLst>
                                          </p:cBhvr>
                                          <p:to>
                                            <p:strVal val="visible"/>
                                          </p:to>
                                        </p:set>
                                        <p:animEffect transition="in" filter="fade">
                                          <p:cBhvr>
                                            <p:cTn id="118" dur="500"/>
                                            <p:tgtEl>
                                              <p:spTgt spid="6"/>
                                            </p:tgtEl>
                                          </p:cBhvr>
                                        </p:animEffect>
                                      </p:childTnLst>
                                    </p:cTn>
                                  </p:par>
                                </p:childTnLst>
                              </p:cTn>
                            </p:par>
                            <p:par>
                              <p:cTn id="119" fill="hold">
                                <p:stCondLst>
                                  <p:cond delay="12520"/>
                                </p:stCondLst>
                                <p:childTnLst>
                                  <p:par>
                                    <p:cTn id="120" presetID="10" presetClass="entr" presetSubtype="0" fill="hold" grpId="0" nodeType="afterEffect">
                                      <p:stCondLst>
                                        <p:cond delay="0"/>
                                      </p:stCondLst>
                                      <p:childTnLst>
                                        <p:set>
                                          <p:cBhvr>
                                            <p:cTn id="121" dur="1" fill="hold">
                                              <p:stCondLst>
                                                <p:cond delay="0"/>
                                              </p:stCondLst>
                                            </p:cTn>
                                            <p:tgtEl>
                                              <p:spTgt spid="7"/>
                                            </p:tgtEl>
                                            <p:attrNameLst>
                                              <p:attrName>style.visibility</p:attrName>
                                            </p:attrNameLst>
                                          </p:cBhvr>
                                          <p:to>
                                            <p:strVal val="visible"/>
                                          </p:to>
                                        </p:set>
                                        <p:animEffect transition="in" filter="fade">
                                          <p:cBhvr>
                                            <p:cTn id="122" dur="500"/>
                                            <p:tgtEl>
                                              <p:spTgt spid="7"/>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
                                            </p:tgtEl>
                                            <p:attrNameLst>
                                              <p:attrName>style.visibility</p:attrName>
                                            </p:attrNameLst>
                                          </p:cBhvr>
                                          <p:to>
                                            <p:strVal val="visible"/>
                                          </p:to>
                                        </p:set>
                                        <p:animEffect transition="in" filter="fade">
                                          <p:cBhvr>
                                            <p:cTn id="125" dur="500"/>
                                            <p:tgtEl>
                                              <p:spTgt spid="4"/>
                                            </p:tgtEl>
                                          </p:cBhvr>
                                        </p:animEffect>
                                      </p:childTnLst>
                                    </p:cTn>
                                  </p:par>
                                </p:childTnLst>
                              </p:cTn>
                            </p:par>
                            <p:par>
                              <p:cTn id="126" fill="hold">
                                <p:stCondLst>
                                  <p:cond delay="13020"/>
                                </p:stCondLst>
                                <p:childTnLst>
                                  <p:par>
                                    <p:cTn id="127" presetID="22" presetClass="entr" presetSubtype="8" fill="hold" nodeType="afterEffect">
                                      <p:stCondLst>
                                        <p:cond delay="0"/>
                                      </p:stCondLst>
                                      <p:childTnLst>
                                        <p:set>
                                          <p:cBhvr>
                                            <p:cTn id="128" dur="1" fill="hold">
                                              <p:stCondLst>
                                                <p:cond delay="0"/>
                                              </p:stCondLst>
                                            </p:cTn>
                                            <p:tgtEl>
                                              <p:spTgt spid="23"/>
                                            </p:tgtEl>
                                            <p:attrNameLst>
                                              <p:attrName>style.visibility</p:attrName>
                                            </p:attrNameLst>
                                          </p:cBhvr>
                                          <p:to>
                                            <p:strVal val="visible"/>
                                          </p:to>
                                        </p:set>
                                        <p:animEffect transition="in" filter="wipe(left)">
                                          <p:cBhvr>
                                            <p:cTn id="129" dur="500"/>
                                            <p:tgtEl>
                                              <p:spTgt spid="23"/>
                                            </p:tgtEl>
                                          </p:cBhvr>
                                        </p:animEffect>
                                      </p:childTnLst>
                                    </p:cTn>
                                  </p:par>
                                </p:childTnLst>
                              </p:cTn>
                            </p:par>
                            <p:par>
                              <p:cTn id="130" fill="hold">
                                <p:stCondLst>
                                  <p:cond delay="13520"/>
                                </p:stCondLst>
                                <p:childTnLst>
                                  <p:par>
                                    <p:cTn id="131" presetID="22" presetClass="entr" presetSubtype="8" fill="hold" grpId="0" nodeType="after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wipe(left)">
                                          <p:cBhvr>
                                            <p:cTn id="133" dur="500"/>
                                            <p:tgtEl>
                                              <p:spTgt spid="31"/>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wipe(left)">
                                          <p:cBhvr>
                                            <p:cTn id="136" dur="500"/>
                                            <p:tgtEl>
                                              <p:spTgt spid="32"/>
                                            </p:tgtEl>
                                          </p:cBhvr>
                                        </p:animEffect>
                                      </p:childTnLst>
                                    </p:cTn>
                                  </p:par>
                                </p:childTnLst>
                              </p:cTn>
                            </p:par>
                            <p:par>
                              <p:cTn id="137" fill="hold">
                                <p:stCondLst>
                                  <p:cond delay="14020"/>
                                </p:stCondLst>
                                <p:childTnLst>
                                  <p:par>
                                    <p:cTn id="138" presetID="22" presetClass="entr" presetSubtype="8" fill="hold" nodeType="afterEffect">
                                      <p:stCondLst>
                                        <p:cond delay="200"/>
                                      </p:stCondLst>
                                      <p:childTnLst>
                                        <p:set>
                                          <p:cBhvr>
                                            <p:cTn id="139" dur="1" fill="hold">
                                              <p:stCondLst>
                                                <p:cond delay="0"/>
                                              </p:stCondLst>
                                            </p:cTn>
                                            <p:tgtEl>
                                              <p:spTgt spid="26"/>
                                            </p:tgtEl>
                                            <p:attrNameLst>
                                              <p:attrName>style.visibility</p:attrName>
                                            </p:attrNameLst>
                                          </p:cBhvr>
                                          <p:to>
                                            <p:strVal val="visible"/>
                                          </p:to>
                                        </p:set>
                                        <p:animEffect transition="in" filter="wipe(left)">
                                          <p:cBhvr>
                                            <p:cTn id="140" dur="500"/>
                                            <p:tgtEl>
                                              <p:spTgt spid="26"/>
                                            </p:tgtEl>
                                          </p:cBhvr>
                                        </p:animEffect>
                                      </p:childTnLst>
                                    </p:cTn>
                                  </p:par>
                                </p:childTnLst>
                              </p:cTn>
                            </p:par>
                            <p:par>
                              <p:cTn id="141" fill="hold">
                                <p:stCondLst>
                                  <p:cond delay="14720"/>
                                </p:stCondLst>
                                <p:childTnLst>
                                  <p:par>
                                    <p:cTn id="142" presetID="22" presetClass="entr" presetSubtype="8" fill="hold" grpId="0" nodeType="after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wipe(left)">
                                          <p:cBhvr>
                                            <p:cTn id="144" dur="500"/>
                                            <p:tgtEl>
                                              <p:spTgt spid="34"/>
                                            </p:tgtEl>
                                          </p:cBhvr>
                                        </p:animEffect>
                                      </p:childTnLst>
                                    </p:cTn>
                                  </p:par>
                                  <p:par>
                                    <p:cTn id="145" presetID="22" presetClass="entr" presetSubtype="8" fill="hold" grpId="0" nodeType="withEffect">
                                      <p:stCondLst>
                                        <p:cond delay="0"/>
                                      </p:stCondLst>
                                      <p:childTnLst>
                                        <p:set>
                                          <p:cBhvr>
                                            <p:cTn id="146" dur="1" fill="hold">
                                              <p:stCondLst>
                                                <p:cond delay="0"/>
                                              </p:stCondLst>
                                            </p:cTn>
                                            <p:tgtEl>
                                              <p:spTgt spid="33"/>
                                            </p:tgtEl>
                                            <p:attrNameLst>
                                              <p:attrName>style.visibility</p:attrName>
                                            </p:attrNameLst>
                                          </p:cBhvr>
                                          <p:to>
                                            <p:strVal val="visible"/>
                                          </p:to>
                                        </p:set>
                                        <p:animEffect transition="in" filter="wipe(left)">
                                          <p:cBhvr>
                                            <p:cTn id="147" dur="500"/>
                                            <p:tgtEl>
                                              <p:spTgt spid="33"/>
                                            </p:tgtEl>
                                          </p:cBhvr>
                                        </p:animEffect>
                                      </p:childTnLst>
                                    </p:cTn>
                                  </p:par>
                                </p:childTnLst>
                              </p:cTn>
                            </p:par>
                            <p:par>
                              <p:cTn id="148" fill="hold">
                                <p:stCondLst>
                                  <p:cond delay="15220"/>
                                </p:stCondLst>
                                <p:childTnLst>
                                  <p:par>
                                    <p:cTn id="149" presetID="22" presetClass="entr" presetSubtype="1" fill="hold" nodeType="afterEffect">
                                      <p:stCondLst>
                                        <p:cond delay="200"/>
                                      </p:stCondLst>
                                      <p:childTnLst>
                                        <p:set>
                                          <p:cBhvr>
                                            <p:cTn id="150" dur="1" fill="hold">
                                              <p:stCondLst>
                                                <p:cond delay="0"/>
                                              </p:stCondLst>
                                            </p:cTn>
                                            <p:tgtEl>
                                              <p:spTgt spid="25"/>
                                            </p:tgtEl>
                                            <p:attrNameLst>
                                              <p:attrName>style.visibility</p:attrName>
                                            </p:attrNameLst>
                                          </p:cBhvr>
                                          <p:to>
                                            <p:strVal val="visible"/>
                                          </p:to>
                                        </p:set>
                                        <p:animEffect transition="in" filter="wipe(up)">
                                          <p:cBhvr>
                                            <p:cTn id="151" dur="500"/>
                                            <p:tgtEl>
                                              <p:spTgt spid="25"/>
                                            </p:tgtEl>
                                          </p:cBhvr>
                                        </p:animEffect>
                                      </p:childTnLst>
                                    </p:cTn>
                                  </p:par>
                                </p:childTnLst>
                              </p:cTn>
                            </p:par>
                            <p:par>
                              <p:cTn id="152" fill="hold">
                                <p:stCondLst>
                                  <p:cond delay="15920"/>
                                </p:stCondLst>
                                <p:childTnLst>
                                  <p:par>
                                    <p:cTn id="153" presetID="22" presetClass="entr" presetSubtype="2" fill="hold" nodeType="afterEffect">
                                      <p:stCondLst>
                                        <p:cond delay="0"/>
                                      </p:stCondLst>
                                      <p:childTnLst>
                                        <p:set>
                                          <p:cBhvr>
                                            <p:cTn id="154" dur="1" fill="hold">
                                              <p:stCondLst>
                                                <p:cond delay="0"/>
                                              </p:stCondLst>
                                            </p:cTn>
                                            <p:tgtEl>
                                              <p:spTgt spid="24"/>
                                            </p:tgtEl>
                                            <p:attrNameLst>
                                              <p:attrName>style.visibility</p:attrName>
                                            </p:attrNameLst>
                                          </p:cBhvr>
                                          <p:to>
                                            <p:strVal val="visible"/>
                                          </p:to>
                                        </p:set>
                                        <p:animEffect transition="in" filter="wipe(right)">
                                          <p:cBhvr>
                                            <p:cTn id="155" dur="500"/>
                                            <p:tgtEl>
                                              <p:spTgt spid="24"/>
                                            </p:tgtEl>
                                          </p:cBhvr>
                                        </p:animEffect>
                                      </p:childTnLst>
                                    </p:cTn>
                                  </p:par>
                                </p:childTnLst>
                              </p:cTn>
                            </p:par>
                            <p:par>
                              <p:cTn id="156" fill="hold">
                                <p:stCondLst>
                                  <p:cond delay="16420"/>
                                </p:stCondLst>
                                <p:childTnLst>
                                  <p:par>
                                    <p:cTn id="157" presetID="22" presetClass="entr" presetSubtype="2" fill="hold" grpId="0" nodeType="after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wipe(right)">
                                          <p:cBhvr>
                                            <p:cTn id="159" dur="500"/>
                                            <p:tgtEl>
                                              <p:spTgt spid="29"/>
                                            </p:tgtEl>
                                          </p:cBhvr>
                                        </p:animEffect>
                                      </p:childTnLst>
                                    </p:cTn>
                                  </p:par>
                                  <p:par>
                                    <p:cTn id="160" presetID="22" presetClass="entr" presetSubtype="2" fill="hold" grpId="0" nodeType="withEffect">
                                      <p:stCondLst>
                                        <p:cond delay="0"/>
                                      </p:stCondLst>
                                      <p:childTnLst>
                                        <p:set>
                                          <p:cBhvr>
                                            <p:cTn id="161" dur="1" fill="hold">
                                              <p:stCondLst>
                                                <p:cond delay="0"/>
                                              </p:stCondLst>
                                            </p:cTn>
                                            <p:tgtEl>
                                              <p:spTgt spid="30"/>
                                            </p:tgtEl>
                                            <p:attrNameLst>
                                              <p:attrName>style.visibility</p:attrName>
                                            </p:attrNameLst>
                                          </p:cBhvr>
                                          <p:to>
                                            <p:strVal val="visible"/>
                                          </p:to>
                                        </p:set>
                                        <p:animEffect transition="in" filter="wipe(right)">
                                          <p:cBhvr>
                                            <p:cTn id="1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7" grpId="0"/>
          <p:bldP spid="28" grpId="0"/>
          <p:bldP spid="29" grpId="0"/>
          <p:bldP spid="30" grpId="0"/>
          <p:bldP spid="31" grpId="0"/>
          <p:bldP spid="32" grpId="0"/>
          <p:bldP spid="33" grpId="0"/>
          <p:bldP spid="34" grpId="0"/>
          <p:bldP spid="35" grpId="0" animBg="1"/>
          <p:bldP spid="36" grpId="0" animBg="1"/>
          <p:bldP spid="37" grpId="0" animBg="1"/>
          <p:bldP spid="38" grpId="0" animBg="1"/>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right)">
                                          <p:cBhvr>
                                            <p:cTn id="7" dur="1000"/>
                                            <p:tgtEl>
                                              <p:spTgt spid="42"/>
                                            </p:tgtEl>
                                          </p:cBhvr>
                                        </p:animEffect>
                                      </p:childTnLst>
                                    </p:cTn>
                                  </p:par>
                                  <p:par>
                                    <p:cTn id="8" presetID="22" presetClass="entr" presetSubtype="8"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10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1000" fill="hold"/>
                                            <p:tgtEl>
                                              <p:spTgt spid="40"/>
                                            </p:tgtEl>
                                            <p:attrNameLst>
                                              <p:attrName>ppt_x</p:attrName>
                                            </p:attrNameLst>
                                          </p:cBhvr>
                                          <p:tavLst>
                                            <p:tav tm="0">
                                              <p:val>
                                                <p:strVal val="#ppt_x"/>
                                              </p:val>
                                            </p:tav>
                                            <p:tav tm="100000">
                                              <p:val>
                                                <p:strVal val="#ppt_x"/>
                                              </p:val>
                                            </p:tav>
                                          </p:tavLst>
                                        </p:anim>
                                        <p:anim calcmode="lin" valueType="num">
                                          <p:cBhvr additive="base">
                                            <p:cTn id="16" dur="1000" fill="hold"/>
                                            <p:tgtEl>
                                              <p:spTgt spid="40"/>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1000" fill="hold"/>
                                            <p:tgtEl>
                                              <p:spTgt spid="41"/>
                                            </p:tgtEl>
                                            <p:attrNameLst>
                                              <p:attrName>ppt_x</p:attrName>
                                            </p:attrNameLst>
                                          </p:cBhvr>
                                          <p:tavLst>
                                            <p:tav tm="0">
                                              <p:val>
                                                <p:strVal val="1+#ppt_w/2"/>
                                              </p:val>
                                            </p:tav>
                                            <p:tav tm="100000">
                                              <p:val>
                                                <p:strVal val="#ppt_x"/>
                                              </p:val>
                                            </p:tav>
                                          </p:tavLst>
                                        </p:anim>
                                        <p:anim calcmode="lin" valueType="num">
                                          <p:cBhvr additive="base">
                                            <p:cTn id="21" dur="1000" fill="hold"/>
                                            <p:tgtEl>
                                              <p:spTgt spid="41"/>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6" presetClass="entr" presetSubtype="21"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barn(inVertical)">
                                          <p:cBhvr>
                                            <p:cTn id="25" dur="500"/>
                                            <p:tgtEl>
                                              <p:spTgt spid="35"/>
                                            </p:tgtEl>
                                          </p:cBhvr>
                                        </p:animEffect>
                                      </p:childTnLst>
                                    </p:cTn>
                                  </p:par>
                                </p:childTnLst>
                              </p:cTn>
                            </p:par>
                            <p:par>
                              <p:cTn id="26" fill="hold">
                                <p:stCondLst>
                                  <p:cond delay="4500"/>
                                </p:stCondLst>
                                <p:childTnLst>
                                  <p:par>
                                    <p:cTn id="27" presetID="53" presetClass="entr" presetSubtype="16"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childTnLst>
                              </p:cTn>
                            </p:par>
                            <p:par>
                              <p:cTn id="32" fill="hold">
                                <p:stCondLst>
                                  <p:cond delay="5000"/>
                                </p:stCondLst>
                                <p:childTnLst>
                                  <p:par>
                                    <p:cTn id="33" presetID="53" presetClass="entr" presetSubtype="16"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500" fill="hold"/>
                                            <p:tgtEl>
                                              <p:spTgt spid="38"/>
                                            </p:tgtEl>
                                            <p:attrNameLst>
                                              <p:attrName>ppt_w</p:attrName>
                                            </p:attrNameLst>
                                          </p:cBhvr>
                                          <p:tavLst>
                                            <p:tav tm="0">
                                              <p:val>
                                                <p:fltVal val="0"/>
                                              </p:val>
                                            </p:tav>
                                            <p:tav tm="100000">
                                              <p:val>
                                                <p:strVal val="#ppt_w"/>
                                              </p:val>
                                            </p:tav>
                                          </p:tavLst>
                                        </p:anim>
                                        <p:anim calcmode="lin" valueType="num">
                                          <p:cBhvr>
                                            <p:cTn id="36" dur="500" fill="hold"/>
                                            <p:tgtEl>
                                              <p:spTgt spid="38"/>
                                            </p:tgtEl>
                                            <p:attrNameLst>
                                              <p:attrName>ppt_h</p:attrName>
                                            </p:attrNameLst>
                                          </p:cBhvr>
                                          <p:tavLst>
                                            <p:tav tm="0">
                                              <p:val>
                                                <p:fltVal val="0"/>
                                              </p:val>
                                            </p:tav>
                                            <p:tav tm="100000">
                                              <p:val>
                                                <p:strVal val="#ppt_h"/>
                                              </p:val>
                                            </p:tav>
                                          </p:tavLst>
                                        </p:anim>
                                        <p:animEffect transition="in" filter="fade">
                                          <p:cBhvr>
                                            <p:cTn id="37" dur="500"/>
                                            <p:tgtEl>
                                              <p:spTgt spid="38"/>
                                            </p:tgtEl>
                                          </p:cBhvr>
                                        </p:animEffect>
                                      </p:childTnLst>
                                    </p:cTn>
                                  </p:par>
                                </p:childTnLst>
                              </p:cTn>
                            </p:par>
                            <p:par>
                              <p:cTn id="38" fill="hold">
                                <p:stCondLst>
                                  <p:cond delay="5500"/>
                                </p:stCondLst>
                                <p:childTnLst>
                                  <p:par>
                                    <p:cTn id="39" presetID="53" presetClass="entr" presetSubtype="16"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childTnLst>
                                    </p:cTn>
                                  </p:par>
                                </p:childTnLst>
                              </p:cTn>
                            </p:par>
                            <p:par>
                              <p:cTn id="44" fill="hold">
                                <p:stCondLst>
                                  <p:cond delay="6000"/>
                                </p:stCondLst>
                                <p:childTnLst>
                                  <p:par>
                                    <p:cTn id="45" presetID="53" presetClass="entr" presetSubtype="16"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childTnLst>
                              </p:cTn>
                            </p:par>
                            <p:par>
                              <p:cTn id="50" fill="hold">
                                <p:stCondLst>
                                  <p:cond delay="6500"/>
                                </p:stCondLst>
                                <p:childTnLst>
                                  <p:par>
                                    <p:cTn id="51" presetID="2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iterate type="lt">
                                        <p:tmPct val="10000"/>
                                      </p:iterate>
                                      <p:childTnLst>
                                        <p:set>
                                          <p:cBhvr>
                                            <p:cTn id="56" dur="1" fill="hold">
                                              <p:stCondLst>
                                                <p:cond delay="0"/>
                                              </p:stCondLst>
                                            </p:cTn>
                                            <p:tgtEl>
                                              <p:spTgt spid="28"/>
                                            </p:tgtEl>
                                            <p:attrNameLst>
                                              <p:attrName>style.visibility</p:attrName>
                                            </p:attrNameLst>
                                          </p:cBhvr>
                                          <p:to>
                                            <p:strVal val="visible"/>
                                          </p:to>
                                        </p:set>
                                        <p:anim calcmode="lin" valueType="num">
                                          <p:cBhvr>
                                            <p:cTn id="57" dur="400" fill="hold"/>
                                            <p:tgtEl>
                                              <p:spTgt spid="28"/>
                                            </p:tgtEl>
                                            <p:attrNameLst>
                                              <p:attrName>ppt_w</p:attrName>
                                            </p:attrNameLst>
                                          </p:cBhvr>
                                          <p:tavLst>
                                            <p:tav tm="0">
                                              <p:val>
                                                <p:fltVal val="0"/>
                                              </p:val>
                                            </p:tav>
                                            <p:tav tm="100000">
                                              <p:val>
                                                <p:strVal val="#ppt_w"/>
                                              </p:val>
                                            </p:tav>
                                          </p:tavLst>
                                        </p:anim>
                                        <p:anim calcmode="lin" valueType="num">
                                          <p:cBhvr>
                                            <p:cTn id="58" dur="400" fill="hold"/>
                                            <p:tgtEl>
                                              <p:spTgt spid="28"/>
                                            </p:tgtEl>
                                            <p:attrNameLst>
                                              <p:attrName>ppt_h</p:attrName>
                                            </p:attrNameLst>
                                          </p:cBhvr>
                                          <p:tavLst>
                                            <p:tav tm="0">
                                              <p:val>
                                                <p:fltVal val="0"/>
                                              </p:val>
                                            </p:tav>
                                            <p:tav tm="100000">
                                              <p:val>
                                                <p:strVal val="#ppt_h"/>
                                              </p:val>
                                            </p:tav>
                                          </p:tavLst>
                                        </p:anim>
                                      </p:childTnLst>
                                    </p:cTn>
                                  </p:par>
                                </p:childTnLst>
                              </p:cTn>
                            </p:par>
                            <p:par>
                              <p:cTn id="59" fill="hold">
                                <p:stCondLst>
                                  <p:cond delay="9420"/>
                                </p:stCondLst>
                                <p:childTnLst>
                                  <p:par>
                                    <p:cTn id="60" presetID="42" presetClass="entr" presetSubtype="0"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anim calcmode="lin" valueType="num">
                                          <p:cBhvr>
                                            <p:cTn id="63" dur="500" fill="hold"/>
                                            <p:tgtEl>
                                              <p:spTgt spid="13"/>
                                            </p:tgtEl>
                                            <p:attrNameLst>
                                              <p:attrName>ppt_x</p:attrName>
                                            </p:attrNameLst>
                                          </p:cBhvr>
                                          <p:tavLst>
                                            <p:tav tm="0">
                                              <p:val>
                                                <p:strVal val="#ppt_x"/>
                                              </p:val>
                                            </p:tav>
                                            <p:tav tm="100000">
                                              <p:val>
                                                <p:strVal val="#ppt_x"/>
                                              </p:val>
                                            </p:tav>
                                          </p:tavLst>
                                        </p:anim>
                                        <p:anim calcmode="lin" valueType="num">
                                          <p:cBhvr>
                                            <p:cTn id="64" dur="500" fill="hold"/>
                                            <p:tgtEl>
                                              <p:spTgt spid="13"/>
                                            </p:tgtEl>
                                            <p:attrNameLst>
                                              <p:attrName>ppt_y</p:attrName>
                                            </p:attrNameLst>
                                          </p:cBhvr>
                                          <p:tavLst>
                                            <p:tav tm="0">
                                              <p:val>
                                                <p:strVal val="#ppt_y+.1"/>
                                              </p:val>
                                            </p:tav>
                                            <p:tav tm="100000">
                                              <p:val>
                                                <p:strVal val="#ppt_y"/>
                                              </p:val>
                                            </p:tav>
                                          </p:tavLst>
                                        </p:anim>
                                      </p:childTnLst>
                                    </p:cTn>
                                  </p:par>
                                </p:childTnLst>
                              </p:cTn>
                            </p:par>
                            <p:par>
                              <p:cTn id="65" fill="hold">
                                <p:stCondLst>
                                  <p:cond delay="9920"/>
                                </p:stCondLst>
                                <p:childTnLst>
                                  <p:par>
                                    <p:cTn id="66" presetID="22" presetClass="entr" presetSubtype="4"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down)">
                                          <p:cBhvr>
                                            <p:cTn id="68" dur="400"/>
                                            <p:tgtEl>
                                              <p:spTgt spid="10"/>
                                            </p:tgtEl>
                                          </p:cBhvr>
                                        </p:animEffect>
                                      </p:childTnLst>
                                    </p:cTn>
                                  </p:par>
                                </p:childTnLst>
                              </p:cTn>
                            </p:par>
                            <p:par>
                              <p:cTn id="69" fill="hold">
                                <p:stCondLst>
                                  <p:cond delay="10320"/>
                                </p:stCondLst>
                                <p:childTnLst>
                                  <p:par>
                                    <p:cTn id="70" presetID="22" presetClass="entr" presetSubtype="4"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down)">
                                          <p:cBhvr>
                                            <p:cTn id="72" dur="400"/>
                                            <p:tgtEl>
                                              <p:spTgt spid="16"/>
                                            </p:tgtEl>
                                          </p:cBhvr>
                                        </p:animEffect>
                                      </p:childTnLst>
                                    </p:cTn>
                                  </p:par>
                                </p:childTnLst>
                              </p:cTn>
                            </p:par>
                            <p:par>
                              <p:cTn id="73" fill="hold">
                                <p:stCondLst>
                                  <p:cond delay="10720"/>
                                </p:stCondLst>
                                <p:childTnLst>
                                  <p:par>
                                    <p:cTn id="74" presetID="22" presetClass="entr" presetSubtype="4"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down)">
                                          <p:cBhvr>
                                            <p:cTn id="76" dur="400"/>
                                            <p:tgtEl>
                                              <p:spTgt spid="12"/>
                                            </p:tgtEl>
                                          </p:cBhvr>
                                        </p:animEffect>
                                      </p:childTnLst>
                                    </p:cTn>
                                  </p:par>
                                </p:childTnLst>
                              </p:cTn>
                            </p:par>
                            <p:par>
                              <p:cTn id="77" fill="hold">
                                <p:stCondLst>
                                  <p:cond delay="11120"/>
                                </p:stCondLst>
                                <p:childTnLst>
                                  <p:par>
                                    <p:cTn id="78" presetID="22" presetClass="entr" presetSubtype="4" fill="hold" grpId="0"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down)">
                                          <p:cBhvr>
                                            <p:cTn id="80" dur="400"/>
                                            <p:tgtEl>
                                              <p:spTgt spid="9"/>
                                            </p:tgtEl>
                                          </p:cBhvr>
                                        </p:animEffect>
                                      </p:childTnLst>
                                    </p:cTn>
                                  </p:par>
                                </p:childTnLst>
                              </p:cTn>
                            </p:par>
                            <p:par>
                              <p:cTn id="81" fill="hold">
                                <p:stCondLst>
                                  <p:cond delay="11520"/>
                                </p:stCondLst>
                                <p:childTnLst>
                                  <p:par>
                                    <p:cTn id="82" presetID="22" presetClass="entr" presetSubtype="4"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wipe(down)">
                                          <p:cBhvr>
                                            <p:cTn id="84" dur="500"/>
                                            <p:tgtEl>
                                              <p:spTgt spid="1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fade">
                                          <p:cBhvr>
                                            <p:cTn id="87" dur="500"/>
                                            <p:tgtEl>
                                              <p:spTgt spid="14"/>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500"/>
                                            <p:tgtEl>
                                              <p:spTgt spid="1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fade">
                                          <p:cBhvr>
                                            <p:cTn id="93" dur="500"/>
                                            <p:tgtEl>
                                              <p:spTgt spid="1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fade">
                                          <p:cBhvr>
                                            <p:cTn id="99" dur="500"/>
                                            <p:tgtEl>
                                              <p:spTgt spid="2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fade">
                                          <p:cBhvr>
                                            <p:cTn id="102" dur="500"/>
                                            <p:tgtEl>
                                              <p:spTgt spid="22"/>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
                                            </p:tgtEl>
                                            <p:attrNameLst>
                                              <p:attrName>style.visibility</p:attrName>
                                            </p:attrNameLst>
                                          </p:cBhvr>
                                          <p:to>
                                            <p:strVal val="visible"/>
                                          </p:to>
                                        </p:set>
                                        <p:animEffect transition="in" filter="fade">
                                          <p:cBhvr>
                                            <p:cTn id="105" dur="500"/>
                                            <p:tgtEl>
                                              <p:spTgt spid="5"/>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par>
                              <p:cTn id="109" fill="hold">
                                <p:stCondLst>
                                  <p:cond delay="12020"/>
                                </p:stCondLst>
                                <p:childTnLst>
                                  <p:par>
                                    <p:cTn id="110" presetID="10" presetClass="entr" presetSubtype="0" fill="hold" grpId="0" nodeType="afterEffect">
                                      <p:stCondLst>
                                        <p:cond delay="0"/>
                                      </p:stCondLst>
                                      <p:childTnLst>
                                        <p:set>
                                          <p:cBhvr>
                                            <p:cTn id="111" dur="1" fill="hold">
                                              <p:stCondLst>
                                                <p:cond delay="0"/>
                                              </p:stCondLst>
                                            </p:cTn>
                                            <p:tgtEl>
                                              <p:spTgt spid="18"/>
                                            </p:tgtEl>
                                            <p:attrNameLst>
                                              <p:attrName>style.visibility</p:attrName>
                                            </p:attrNameLst>
                                          </p:cBhvr>
                                          <p:to>
                                            <p:strVal val="visible"/>
                                          </p:to>
                                        </p:set>
                                        <p:animEffect transition="in" filter="fade">
                                          <p:cBhvr>
                                            <p:cTn id="112" dur="500"/>
                                            <p:tgtEl>
                                              <p:spTgt spid="18"/>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0"/>
                                            </p:tgtEl>
                                            <p:attrNameLst>
                                              <p:attrName>style.visibility</p:attrName>
                                            </p:attrNameLst>
                                          </p:cBhvr>
                                          <p:to>
                                            <p:strVal val="visible"/>
                                          </p:to>
                                        </p:set>
                                        <p:animEffect transition="in" filter="fade">
                                          <p:cBhvr>
                                            <p:cTn id="115" dur="500"/>
                                            <p:tgtEl>
                                              <p:spTgt spid="2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
                                            </p:tgtEl>
                                            <p:attrNameLst>
                                              <p:attrName>style.visibility</p:attrName>
                                            </p:attrNameLst>
                                          </p:cBhvr>
                                          <p:to>
                                            <p:strVal val="visible"/>
                                          </p:to>
                                        </p:set>
                                        <p:animEffect transition="in" filter="fade">
                                          <p:cBhvr>
                                            <p:cTn id="118" dur="500"/>
                                            <p:tgtEl>
                                              <p:spTgt spid="6"/>
                                            </p:tgtEl>
                                          </p:cBhvr>
                                        </p:animEffect>
                                      </p:childTnLst>
                                    </p:cTn>
                                  </p:par>
                                </p:childTnLst>
                              </p:cTn>
                            </p:par>
                            <p:par>
                              <p:cTn id="119" fill="hold">
                                <p:stCondLst>
                                  <p:cond delay="12520"/>
                                </p:stCondLst>
                                <p:childTnLst>
                                  <p:par>
                                    <p:cTn id="120" presetID="10" presetClass="entr" presetSubtype="0" fill="hold" grpId="0" nodeType="afterEffect">
                                      <p:stCondLst>
                                        <p:cond delay="0"/>
                                      </p:stCondLst>
                                      <p:childTnLst>
                                        <p:set>
                                          <p:cBhvr>
                                            <p:cTn id="121" dur="1" fill="hold">
                                              <p:stCondLst>
                                                <p:cond delay="0"/>
                                              </p:stCondLst>
                                            </p:cTn>
                                            <p:tgtEl>
                                              <p:spTgt spid="7"/>
                                            </p:tgtEl>
                                            <p:attrNameLst>
                                              <p:attrName>style.visibility</p:attrName>
                                            </p:attrNameLst>
                                          </p:cBhvr>
                                          <p:to>
                                            <p:strVal val="visible"/>
                                          </p:to>
                                        </p:set>
                                        <p:animEffect transition="in" filter="fade">
                                          <p:cBhvr>
                                            <p:cTn id="122" dur="500"/>
                                            <p:tgtEl>
                                              <p:spTgt spid="7"/>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
                                            </p:tgtEl>
                                            <p:attrNameLst>
                                              <p:attrName>style.visibility</p:attrName>
                                            </p:attrNameLst>
                                          </p:cBhvr>
                                          <p:to>
                                            <p:strVal val="visible"/>
                                          </p:to>
                                        </p:set>
                                        <p:animEffect transition="in" filter="fade">
                                          <p:cBhvr>
                                            <p:cTn id="125" dur="500"/>
                                            <p:tgtEl>
                                              <p:spTgt spid="4"/>
                                            </p:tgtEl>
                                          </p:cBhvr>
                                        </p:animEffect>
                                      </p:childTnLst>
                                    </p:cTn>
                                  </p:par>
                                </p:childTnLst>
                              </p:cTn>
                            </p:par>
                            <p:par>
                              <p:cTn id="126" fill="hold">
                                <p:stCondLst>
                                  <p:cond delay="13020"/>
                                </p:stCondLst>
                                <p:childTnLst>
                                  <p:par>
                                    <p:cTn id="127" presetID="22" presetClass="entr" presetSubtype="8" fill="hold" nodeType="afterEffect">
                                      <p:stCondLst>
                                        <p:cond delay="0"/>
                                      </p:stCondLst>
                                      <p:childTnLst>
                                        <p:set>
                                          <p:cBhvr>
                                            <p:cTn id="128" dur="1" fill="hold">
                                              <p:stCondLst>
                                                <p:cond delay="0"/>
                                              </p:stCondLst>
                                            </p:cTn>
                                            <p:tgtEl>
                                              <p:spTgt spid="23"/>
                                            </p:tgtEl>
                                            <p:attrNameLst>
                                              <p:attrName>style.visibility</p:attrName>
                                            </p:attrNameLst>
                                          </p:cBhvr>
                                          <p:to>
                                            <p:strVal val="visible"/>
                                          </p:to>
                                        </p:set>
                                        <p:animEffect transition="in" filter="wipe(left)">
                                          <p:cBhvr>
                                            <p:cTn id="129" dur="500"/>
                                            <p:tgtEl>
                                              <p:spTgt spid="23"/>
                                            </p:tgtEl>
                                          </p:cBhvr>
                                        </p:animEffect>
                                      </p:childTnLst>
                                    </p:cTn>
                                  </p:par>
                                </p:childTnLst>
                              </p:cTn>
                            </p:par>
                            <p:par>
                              <p:cTn id="130" fill="hold">
                                <p:stCondLst>
                                  <p:cond delay="13520"/>
                                </p:stCondLst>
                                <p:childTnLst>
                                  <p:par>
                                    <p:cTn id="131" presetID="22" presetClass="entr" presetSubtype="8" fill="hold" grpId="0" nodeType="after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wipe(left)">
                                          <p:cBhvr>
                                            <p:cTn id="133" dur="500"/>
                                            <p:tgtEl>
                                              <p:spTgt spid="31"/>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wipe(left)">
                                          <p:cBhvr>
                                            <p:cTn id="136" dur="500"/>
                                            <p:tgtEl>
                                              <p:spTgt spid="32"/>
                                            </p:tgtEl>
                                          </p:cBhvr>
                                        </p:animEffect>
                                      </p:childTnLst>
                                    </p:cTn>
                                  </p:par>
                                </p:childTnLst>
                              </p:cTn>
                            </p:par>
                            <p:par>
                              <p:cTn id="137" fill="hold">
                                <p:stCondLst>
                                  <p:cond delay="14020"/>
                                </p:stCondLst>
                                <p:childTnLst>
                                  <p:par>
                                    <p:cTn id="138" presetID="22" presetClass="entr" presetSubtype="8" fill="hold" nodeType="afterEffect">
                                      <p:stCondLst>
                                        <p:cond delay="200"/>
                                      </p:stCondLst>
                                      <p:childTnLst>
                                        <p:set>
                                          <p:cBhvr>
                                            <p:cTn id="139" dur="1" fill="hold">
                                              <p:stCondLst>
                                                <p:cond delay="0"/>
                                              </p:stCondLst>
                                            </p:cTn>
                                            <p:tgtEl>
                                              <p:spTgt spid="26"/>
                                            </p:tgtEl>
                                            <p:attrNameLst>
                                              <p:attrName>style.visibility</p:attrName>
                                            </p:attrNameLst>
                                          </p:cBhvr>
                                          <p:to>
                                            <p:strVal val="visible"/>
                                          </p:to>
                                        </p:set>
                                        <p:animEffect transition="in" filter="wipe(left)">
                                          <p:cBhvr>
                                            <p:cTn id="140" dur="500"/>
                                            <p:tgtEl>
                                              <p:spTgt spid="26"/>
                                            </p:tgtEl>
                                          </p:cBhvr>
                                        </p:animEffect>
                                      </p:childTnLst>
                                    </p:cTn>
                                  </p:par>
                                </p:childTnLst>
                              </p:cTn>
                            </p:par>
                            <p:par>
                              <p:cTn id="141" fill="hold">
                                <p:stCondLst>
                                  <p:cond delay="14720"/>
                                </p:stCondLst>
                                <p:childTnLst>
                                  <p:par>
                                    <p:cTn id="142" presetID="22" presetClass="entr" presetSubtype="8" fill="hold" grpId="0" nodeType="after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wipe(left)">
                                          <p:cBhvr>
                                            <p:cTn id="144" dur="500"/>
                                            <p:tgtEl>
                                              <p:spTgt spid="34"/>
                                            </p:tgtEl>
                                          </p:cBhvr>
                                        </p:animEffect>
                                      </p:childTnLst>
                                    </p:cTn>
                                  </p:par>
                                  <p:par>
                                    <p:cTn id="145" presetID="22" presetClass="entr" presetSubtype="8" fill="hold" grpId="0" nodeType="withEffect">
                                      <p:stCondLst>
                                        <p:cond delay="0"/>
                                      </p:stCondLst>
                                      <p:childTnLst>
                                        <p:set>
                                          <p:cBhvr>
                                            <p:cTn id="146" dur="1" fill="hold">
                                              <p:stCondLst>
                                                <p:cond delay="0"/>
                                              </p:stCondLst>
                                            </p:cTn>
                                            <p:tgtEl>
                                              <p:spTgt spid="33"/>
                                            </p:tgtEl>
                                            <p:attrNameLst>
                                              <p:attrName>style.visibility</p:attrName>
                                            </p:attrNameLst>
                                          </p:cBhvr>
                                          <p:to>
                                            <p:strVal val="visible"/>
                                          </p:to>
                                        </p:set>
                                        <p:animEffect transition="in" filter="wipe(left)">
                                          <p:cBhvr>
                                            <p:cTn id="147" dur="500"/>
                                            <p:tgtEl>
                                              <p:spTgt spid="33"/>
                                            </p:tgtEl>
                                          </p:cBhvr>
                                        </p:animEffect>
                                      </p:childTnLst>
                                    </p:cTn>
                                  </p:par>
                                </p:childTnLst>
                              </p:cTn>
                            </p:par>
                            <p:par>
                              <p:cTn id="148" fill="hold">
                                <p:stCondLst>
                                  <p:cond delay="15220"/>
                                </p:stCondLst>
                                <p:childTnLst>
                                  <p:par>
                                    <p:cTn id="149" presetID="22" presetClass="entr" presetSubtype="1" fill="hold" nodeType="afterEffect">
                                      <p:stCondLst>
                                        <p:cond delay="200"/>
                                      </p:stCondLst>
                                      <p:childTnLst>
                                        <p:set>
                                          <p:cBhvr>
                                            <p:cTn id="150" dur="1" fill="hold">
                                              <p:stCondLst>
                                                <p:cond delay="0"/>
                                              </p:stCondLst>
                                            </p:cTn>
                                            <p:tgtEl>
                                              <p:spTgt spid="25"/>
                                            </p:tgtEl>
                                            <p:attrNameLst>
                                              <p:attrName>style.visibility</p:attrName>
                                            </p:attrNameLst>
                                          </p:cBhvr>
                                          <p:to>
                                            <p:strVal val="visible"/>
                                          </p:to>
                                        </p:set>
                                        <p:animEffect transition="in" filter="wipe(up)">
                                          <p:cBhvr>
                                            <p:cTn id="151" dur="500"/>
                                            <p:tgtEl>
                                              <p:spTgt spid="25"/>
                                            </p:tgtEl>
                                          </p:cBhvr>
                                        </p:animEffect>
                                      </p:childTnLst>
                                    </p:cTn>
                                  </p:par>
                                </p:childTnLst>
                              </p:cTn>
                            </p:par>
                            <p:par>
                              <p:cTn id="152" fill="hold">
                                <p:stCondLst>
                                  <p:cond delay="15920"/>
                                </p:stCondLst>
                                <p:childTnLst>
                                  <p:par>
                                    <p:cTn id="153" presetID="22" presetClass="entr" presetSubtype="2" fill="hold" nodeType="afterEffect">
                                      <p:stCondLst>
                                        <p:cond delay="0"/>
                                      </p:stCondLst>
                                      <p:childTnLst>
                                        <p:set>
                                          <p:cBhvr>
                                            <p:cTn id="154" dur="1" fill="hold">
                                              <p:stCondLst>
                                                <p:cond delay="0"/>
                                              </p:stCondLst>
                                            </p:cTn>
                                            <p:tgtEl>
                                              <p:spTgt spid="24"/>
                                            </p:tgtEl>
                                            <p:attrNameLst>
                                              <p:attrName>style.visibility</p:attrName>
                                            </p:attrNameLst>
                                          </p:cBhvr>
                                          <p:to>
                                            <p:strVal val="visible"/>
                                          </p:to>
                                        </p:set>
                                        <p:animEffect transition="in" filter="wipe(right)">
                                          <p:cBhvr>
                                            <p:cTn id="155" dur="500"/>
                                            <p:tgtEl>
                                              <p:spTgt spid="24"/>
                                            </p:tgtEl>
                                          </p:cBhvr>
                                        </p:animEffect>
                                      </p:childTnLst>
                                    </p:cTn>
                                  </p:par>
                                </p:childTnLst>
                              </p:cTn>
                            </p:par>
                            <p:par>
                              <p:cTn id="156" fill="hold">
                                <p:stCondLst>
                                  <p:cond delay="16420"/>
                                </p:stCondLst>
                                <p:childTnLst>
                                  <p:par>
                                    <p:cTn id="157" presetID="22" presetClass="entr" presetSubtype="2" fill="hold" grpId="0" nodeType="after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wipe(right)">
                                          <p:cBhvr>
                                            <p:cTn id="159" dur="500"/>
                                            <p:tgtEl>
                                              <p:spTgt spid="29"/>
                                            </p:tgtEl>
                                          </p:cBhvr>
                                        </p:animEffect>
                                      </p:childTnLst>
                                    </p:cTn>
                                  </p:par>
                                  <p:par>
                                    <p:cTn id="160" presetID="22" presetClass="entr" presetSubtype="2" fill="hold" grpId="0" nodeType="withEffect">
                                      <p:stCondLst>
                                        <p:cond delay="0"/>
                                      </p:stCondLst>
                                      <p:childTnLst>
                                        <p:set>
                                          <p:cBhvr>
                                            <p:cTn id="161" dur="1" fill="hold">
                                              <p:stCondLst>
                                                <p:cond delay="0"/>
                                              </p:stCondLst>
                                            </p:cTn>
                                            <p:tgtEl>
                                              <p:spTgt spid="30"/>
                                            </p:tgtEl>
                                            <p:attrNameLst>
                                              <p:attrName>style.visibility</p:attrName>
                                            </p:attrNameLst>
                                          </p:cBhvr>
                                          <p:to>
                                            <p:strVal val="visible"/>
                                          </p:to>
                                        </p:set>
                                        <p:animEffect transition="in" filter="wipe(right)">
                                          <p:cBhvr>
                                            <p:cTn id="1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7" grpId="0"/>
          <p:bldP spid="28" grpId="0"/>
          <p:bldP spid="29" grpId="0"/>
          <p:bldP spid="30" grpId="0"/>
          <p:bldP spid="31" grpId="0"/>
          <p:bldP spid="32" grpId="0"/>
          <p:bldP spid="33" grpId="0"/>
          <p:bldP spid="34" grpId="0"/>
          <p:bldP spid="35" grpId="0" animBg="1"/>
          <p:bldP spid="36" grpId="0" animBg="1"/>
          <p:bldP spid="37" grpId="0" animBg="1"/>
          <p:bldP spid="38" grpId="0" animBg="1"/>
          <p:bldP spid="39" grpId="0"/>
          <p:bldP spid="40" grpId="0"/>
          <p:bldP spid="4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p:nvPr/>
        </p:nvSpPr>
        <p:spPr>
          <a:xfrm>
            <a:off x="4461197" y="1761908"/>
            <a:ext cx="221607" cy="3383973"/>
          </a:xfrm>
          <a:prstGeom prst="rect">
            <a:avLst/>
          </a:prstGeom>
          <a:solidFill>
            <a:schemeClr val="bg1">
              <a:alpha val="25000"/>
            </a:schemeClr>
          </a:solidFill>
          <a:ln>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grpSp>
        <p:nvGrpSpPr>
          <p:cNvPr id="5" name="Group 44"/>
          <p:cNvGrpSpPr/>
          <p:nvPr/>
        </p:nvGrpSpPr>
        <p:grpSpPr>
          <a:xfrm>
            <a:off x="4533900" y="1829613"/>
            <a:ext cx="76200" cy="1057750"/>
            <a:chOff x="2955636" y="2798618"/>
            <a:chExt cx="101600" cy="1410333"/>
          </a:xfrm>
          <a:effectLst>
            <a:outerShdw blurRad="25400" dist="25400" dir="2700000" algn="tl" rotWithShape="0">
              <a:prstClr val="black">
                <a:alpha val="70000"/>
              </a:prstClr>
            </a:outerShdw>
          </a:effectLst>
        </p:grpSpPr>
        <p:cxnSp>
          <p:nvCxnSpPr>
            <p:cNvPr id="6" name="Straight Connector 9"/>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11"/>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14"/>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5"/>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16"/>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7"/>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8"/>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9"/>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20"/>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21"/>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22"/>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23"/>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24"/>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25"/>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26"/>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7"/>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8"/>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9"/>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30"/>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31"/>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32"/>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33"/>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34"/>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5"/>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6"/>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7"/>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8"/>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9"/>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40"/>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41"/>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42"/>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43"/>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45"/>
          <p:cNvSpPr txBox="1"/>
          <p:nvPr/>
        </p:nvSpPr>
        <p:spPr>
          <a:xfrm>
            <a:off x="4389957" y="2902573"/>
            <a:ext cx="377027" cy="196208"/>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en-US" sz="675" dirty="0">
                <a:solidFill>
                  <a:srgbClr val="595959"/>
                </a:solidFill>
                <a:latin typeface="Arial" panose="020B0604020202020204" pitchFamily="34" charset="0"/>
                <a:cs typeface="Arial" panose="020B0604020202020204" pitchFamily="34" charset="0"/>
              </a:rPr>
              <a:t>2016</a:t>
            </a:r>
            <a:endParaRPr lang="id-ID" sz="675" dirty="0">
              <a:solidFill>
                <a:srgbClr val="595959"/>
              </a:solidFill>
              <a:latin typeface="Arial" panose="020B0604020202020204" pitchFamily="34" charset="0"/>
              <a:cs typeface="Arial" panose="020B0604020202020204" pitchFamily="34" charset="0"/>
            </a:endParaRPr>
          </a:p>
        </p:txBody>
      </p:sp>
      <p:sp>
        <p:nvSpPr>
          <p:cNvPr id="41" name="Oval 113"/>
          <p:cNvSpPr/>
          <p:nvPr/>
        </p:nvSpPr>
        <p:spPr>
          <a:xfrm>
            <a:off x="4339269" y="1366670"/>
            <a:ext cx="465463" cy="465463"/>
          </a:xfrm>
          <a:prstGeom prst="ellipse">
            <a:avLst/>
          </a:prstGeom>
          <a:solidFill>
            <a:schemeClr val="tx1">
              <a:lumMod val="75000"/>
              <a:lumOff val="25000"/>
            </a:schemeClr>
          </a:solidFill>
          <a:ln w="79375">
            <a:solidFill>
              <a:schemeClr val="bg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42" name="TextBox 4"/>
          <p:cNvSpPr txBox="1"/>
          <p:nvPr/>
        </p:nvSpPr>
        <p:spPr>
          <a:xfrm>
            <a:off x="4297726" y="1500672"/>
            <a:ext cx="548548" cy="219291"/>
          </a:xfrm>
          <a:prstGeom prst="rect">
            <a:avLst/>
          </a:prstGeom>
          <a:noFill/>
        </p:spPr>
        <p:txBody>
          <a:bodyPr wrap="none" rtlCol="0">
            <a:spAutoFit/>
          </a:bodyPr>
          <a:lstStyle/>
          <a:p>
            <a:pPr algn="ctr"/>
            <a:r>
              <a:rPr lang="id-ID" sz="825" dirty="0">
                <a:solidFill>
                  <a:schemeClr val="bg1"/>
                </a:solidFill>
                <a:latin typeface="Arial" panose="020B0604020202020204" pitchFamily="34" charset="0"/>
                <a:ea typeface="微软雅黑" panose="020B0503020204020204" pitchFamily="34" charset="-122"/>
                <a:cs typeface="Arial" panose="020B0604020202020204" pitchFamily="34" charset="0"/>
              </a:rPr>
              <a:t>TODAY</a:t>
            </a:r>
          </a:p>
        </p:txBody>
      </p:sp>
      <p:sp>
        <p:nvSpPr>
          <p:cNvPr id="43" name="Rectangle 116"/>
          <p:cNvSpPr/>
          <p:nvPr/>
        </p:nvSpPr>
        <p:spPr>
          <a:xfrm rot="2700000">
            <a:off x="4657805" y="2101566"/>
            <a:ext cx="53783" cy="53783"/>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44" name="Rectangle 117"/>
          <p:cNvSpPr/>
          <p:nvPr/>
        </p:nvSpPr>
        <p:spPr>
          <a:xfrm rot="2700000">
            <a:off x="4432412" y="2473809"/>
            <a:ext cx="53783" cy="53783"/>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45" name="Rectangle 124"/>
          <p:cNvSpPr/>
          <p:nvPr/>
        </p:nvSpPr>
        <p:spPr>
          <a:xfrm rot="2700000">
            <a:off x="4432412" y="3772094"/>
            <a:ext cx="53783" cy="53783"/>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grpSp>
        <p:nvGrpSpPr>
          <p:cNvPr id="46" name="Group 165"/>
          <p:cNvGrpSpPr/>
          <p:nvPr/>
        </p:nvGrpSpPr>
        <p:grpSpPr>
          <a:xfrm>
            <a:off x="4533900" y="3121048"/>
            <a:ext cx="76200" cy="2152644"/>
            <a:chOff x="6045200" y="4158222"/>
            <a:chExt cx="101600" cy="2870192"/>
          </a:xfrm>
        </p:grpSpPr>
        <p:grpSp>
          <p:nvGrpSpPr>
            <p:cNvPr id="47" name="Group 47"/>
            <p:cNvGrpSpPr/>
            <p:nvPr/>
          </p:nvGrpSpPr>
          <p:grpSpPr>
            <a:xfrm>
              <a:off x="6045200" y="4158222"/>
              <a:ext cx="101600" cy="1410333"/>
              <a:chOff x="2955636" y="2798618"/>
              <a:chExt cx="101600" cy="1410333"/>
            </a:xfrm>
            <a:effectLst>
              <a:outerShdw blurRad="25400" dist="25400" dir="2700000" algn="tl" rotWithShape="0">
                <a:prstClr val="black">
                  <a:alpha val="70000"/>
                </a:prstClr>
              </a:outerShdw>
            </a:effectLst>
          </p:grpSpPr>
          <p:cxnSp>
            <p:nvCxnSpPr>
              <p:cNvPr id="81" name="Straight Connector 4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4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5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5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5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5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5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5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5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5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5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5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6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6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6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6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6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6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6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6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6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6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7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7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7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73"/>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7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75"/>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76"/>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77"/>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78"/>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79"/>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48" name="Group 128"/>
            <p:cNvGrpSpPr/>
            <p:nvPr/>
          </p:nvGrpSpPr>
          <p:grpSpPr>
            <a:xfrm>
              <a:off x="6045200" y="5618081"/>
              <a:ext cx="101600" cy="1410333"/>
              <a:chOff x="2955636" y="2798618"/>
              <a:chExt cx="101600" cy="1410333"/>
            </a:xfrm>
            <a:effectLst>
              <a:outerShdw blurRad="25400" dist="25400" dir="2700000" algn="tl" rotWithShape="0">
                <a:prstClr val="black">
                  <a:alpha val="70000"/>
                </a:prstClr>
              </a:outerShdw>
            </a:effectLst>
          </p:grpSpPr>
          <p:cxnSp>
            <p:nvCxnSpPr>
              <p:cNvPr id="49" name="Straight Connector 129"/>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130"/>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131"/>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132"/>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133"/>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134"/>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135"/>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136"/>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137"/>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138"/>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139"/>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140"/>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141"/>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142"/>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143"/>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144"/>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145"/>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146"/>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147"/>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148"/>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149"/>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150"/>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151"/>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152"/>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153"/>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154"/>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155"/>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156"/>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157"/>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158"/>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159"/>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160"/>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sp>
        <p:nvSpPr>
          <p:cNvPr id="113" name="Rectangle 161"/>
          <p:cNvSpPr/>
          <p:nvPr/>
        </p:nvSpPr>
        <p:spPr>
          <a:xfrm rot="2700000">
            <a:off x="4657805" y="4310722"/>
            <a:ext cx="53783" cy="53783"/>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114" name="椭圆 113"/>
          <p:cNvSpPr/>
          <p:nvPr/>
        </p:nvSpPr>
        <p:spPr>
          <a:xfrm>
            <a:off x="5131727" y="1628956"/>
            <a:ext cx="1170897" cy="1170897"/>
          </a:xfrm>
          <a:prstGeom prst="ellipse">
            <a:avLst/>
          </a:prstGeom>
          <a:blipFill>
            <a:blip r:embed="rId3" cstate="print">
              <a:extLst>
                <a:ext uri="{28A0092B-C50C-407E-A947-70E740481C1C}">
                  <a14:useLocalDpi xmlns:a14="http://schemas.microsoft.com/office/drawing/2010/main"/>
                </a:ext>
              </a:extLst>
            </a:blip>
            <a:srcRect/>
            <a:stretch>
              <a:fillRect/>
            </a:stretch>
          </a:blipFill>
          <a:ln w="57150" cap="rnd">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115" name="椭圆 114"/>
          <p:cNvSpPr/>
          <p:nvPr/>
        </p:nvSpPr>
        <p:spPr>
          <a:xfrm>
            <a:off x="3108806" y="2053287"/>
            <a:ext cx="925625" cy="925625"/>
          </a:xfrm>
          <a:prstGeom prst="ellipse">
            <a:avLst/>
          </a:prstGeom>
          <a:blipFill>
            <a:blip r:embed="rId4" cstate="print">
              <a:extLst>
                <a:ext uri="{28A0092B-C50C-407E-A947-70E740481C1C}">
                  <a14:useLocalDpi xmlns:a14="http://schemas.microsoft.com/office/drawing/2010/main"/>
                </a:ext>
              </a:extLst>
            </a:blip>
            <a:srcRect/>
            <a:stretch>
              <a:fillRect/>
            </a:stretch>
          </a:blipFill>
          <a:ln w="57150" cap="rnd">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116" name="椭圆 115"/>
          <p:cNvSpPr/>
          <p:nvPr/>
        </p:nvSpPr>
        <p:spPr>
          <a:xfrm>
            <a:off x="5131728" y="3874801"/>
            <a:ext cx="925625" cy="925625"/>
          </a:xfrm>
          <a:prstGeom prst="ellipse">
            <a:avLst/>
          </a:prstGeom>
          <a:blipFill>
            <a:blip r:embed="rId5" cstate="print">
              <a:extLst>
                <a:ext uri="{28A0092B-C50C-407E-A947-70E740481C1C}">
                  <a14:useLocalDpi xmlns:a14="http://schemas.microsoft.com/office/drawing/2010/main"/>
                </a:ext>
              </a:extLst>
            </a:blip>
            <a:srcRect/>
            <a:stretch>
              <a:fillRect/>
            </a:stretch>
          </a:blipFill>
          <a:ln w="57150" cap="rnd">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117" name="椭圆 116"/>
          <p:cNvSpPr/>
          <p:nvPr/>
        </p:nvSpPr>
        <p:spPr>
          <a:xfrm>
            <a:off x="902381" y="3255081"/>
            <a:ext cx="1402062" cy="1402062"/>
          </a:xfrm>
          <a:prstGeom prst="ellipse">
            <a:avLst/>
          </a:prstGeom>
          <a:blipFill>
            <a:blip r:embed="rId6" cstate="print">
              <a:extLst>
                <a:ext uri="{28A0092B-C50C-407E-A947-70E740481C1C}">
                  <a14:useLocalDpi xmlns:a14="http://schemas.microsoft.com/office/drawing/2010/main"/>
                </a:ext>
              </a:extLst>
            </a:blip>
            <a:srcRect/>
            <a:stretch>
              <a:fillRect/>
            </a:stretch>
          </a:blipFill>
          <a:ln w="57150" cap="rnd">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118" name="矩形 117"/>
          <p:cNvSpPr/>
          <p:nvPr/>
        </p:nvSpPr>
        <p:spPr>
          <a:xfrm>
            <a:off x="1939717" y="1994135"/>
            <a:ext cx="1023343" cy="315465"/>
          </a:xfrm>
          <a:prstGeom prst="rect">
            <a:avLst/>
          </a:prstGeom>
        </p:spPr>
        <p:txBody>
          <a:bodyPr wrap="none" lIns="68573" tIns="34287" rIns="68573" bIns="34287">
            <a:spAutoFit/>
          </a:bodyPr>
          <a:lstStyle/>
          <a:p>
            <a:pPr algn="r"/>
            <a:r>
              <a:rPr lang="zh-CN" altLang="en-US" sz="1600" b="1" dirty="0" smtClean="0">
                <a:solidFill>
                  <a:srgbClr val="595959"/>
                </a:solidFill>
                <a:latin typeface="微软雅黑" pitchFamily="34" charset="-122"/>
                <a:ea typeface="微软雅黑" pitchFamily="34" charset="-122"/>
              </a:rPr>
              <a:t>课程</a:t>
            </a:r>
            <a:r>
              <a:rPr lang="en-US" altLang="zh-CN" sz="1600" b="1" dirty="0" smtClean="0">
                <a:solidFill>
                  <a:srgbClr val="595959"/>
                </a:solidFill>
                <a:latin typeface="微软雅黑" pitchFamily="34" charset="-122"/>
                <a:ea typeface="微软雅黑" pitchFamily="34" charset="-122"/>
              </a:rPr>
              <a:t>—02</a:t>
            </a:r>
            <a:endParaRPr lang="en-US" altLang="zh-CN" sz="1600" b="1" dirty="0">
              <a:solidFill>
                <a:srgbClr val="595959"/>
              </a:solidFill>
              <a:latin typeface="微软雅黑" pitchFamily="34" charset="-122"/>
              <a:ea typeface="微软雅黑" pitchFamily="34" charset="-122"/>
            </a:endParaRPr>
          </a:p>
        </p:txBody>
      </p:sp>
      <p:sp>
        <p:nvSpPr>
          <p:cNvPr id="119" name="矩形 47"/>
          <p:cNvSpPr>
            <a:spLocks noChangeArrowheads="1"/>
          </p:cNvSpPr>
          <p:nvPr/>
        </p:nvSpPr>
        <p:spPr bwMode="auto">
          <a:xfrm>
            <a:off x="995076" y="2297727"/>
            <a:ext cx="1967984"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在此录入上述图表的综合描述说明，在此录入上述图表的描述说明。</a:t>
            </a:r>
          </a:p>
        </p:txBody>
      </p:sp>
      <p:sp>
        <p:nvSpPr>
          <p:cNvPr id="120" name="矩形 119"/>
          <p:cNvSpPr/>
          <p:nvPr/>
        </p:nvSpPr>
        <p:spPr>
          <a:xfrm>
            <a:off x="2371762" y="3505487"/>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a:solidFill>
                  <a:srgbClr val="595959"/>
                </a:solidFill>
                <a:latin typeface="微软雅黑" pitchFamily="34" charset="-122"/>
                <a:ea typeface="微软雅黑" pitchFamily="34" charset="-122"/>
              </a:rPr>
              <a:t>—</a:t>
            </a:r>
            <a:r>
              <a:rPr lang="en-US" altLang="zh-CN" sz="1600" b="1" dirty="0" smtClean="0">
                <a:solidFill>
                  <a:srgbClr val="595959"/>
                </a:solidFill>
                <a:latin typeface="微软雅黑" pitchFamily="34" charset="-122"/>
                <a:ea typeface="微软雅黑" pitchFamily="34" charset="-122"/>
              </a:rPr>
              <a:t>03</a:t>
            </a:r>
            <a:endParaRPr lang="en-US" altLang="zh-CN" sz="1600" b="1" dirty="0">
              <a:solidFill>
                <a:srgbClr val="595959"/>
              </a:solidFill>
              <a:latin typeface="微软雅黑" pitchFamily="34" charset="-122"/>
              <a:ea typeface="微软雅黑" pitchFamily="34" charset="-122"/>
            </a:endParaRPr>
          </a:p>
        </p:txBody>
      </p:sp>
      <p:sp>
        <p:nvSpPr>
          <p:cNvPr id="121" name="矩形 47"/>
          <p:cNvSpPr>
            <a:spLocks noChangeArrowheads="1"/>
          </p:cNvSpPr>
          <p:nvPr/>
        </p:nvSpPr>
        <p:spPr bwMode="auto">
          <a:xfrm>
            <a:off x="2410234" y="3809080"/>
            <a:ext cx="1901144"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在此录入上述图表的综合描述说明，在此录入上述图表的描述说明。</a:t>
            </a:r>
          </a:p>
        </p:txBody>
      </p:sp>
      <p:sp>
        <p:nvSpPr>
          <p:cNvPr id="122" name="矩形 121"/>
          <p:cNvSpPr/>
          <p:nvPr/>
        </p:nvSpPr>
        <p:spPr>
          <a:xfrm>
            <a:off x="6387492" y="1726070"/>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smtClean="0">
                <a:solidFill>
                  <a:srgbClr val="595959"/>
                </a:solidFill>
                <a:latin typeface="微软雅黑" pitchFamily="34" charset="-122"/>
                <a:ea typeface="微软雅黑" pitchFamily="34" charset="-122"/>
              </a:rPr>
              <a:t>—01</a:t>
            </a:r>
            <a:endParaRPr lang="en-US" altLang="zh-CN" sz="1600" b="1" dirty="0">
              <a:solidFill>
                <a:srgbClr val="595959"/>
              </a:solidFill>
              <a:latin typeface="微软雅黑" pitchFamily="34" charset="-122"/>
              <a:ea typeface="微软雅黑" pitchFamily="34" charset="-122"/>
            </a:endParaRPr>
          </a:p>
        </p:txBody>
      </p:sp>
      <p:sp>
        <p:nvSpPr>
          <p:cNvPr id="123" name="矩形 47"/>
          <p:cNvSpPr>
            <a:spLocks noChangeArrowheads="1"/>
          </p:cNvSpPr>
          <p:nvPr/>
        </p:nvSpPr>
        <p:spPr bwMode="auto">
          <a:xfrm>
            <a:off x="6425964" y="2029662"/>
            <a:ext cx="1901144"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在此录入上述图表的综合描述说明，在此录入上述图表的描述说明。</a:t>
            </a:r>
          </a:p>
        </p:txBody>
      </p:sp>
      <p:sp>
        <p:nvSpPr>
          <p:cNvPr id="124" name="矩形 123"/>
          <p:cNvSpPr/>
          <p:nvPr/>
        </p:nvSpPr>
        <p:spPr>
          <a:xfrm>
            <a:off x="6159799" y="3851569"/>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a:solidFill>
                  <a:srgbClr val="595959"/>
                </a:solidFill>
                <a:latin typeface="微软雅黑" pitchFamily="34" charset="-122"/>
                <a:ea typeface="微软雅黑" pitchFamily="34" charset="-122"/>
              </a:rPr>
              <a:t>—</a:t>
            </a:r>
            <a:r>
              <a:rPr lang="en-US" altLang="zh-CN" sz="1600" b="1" dirty="0" smtClean="0">
                <a:solidFill>
                  <a:srgbClr val="595959"/>
                </a:solidFill>
                <a:latin typeface="微软雅黑" pitchFamily="34" charset="-122"/>
                <a:ea typeface="微软雅黑" pitchFamily="34" charset="-122"/>
              </a:rPr>
              <a:t>04</a:t>
            </a:r>
            <a:endParaRPr lang="en-US" altLang="zh-CN" sz="1600" b="1" dirty="0">
              <a:solidFill>
                <a:srgbClr val="595959"/>
              </a:solidFill>
              <a:latin typeface="微软雅黑" pitchFamily="34" charset="-122"/>
              <a:ea typeface="微软雅黑" pitchFamily="34" charset="-122"/>
            </a:endParaRPr>
          </a:p>
        </p:txBody>
      </p:sp>
      <p:sp>
        <p:nvSpPr>
          <p:cNvPr id="125" name="矩形 47"/>
          <p:cNvSpPr>
            <a:spLocks noChangeArrowheads="1"/>
          </p:cNvSpPr>
          <p:nvPr/>
        </p:nvSpPr>
        <p:spPr bwMode="auto">
          <a:xfrm>
            <a:off x="6198271" y="4155162"/>
            <a:ext cx="1901144"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在此录入上述图表的综合描述说明，在此录入上述图表的描述说明。</a:t>
            </a:r>
          </a:p>
        </p:txBody>
      </p:sp>
      <p:sp>
        <p:nvSpPr>
          <p:cNvPr id="126" name="矩形 125"/>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课程介绍</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127" name="矩形 126"/>
          <p:cNvSpPr/>
          <p:nvPr/>
        </p:nvSpPr>
        <p:spPr>
          <a:xfrm>
            <a:off x="3779912" y="391765"/>
            <a:ext cx="1613455" cy="307777"/>
          </a:xfrm>
          <a:prstGeom prst="rect">
            <a:avLst/>
          </a:prstGeom>
        </p:spPr>
        <p:txBody>
          <a:bodyPr wrap="none">
            <a:spAutoFit/>
          </a:bodyPr>
          <a:lstStyle/>
          <a:p>
            <a:r>
              <a:rPr lang="en-US" altLang="zh-CN" sz="1400" dirty="0"/>
              <a:t>course introduction</a:t>
            </a:r>
          </a:p>
        </p:txBody>
      </p:sp>
      <p:cxnSp>
        <p:nvCxnSpPr>
          <p:cNvPr id="128" name="直接连接符 127"/>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7"/>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7"/>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2117410026"/>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wipe(right)">
                                          <p:cBhvr>
                                            <p:cTn id="7" dur="1000"/>
                                            <p:tgtEl>
                                              <p:spTgt spid="128"/>
                                            </p:tgtEl>
                                          </p:cBhvr>
                                        </p:animEffect>
                                      </p:childTnLst>
                                    </p:cTn>
                                  </p:par>
                                  <p:par>
                                    <p:cTn id="8" presetID="22" presetClass="entr" presetSubtype="8" fill="hold"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wipe(left)">
                                          <p:cBhvr>
                                            <p:cTn id="10" dur="10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126"/>
                                            </p:tgtEl>
                                            <p:attrNameLst>
                                              <p:attrName>style.visibility</p:attrName>
                                            </p:attrNameLst>
                                          </p:cBhvr>
                                          <p:to>
                                            <p:strVal val="visible"/>
                                          </p:to>
                                        </p:set>
                                        <p:anim calcmode="lin" valueType="num" p14:bounceEnd="72000">
                                          <p:cBhvr additive="base">
                                            <p:cTn id="15" dur="1000" fill="hold"/>
                                            <p:tgtEl>
                                              <p:spTgt spid="126"/>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12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127"/>
                                            </p:tgtEl>
                                            <p:attrNameLst>
                                              <p:attrName>style.visibility</p:attrName>
                                            </p:attrNameLst>
                                          </p:cBhvr>
                                          <p:to>
                                            <p:strVal val="visible"/>
                                          </p:to>
                                        </p:set>
                                        <p:anim calcmode="lin" valueType="num" p14:bounceEnd="72000">
                                          <p:cBhvr additive="base">
                                            <p:cTn id="20" dur="1000" fill="hold"/>
                                            <p:tgtEl>
                                              <p:spTgt spid="127"/>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127"/>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53" presetClass="entr" presetSubtype="16"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5000"/>
                                </p:stCondLst>
                                <p:childTnLst>
                                  <p:par>
                                    <p:cTn id="33" presetID="22" presetClass="entr" presetSubtype="1"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par>
                              <p:cTn id="36" fill="hold">
                                <p:stCondLst>
                                  <p:cond delay="5500"/>
                                </p:stCondLst>
                                <p:childTnLst>
                                  <p:par>
                                    <p:cTn id="37" presetID="22" presetClass="entr" presetSubtype="1"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par>
                              <p:cTn id="40" fill="hold">
                                <p:stCondLst>
                                  <p:cond delay="6000"/>
                                </p:stCondLst>
                                <p:childTnLst>
                                  <p:par>
                                    <p:cTn id="41" presetID="53" presetClass="entr" presetSubtype="16"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Effect transition="in" filter="fade">
                                          <p:cBhvr>
                                            <p:cTn id="45" dur="500"/>
                                            <p:tgtEl>
                                              <p:spTgt spid="40"/>
                                            </p:tgtEl>
                                          </p:cBhvr>
                                        </p:animEffect>
                                      </p:childTnLst>
                                    </p:cTn>
                                  </p:par>
                                </p:childTnLst>
                              </p:cTn>
                            </p:par>
                            <p:par>
                              <p:cTn id="46" fill="hold">
                                <p:stCondLst>
                                  <p:cond delay="6500"/>
                                </p:stCondLst>
                                <p:childTnLst>
                                  <p:par>
                                    <p:cTn id="47" presetID="22" presetClass="entr" presetSubtype="1"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up)">
                                          <p:cBhvr>
                                            <p:cTn id="49" dur="500"/>
                                            <p:tgtEl>
                                              <p:spTgt spid="46"/>
                                            </p:tgtEl>
                                          </p:cBhvr>
                                        </p:animEffect>
                                      </p:childTnLst>
                                    </p:cTn>
                                  </p:par>
                                </p:childTnLst>
                              </p:cTn>
                            </p:par>
                            <p:par>
                              <p:cTn id="50" fill="hold">
                                <p:stCondLst>
                                  <p:cond delay="7000"/>
                                </p:stCondLst>
                                <p:childTnLst>
                                  <p:par>
                                    <p:cTn id="51" presetID="10" presetClass="entr" presetSubtype="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250"/>
                                            <p:tgtEl>
                                              <p:spTgt spid="43"/>
                                            </p:tgtEl>
                                          </p:cBhvr>
                                        </p:animEffect>
                                      </p:childTnLst>
                                    </p:cTn>
                                  </p:par>
                                </p:childTnLst>
                              </p:cTn>
                            </p:par>
                            <p:par>
                              <p:cTn id="54" fill="hold">
                                <p:stCondLst>
                                  <p:cond delay="7250"/>
                                </p:stCondLst>
                                <p:childTnLst>
                                  <p:par>
                                    <p:cTn id="55" presetID="6" presetClass="entr" presetSubtype="32" fill="hold" grpId="0" nodeType="afterEffect">
                                      <p:stCondLst>
                                        <p:cond delay="0"/>
                                      </p:stCondLst>
                                      <p:childTnLst>
                                        <p:set>
                                          <p:cBhvr>
                                            <p:cTn id="56" dur="1" fill="hold">
                                              <p:stCondLst>
                                                <p:cond delay="0"/>
                                              </p:stCondLst>
                                            </p:cTn>
                                            <p:tgtEl>
                                              <p:spTgt spid="114"/>
                                            </p:tgtEl>
                                            <p:attrNameLst>
                                              <p:attrName>style.visibility</p:attrName>
                                            </p:attrNameLst>
                                          </p:cBhvr>
                                          <p:to>
                                            <p:strVal val="visible"/>
                                          </p:to>
                                        </p:set>
                                        <p:animEffect transition="in" filter="circle(out)">
                                          <p:cBhvr>
                                            <p:cTn id="57" dur="1000"/>
                                            <p:tgtEl>
                                              <p:spTgt spid="114"/>
                                            </p:tgtEl>
                                          </p:cBhvr>
                                        </p:animEffect>
                                      </p:childTnLst>
                                    </p:cTn>
                                  </p:par>
                                </p:childTnLst>
                              </p:cTn>
                            </p:par>
                            <p:par>
                              <p:cTn id="58" fill="hold">
                                <p:stCondLst>
                                  <p:cond delay="8250"/>
                                </p:stCondLst>
                                <p:childTnLst>
                                  <p:par>
                                    <p:cTn id="59" presetID="22" presetClass="entr" presetSubtype="8" fill="hold" grpId="0" nodeType="afterEffect">
                                      <p:stCondLst>
                                        <p:cond delay="0"/>
                                      </p:stCondLst>
                                      <p:childTnLst>
                                        <p:set>
                                          <p:cBhvr>
                                            <p:cTn id="60" dur="1" fill="hold">
                                              <p:stCondLst>
                                                <p:cond delay="0"/>
                                              </p:stCondLst>
                                            </p:cTn>
                                            <p:tgtEl>
                                              <p:spTgt spid="122"/>
                                            </p:tgtEl>
                                            <p:attrNameLst>
                                              <p:attrName>style.visibility</p:attrName>
                                            </p:attrNameLst>
                                          </p:cBhvr>
                                          <p:to>
                                            <p:strVal val="visible"/>
                                          </p:to>
                                        </p:set>
                                        <p:animEffect transition="in" filter="wipe(left)">
                                          <p:cBhvr>
                                            <p:cTn id="61" dur="350"/>
                                            <p:tgtEl>
                                              <p:spTgt spid="122"/>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iterate type="lt">
                                        <p:tmPct val="10000"/>
                                      </p:iterate>
                                      <p:childTnLst>
                                        <p:set>
                                          <p:cBhvr>
                                            <p:cTn id="65" dur="1" fill="hold">
                                              <p:stCondLst>
                                                <p:cond delay="0"/>
                                              </p:stCondLst>
                                            </p:cTn>
                                            <p:tgtEl>
                                              <p:spTgt spid="123"/>
                                            </p:tgtEl>
                                            <p:attrNameLst>
                                              <p:attrName>style.visibility</p:attrName>
                                            </p:attrNameLst>
                                          </p:cBhvr>
                                          <p:to>
                                            <p:strVal val="visible"/>
                                          </p:to>
                                        </p:set>
                                        <p:anim calcmode="lin" valueType="num">
                                          <p:cBhvr>
                                            <p:cTn id="66" dur="400" fill="hold"/>
                                            <p:tgtEl>
                                              <p:spTgt spid="123"/>
                                            </p:tgtEl>
                                            <p:attrNameLst>
                                              <p:attrName>ppt_w</p:attrName>
                                            </p:attrNameLst>
                                          </p:cBhvr>
                                          <p:tavLst>
                                            <p:tav tm="0">
                                              <p:val>
                                                <p:fltVal val="0"/>
                                              </p:val>
                                            </p:tav>
                                            <p:tav tm="100000">
                                              <p:val>
                                                <p:strVal val="#ppt_w"/>
                                              </p:val>
                                            </p:tav>
                                          </p:tavLst>
                                        </p:anim>
                                        <p:anim calcmode="lin" valueType="num">
                                          <p:cBhvr>
                                            <p:cTn id="67" dur="400" fill="hold"/>
                                            <p:tgtEl>
                                              <p:spTgt spid="123"/>
                                            </p:tgtEl>
                                            <p:attrNameLst>
                                              <p:attrName>ppt_h</p:attrName>
                                            </p:attrNameLst>
                                          </p:cBhvr>
                                          <p:tavLst>
                                            <p:tav tm="0">
                                              <p:val>
                                                <p:fltVal val="0"/>
                                              </p:val>
                                            </p:tav>
                                            <p:tav tm="100000">
                                              <p:val>
                                                <p:strVal val="#ppt_h"/>
                                              </p:val>
                                            </p:tav>
                                          </p:tavLst>
                                        </p:anim>
                                        <p:animEffect transition="in" filter="fade">
                                          <p:cBhvr>
                                            <p:cTn id="68" dur="400"/>
                                            <p:tgtEl>
                                              <p:spTgt spid="123"/>
                                            </p:tgtEl>
                                          </p:cBhvr>
                                        </p:animEffect>
                                      </p:childTnLst>
                                    </p:cTn>
                                  </p:par>
                                </p:childTnLst>
                              </p:cTn>
                            </p:par>
                            <p:par>
                              <p:cTn id="69" fill="hold">
                                <p:stCondLst>
                                  <p:cond delay="1560"/>
                                </p:stCondLst>
                                <p:childTnLst>
                                  <p:par>
                                    <p:cTn id="70" presetID="10" presetClass="entr" presetSubtype="0"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250"/>
                                            <p:tgtEl>
                                              <p:spTgt spid="44"/>
                                            </p:tgtEl>
                                          </p:cBhvr>
                                        </p:animEffect>
                                      </p:childTnLst>
                                    </p:cTn>
                                  </p:par>
                                </p:childTnLst>
                              </p:cTn>
                            </p:par>
                            <p:par>
                              <p:cTn id="73" fill="hold">
                                <p:stCondLst>
                                  <p:cond delay="1810"/>
                                </p:stCondLst>
                                <p:childTnLst>
                                  <p:par>
                                    <p:cTn id="74" presetID="6" presetClass="entr" presetSubtype="32" fill="hold" grpId="0" nodeType="afterEffect">
                                      <p:stCondLst>
                                        <p:cond delay="0"/>
                                      </p:stCondLst>
                                      <p:childTnLst>
                                        <p:set>
                                          <p:cBhvr>
                                            <p:cTn id="75" dur="1" fill="hold">
                                              <p:stCondLst>
                                                <p:cond delay="0"/>
                                              </p:stCondLst>
                                            </p:cTn>
                                            <p:tgtEl>
                                              <p:spTgt spid="115"/>
                                            </p:tgtEl>
                                            <p:attrNameLst>
                                              <p:attrName>style.visibility</p:attrName>
                                            </p:attrNameLst>
                                          </p:cBhvr>
                                          <p:to>
                                            <p:strVal val="visible"/>
                                          </p:to>
                                        </p:set>
                                        <p:animEffect transition="in" filter="circle(out)">
                                          <p:cBhvr>
                                            <p:cTn id="76" dur="750"/>
                                            <p:tgtEl>
                                              <p:spTgt spid="115"/>
                                            </p:tgtEl>
                                          </p:cBhvr>
                                        </p:animEffect>
                                      </p:childTnLst>
                                    </p:cTn>
                                  </p:par>
                                </p:childTnLst>
                              </p:cTn>
                            </p:par>
                            <p:par>
                              <p:cTn id="77" fill="hold">
                                <p:stCondLst>
                                  <p:cond delay="2560"/>
                                </p:stCondLst>
                                <p:childTnLst>
                                  <p:par>
                                    <p:cTn id="78" presetID="22" presetClass="entr" presetSubtype="2" fill="hold" grpId="0" nodeType="afterEffect">
                                      <p:stCondLst>
                                        <p:cond delay="0"/>
                                      </p:stCondLst>
                                      <p:childTnLst>
                                        <p:set>
                                          <p:cBhvr>
                                            <p:cTn id="79" dur="1" fill="hold">
                                              <p:stCondLst>
                                                <p:cond delay="0"/>
                                              </p:stCondLst>
                                            </p:cTn>
                                            <p:tgtEl>
                                              <p:spTgt spid="118"/>
                                            </p:tgtEl>
                                            <p:attrNameLst>
                                              <p:attrName>style.visibility</p:attrName>
                                            </p:attrNameLst>
                                          </p:cBhvr>
                                          <p:to>
                                            <p:strVal val="visible"/>
                                          </p:to>
                                        </p:set>
                                        <p:animEffect transition="in" filter="wipe(right)">
                                          <p:cBhvr>
                                            <p:cTn id="80" dur="350"/>
                                            <p:tgtEl>
                                              <p:spTgt spid="118"/>
                                            </p:tgtEl>
                                          </p:cBhvr>
                                        </p:animEffect>
                                      </p:childTnLst>
                                    </p:cTn>
                                  </p:par>
                                  <p:par>
                                    <p:cTn id="81" presetID="53" presetClass="entr" presetSubtype="16" fill="hold" grpId="0" nodeType="withEffect">
                                      <p:stCondLst>
                                        <p:cond delay="0"/>
                                      </p:stCondLst>
                                      <p:iterate type="lt">
                                        <p:tmPct val="10000"/>
                                      </p:iterate>
                                      <p:childTnLst>
                                        <p:set>
                                          <p:cBhvr>
                                            <p:cTn id="82" dur="1" fill="hold">
                                              <p:stCondLst>
                                                <p:cond delay="0"/>
                                              </p:stCondLst>
                                            </p:cTn>
                                            <p:tgtEl>
                                              <p:spTgt spid="119"/>
                                            </p:tgtEl>
                                            <p:attrNameLst>
                                              <p:attrName>style.visibility</p:attrName>
                                            </p:attrNameLst>
                                          </p:cBhvr>
                                          <p:to>
                                            <p:strVal val="visible"/>
                                          </p:to>
                                        </p:set>
                                        <p:anim calcmode="lin" valueType="num">
                                          <p:cBhvr>
                                            <p:cTn id="83" dur="400" fill="hold"/>
                                            <p:tgtEl>
                                              <p:spTgt spid="119"/>
                                            </p:tgtEl>
                                            <p:attrNameLst>
                                              <p:attrName>ppt_w</p:attrName>
                                            </p:attrNameLst>
                                          </p:cBhvr>
                                          <p:tavLst>
                                            <p:tav tm="0">
                                              <p:val>
                                                <p:fltVal val="0"/>
                                              </p:val>
                                            </p:tav>
                                            <p:tav tm="100000">
                                              <p:val>
                                                <p:strVal val="#ppt_w"/>
                                              </p:val>
                                            </p:tav>
                                          </p:tavLst>
                                        </p:anim>
                                        <p:anim calcmode="lin" valueType="num">
                                          <p:cBhvr>
                                            <p:cTn id="84" dur="400" fill="hold"/>
                                            <p:tgtEl>
                                              <p:spTgt spid="119"/>
                                            </p:tgtEl>
                                            <p:attrNameLst>
                                              <p:attrName>ppt_h</p:attrName>
                                            </p:attrNameLst>
                                          </p:cBhvr>
                                          <p:tavLst>
                                            <p:tav tm="0">
                                              <p:val>
                                                <p:fltVal val="0"/>
                                              </p:val>
                                            </p:tav>
                                            <p:tav tm="100000">
                                              <p:val>
                                                <p:strVal val="#ppt_h"/>
                                              </p:val>
                                            </p:tav>
                                          </p:tavLst>
                                        </p:anim>
                                        <p:animEffect transition="in" filter="fade">
                                          <p:cBhvr>
                                            <p:cTn id="85" dur="400"/>
                                            <p:tgtEl>
                                              <p:spTgt spid="119"/>
                                            </p:tgtEl>
                                          </p:cBhvr>
                                        </p:animEffect>
                                      </p:childTnLst>
                                    </p:cTn>
                                  </p:par>
                                </p:childTnLst>
                              </p:cTn>
                            </p:par>
                            <p:par>
                              <p:cTn id="86" fill="hold">
                                <p:stCondLst>
                                  <p:cond delay="4120"/>
                                </p:stCondLst>
                                <p:childTnLst>
                                  <p:par>
                                    <p:cTn id="87" presetID="10" presetClass="entr" presetSubtype="0"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250"/>
                                            <p:tgtEl>
                                              <p:spTgt spid="45"/>
                                            </p:tgtEl>
                                          </p:cBhvr>
                                        </p:animEffect>
                                      </p:childTnLst>
                                    </p:cTn>
                                  </p:par>
                                </p:childTnLst>
                              </p:cTn>
                            </p:par>
                            <p:par>
                              <p:cTn id="90" fill="hold">
                                <p:stCondLst>
                                  <p:cond delay="4370"/>
                                </p:stCondLst>
                                <p:childTnLst>
                                  <p:par>
                                    <p:cTn id="91" presetID="6" presetClass="entr" presetSubtype="32" fill="hold" grpId="0" nodeType="afterEffect">
                                      <p:stCondLst>
                                        <p:cond delay="0"/>
                                      </p:stCondLst>
                                      <p:childTnLst>
                                        <p:set>
                                          <p:cBhvr>
                                            <p:cTn id="92" dur="1" fill="hold">
                                              <p:stCondLst>
                                                <p:cond delay="0"/>
                                              </p:stCondLst>
                                            </p:cTn>
                                            <p:tgtEl>
                                              <p:spTgt spid="117"/>
                                            </p:tgtEl>
                                            <p:attrNameLst>
                                              <p:attrName>style.visibility</p:attrName>
                                            </p:attrNameLst>
                                          </p:cBhvr>
                                          <p:to>
                                            <p:strVal val="visible"/>
                                          </p:to>
                                        </p:set>
                                        <p:animEffect transition="in" filter="circle(out)">
                                          <p:cBhvr>
                                            <p:cTn id="93" dur="1000"/>
                                            <p:tgtEl>
                                              <p:spTgt spid="117"/>
                                            </p:tgtEl>
                                          </p:cBhvr>
                                        </p:animEffect>
                                      </p:childTnLst>
                                    </p:cTn>
                                  </p:par>
                                </p:childTnLst>
                              </p:cTn>
                            </p:par>
                            <p:par>
                              <p:cTn id="94" fill="hold">
                                <p:stCondLst>
                                  <p:cond delay="5370"/>
                                </p:stCondLst>
                                <p:childTnLst>
                                  <p:par>
                                    <p:cTn id="95" presetID="22" presetClass="entr" presetSubtype="8" fill="hold" grpId="0" nodeType="afterEffect">
                                      <p:stCondLst>
                                        <p:cond delay="0"/>
                                      </p:stCondLst>
                                      <p:childTnLst>
                                        <p:set>
                                          <p:cBhvr>
                                            <p:cTn id="96" dur="1" fill="hold">
                                              <p:stCondLst>
                                                <p:cond delay="0"/>
                                              </p:stCondLst>
                                            </p:cTn>
                                            <p:tgtEl>
                                              <p:spTgt spid="120"/>
                                            </p:tgtEl>
                                            <p:attrNameLst>
                                              <p:attrName>style.visibility</p:attrName>
                                            </p:attrNameLst>
                                          </p:cBhvr>
                                          <p:to>
                                            <p:strVal val="visible"/>
                                          </p:to>
                                        </p:set>
                                        <p:animEffect transition="in" filter="wipe(left)">
                                          <p:cBhvr>
                                            <p:cTn id="97" dur="350"/>
                                            <p:tgtEl>
                                              <p:spTgt spid="120"/>
                                            </p:tgtEl>
                                          </p:cBhvr>
                                        </p:animEffect>
                                      </p:childTnLst>
                                    </p:cTn>
                                  </p:par>
                                  <p:par>
                                    <p:cTn id="98" presetID="53" presetClass="entr" presetSubtype="16" fill="hold" grpId="0" nodeType="withEffect">
                                      <p:stCondLst>
                                        <p:cond delay="0"/>
                                      </p:stCondLst>
                                      <p:iterate type="lt">
                                        <p:tmPct val="10000"/>
                                      </p:iterate>
                                      <p:childTnLst>
                                        <p:set>
                                          <p:cBhvr>
                                            <p:cTn id="99" dur="1" fill="hold">
                                              <p:stCondLst>
                                                <p:cond delay="0"/>
                                              </p:stCondLst>
                                            </p:cTn>
                                            <p:tgtEl>
                                              <p:spTgt spid="121"/>
                                            </p:tgtEl>
                                            <p:attrNameLst>
                                              <p:attrName>style.visibility</p:attrName>
                                            </p:attrNameLst>
                                          </p:cBhvr>
                                          <p:to>
                                            <p:strVal val="visible"/>
                                          </p:to>
                                        </p:set>
                                        <p:anim calcmode="lin" valueType="num">
                                          <p:cBhvr>
                                            <p:cTn id="100" dur="400" fill="hold"/>
                                            <p:tgtEl>
                                              <p:spTgt spid="121"/>
                                            </p:tgtEl>
                                            <p:attrNameLst>
                                              <p:attrName>ppt_w</p:attrName>
                                            </p:attrNameLst>
                                          </p:cBhvr>
                                          <p:tavLst>
                                            <p:tav tm="0">
                                              <p:val>
                                                <p:fltVal val="0"/>
                                              </p:val>
                                            </p:tav>
                                            <p:tav tm="100000">
                                              <p:val>
                                                <p:strVal val="#ppt_w"/>
                                              </p:val>
                                            </p:tav>
                                          </p:tavLst>
                                        </p:anim>
                                        <p:anim calcmode="lin" valueType="num">
                                          <p:cBhvr>
                                            <p:cTn id="101" dur="400" fill="hold"/>
                                            <p:tgtEl>
                                              <p:spTgt spid="121"/>
                                            </p:tgtEl>
                                            <p:attrNameLst>
                                              <p:attrName>ppt_h</p:attrName>
                                            </p:attrNameLst>
                                          </p:cBhvr>
                                          <p:tavLst>
                                            <p:tav tm="0">
                                              <p:val>
                                                <p:fltVal val="0"/>
                                              </p:val>
                                            </p:tav>
                                            <p:tav tm="100000">
                                              <p:val>
                                                <p:strVal val="#ppt_h"/>
                                              </p:val>
                                            </p:tav>
                                          </p:tavLst>
                                        </p:anim>
                                        <p:animEffect transition="in" filter="fade">
                                          <p:cBhvr>
                                            <p:cTn id="102" dur="400"/>
                                            <p:tgtEl>
                                              <p:spTgt spid="121"/>
                                            </p:tgtEl>
                                          </p:cBhvr>
                                        </p:animEffect>
                                      </p:childTnLst>
                                    </p:cTn>
                                  </p:par>
                                </p:childTnLst>
                              </p:cTn>
                            </p:par>
                            <p:par>
                              <p:cTn id="103" fill="hold">
                                <p:stCondLst>
                                  <p:cond delay="6930"/>
                                </p:stCondLst>
                                <p:childTnLst>
                                  <p:par>
                                    <p:cTn id="104" presetID="10" presetClass="entr" presetSubtype="0" fill="hold" grpId="0" nodeType="afterEffect">
                                      <p:stCondLst>
                                        <p:cond delay="0"/>
                                      </p:stCondLst>
                                      <p:childTnLst>
                                        <p:set>
                                          <p:cBhvr>
                                            <p:cTn id="105" dur="1" fill="hold">
                                              <p:stCondLst>
                                                <p:cond delay="0"/>
                                              </p:stCondLst>
                                            </p:cTn>
                                            <p:tgtEl>
                                              <p:spTgt spid="113"/>
                                            </p:tgtEl>
                                            <p:attrNameLst>
                                              <p:attrName>style.visibility</p:attrName>
                                            </p:attrNameLst>
                                          </p:cBhvr>
                                          <p:to>
                                            <p:strVal val="visible"/>
                                          </p:to>
                                        </p:set>
                                        <p:animEffect transition="in" filter="fade">
                                          <p:cBhvr>
                                            <p:cTn id="106" dur="250"/>
                                            <p:tgtEl>
                                              <p:spTgt spid="113"/>
                                            </p:tgtEl>
                                          </p:cBhvr>
                                        </p:animEffect>
                                      </p:childTnLst>
                                    </p:cTn>
                                  </p:par>
                                </p:childTnLst>
                              </p:cTn>
                            </p:par>
                            <p:par>
                              <p:cTn id="107" fill="hold">
                                <p:stCondLst>
                                  <p:cond delay="7180"/>
                                </p:stCondLst>
                                <p:childTnLst>
                                  <p:par>
                                    <p:cTn id="108" presetID="6" presetClass="entr" presetSubtype="32" fill="hold" grpId="0" nodeType="afterEffect">
                                      <p:stCondLst>
                                        <p:cond delay="0"/>
                                      </p:stCondLst>
                                      <p:childTnLst>
                                        <p:set>
                                          <p:cBhvr>
                                            <p:cTn id="109" dur="1" fill="hold">
                                              <p:stCondLst>
                                                <p:cond delay="0"/>
                                              </p:stCondLst>
                                            </p:cTn>
                                            <p:tgtEl>
                                              <p:spTgt spid="116"/>
                                            </p:tgtEl>
                                            <p:attrNameLst>
                                              <p:attrName>style.visibility</p:attrName>
                                            </p:attrNameLst>
                                          </p:cBhvr>
                                          <p:to>
                                            <p:strVal val="visible"/>
                                          </p:to>
                                        </p:set>
                                        <p:animEffect transition="in" filter="circle(out)">
                                          <p:cBhvr>
                                            <p:cTn id="110" dur="750"/>
                                            <p:tgtEl>
                                              <p:spTgt spid="116"/>
                                            </p:tgtEl>
                                          </p:cBhvr>
                                        </p:animEffect>
                                      </p:childTnLst>
                                    </p:cTn>
                                  </p:par>
                                </p:childTnLst>
                              </p:cTn>
                            </p:par>
                            <p:par>
                              <p:cTn id="111" fill="hold">
                                <p:stCondLst>
                                  <p:cond delay="7930"/>
                                </p:stCondLst>
                                <p:childTnLst>
                                  <p:par>
                                    <p:cTn id="112" presetID="22" presetClass="entr" presetSubtype="8" fill="hold" grpId="0" nodeType="afterEffect">
                                      <p:stCondLst>
                                        <p:cond delay="0"/>
                                      </p:stCondLst>
                                      <p:childTnLst>
                                        <p:set>
                                          <p:cBhvr>
                                            <p:cTn id="113" dur="1" fill="hold">
                                              <p:stCondLst>
                                                <p:cond delay="0"/>
                                              </p:stCondLst>
                                            </p:cTn>
                                            <p:tgtEl>
                                              <p:spTgt spid="124"/>
                                            </p:tgtEl>
                                            <p:attrNameLst>
                                              <p:attrName>style.visibility</p:attrName>
                                            </p:attrNameLst>
                                          </p:cBhvr>
                                          <p:to>
                                            <p:strVal val="visible"/>
                                          </p:to>
                                        </p:set>
                                        <p:animEffect transition="in" filter="wipe(left)">
                                          <p:cBhvr>
                                            <p:cTn id="114" dur="350"/>
                                            <p:tgtEl>
                                              <p:spTgt spid="124"/>
                                            </p:tgtEl>
                                          </p:cBhvr>
                                        </p:animEffect>
                                      </p:childTnLst>
                                    </p:cTn>
                                  </p:par>
                                  <p:par>
                                    <p:cTn id="115" presetID="53" presetClass="entr" presetSubtype="16" fill="hold" grpId="0" nodeType="withEffect">
                                      <p:stCondLst>
                                        <p:cond delay="0"/>
                                      </p:stCondLst>
                                      <p:iterate type="lt">
                                        <p:tmPct val="10000"/>
                                      </p:iterate>
                                      <p:childTnLst>
                                        <p:set>
                                          <p:cBhvr>
                                            <p:cTn id="116" dur="1" fill="hold">
                                              <p:stCondLst>
                                                <p:cond delay="0"/>
                                              </p:stCondLst>
                                            </p:cTn>
                                            <p:tgtEl>
                                              <p:spTgt spid="125"/>
                                            </p:tgtEl>
                                            <p:attrNameLst>
                                              <p:attrName>style.visibility</p:attrName>
                                            </p:attrNameLst>
                                          </p:cBhvr>
                                          <p:to>
                                            <p:strVal val="visible"/>
                                          </p:to>
                                        </p:set>
                                        <p:anim calcmode="lin" valueType="num">
                                          <p:cBhvr>
                                            <p:cTn id="117" dur="400" fill="hold"/>
                                            <p:tgtEl>
                                              <p:spTgt spid="125"/>
                                            </p:tgtEl>
                                            <p:attrNameLst>
                                              <p:attrName>ppt_w</p:attrName>
                                            </p:attrNameLst>
                                          </p:cBhvr>
                                          <p:tavLst>
                                            <p:tav tm="0">
                                              <p:val>
                                                <p:fltVal val="0"/>
                                              </p:val>
                                            </p:tav>
                                            <p:tav tm="100000">
                                              <p:val>
                                                <p:strVal val="#ppt_w"/>
                                              </p:val>
                                            </p:tav>
                                          </p:tavLst>
                                        </p:anim>
                                        <p:anim calcmode="lin" valueType="num">
                                          <p:cBhvr>
                                            <p:cTn id="118" dur="400" fill="hold"/>
                                            <p:tgtEl>
                                              <p:spTgt spid="125"/>
                                            </p:tgtEl>
                                            <p:attrNameLst>
                                              <p:attrName>ppt_h</p:attrName>
                                            </p:attrNameLst>
                                          </p:cBhvr>
                                          <p:tavLst>
                                            <p:tav tm="0">
                                              <p:val>
                                                <p:fltVal val="0"/>
                                              </p:val>
                                            </p:tav>
                                            <p:tav tm="100000">
                                              <p:val>
                                                <p:strVal val="#ppt_h"/>
                                              </p:val>
                                            </p:tav>
                                          </p:tavLst>
                                        </p:anim>
                                        <p:animEffect transition="in" filter="fade">
                                          <p:cBhvr>
                                            <p:cTn id="119" dur="4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p:bldP spid="41" grpId="0" animBg="1"/>
          <p:bldP spid="42" grpId="0"/>
          <p:bldP spid="43" grpId="0" animBg="1"/>
          <p:bldP spid="44" grpId="0" animBg="1"/>
          <p:bldP spid="45" grpId="0" animBg="1"/>
          <p:bldP spid="113" grpId="0" animBg="1"/>
          <p:bldP spid="114" grpId="0" animBg="1"/>
          <p:bldP spid="115" grpId="0" animBg="1"/>
          <p:bldP spid="116" grpId="0" animBg="1"/>
          <p:bldP spid="117" grpId="0" animBg="1"/>
          <p:bldP spid="118" grpId="0"/>
          <p:bldP spid="119" grpId="0"/>
          <p:bldP spid="120" grpId="0"/>
          <p:bldP spid="121" grpId="0"/>
          <p:bldP spid="122" grpId="0"/>
          <p:bldP spid="123" grpId="0"/>
          <p:bldP spid="124" grpId="0"/>
          <p:bldP spid="125" grpId="0"/>
          <p:bldP spid="126" grpId="0"/>
          <p:bldP spid="1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wipe(right)">
                                          <p:cBhvr>
                                            <p:cTn id="7" dur="1000"/>
                                            <p:tgtEl>
                                              <p:spTgt spid="128"/>
                                            </p:tgtEl>
                                          </p:cBhvr>
                                        </p:animEffect>
                                      </p:childTnLst>
                                    </p:cTn>
                                  </p:par>
                                  <p:par>
                                    <p:cTn id="8" presetID="22" presetClass="entr" presetSubtype="8" fill="hold"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wipe(left)">
                                          <p:cBhvr>
                                            <p:cTn id="10" dur="10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126"/>
                                            </p:tgtEl>
                                            <p:attrNameLst>
                                              <p:attrName>style.visibility</p:attrName>
                                            </p:attrNameLst>
                                          </p:cBhvr>
                                          <p:to>
                                            <p:strVal val="visible"/>
                                          </p:to>
                                        </p:set>
                                        <p:anim calcmode="lin" valueType="num">
                                          <p:cBhvr additive="base">
                                            <p:cTn id="15" dur="1000" fill="hold"/>
                                            <p:tgtEl>
                                              <p:spTgt spid="126"/>
                                            </p:tgtEl>
                                            <p:attrNameLst>
                                              <p:attrName>ppt_x</p:attrName>
                                            </p:attrNameLst>
                                          </p:cBhvr>
                                          <p:tavLst>
                                            <p:tav tm="0">
                                              <p:val>
                                                <p:strVal val="#ppt_x"/>
                                              </p:val>
                                            </p:tav>
                                            <p:tav tm="100000">
                                              <p:val>
                                                <p:strVal val="#ppt_x"/>
                                              </p:val>
                                            </p:tav>
                                          </p:tavLst>
                                        </p:anim>
                                        <p:anim calcmode="lin" valueType="num">
                                          <p:cBhvr additive="base">
                                            <p:cTn id="16" dur="1000" fill="hold"/>
                                            <p:tgtEl>
                                              <p:spTgt spid="12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127"/>
                                            </p:tgtEl>
                                            <p:attrNameLst>
                                              <p:attrName>style.visibility</p:attrName>
                                            </p:attrNameLst>
                                          </p:cBhvr>
                                          <p:to>
                                            <p:strVal val="visible"/>
                                          </p:to>
                                        </p:set>
                                        <p:anim calcmode="lin" valueType="num">
                                          <p:cBhvr additive="base">
                                            <p:cTn id="20" dur="1000" fill="hold"/>
                                            <p:tgtEl>
                                              <p:spTgt spid="127"/>
                                            </p:tgtEl>
                                            <p:attrNameLst>
                                              <p:attrName>ppt_x</p:attrName>
                                            </p:attrNameLst>
                                          </p:cBhvr>
                                          <p:tavLst>
                                            <p:tav tm="0">
                                              <p:val>
                                                <p:strVal val="1+#ppt_w/2"/>
                                              </p:val>
                                            </p:tav>
                                            <p:tav tm="100000">
                                              <p:val>
                                                <p:strVal val="#ppt_x"/>
                                              </p:val>
                                            </p:tav>
                                          </p:tavLst>
                                        </p:anim>
                                        <p:anim calcmode="lin" valueType="num">
                                          <p:cBhvr additive="base">
                                            <p:cTn id="21" dur="1000" fill="hold"/>
                                            <p:tgtEl>
                                              <p:spTgt spid="127"/>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53" presetClass="entr" presetSubtype="16"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5000"/>
                                </p:stCondLst>
                                <p:childTnLst>
                                  <p:par>
                                    <p:cTn id="33" presetID="22" presetClass="entr" presetSubtype="1"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par>
                              <p:cTn id="36" fill="hold">
                                <p:stCondLst>
                                  <p:cond delay="5500"/>
                                </p:stCondLst>
                                <p:childTnLst>
                                  <p:par>
                                    <p:cTn id="37" presetID="22" presetClass="entr" presetSubtype="1"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par>
                              <p:cTn id="40" fill="hold">
                                <p:stCondLst>
                                  <p:cond delay="6000"/>
                                </p:stCondLst>
                                <p:childTnLst>
                                  <p:par>
                                    <p:cTn id="41" presetID="53" presetClass="entr" presetSubtype="16"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Effect transition="in" filter="fade">
                                          <p:cBhvr>
                                            <p:cTn id="45" dur="500"/>
                                            <p:tgtEl>
                                              <p:spTgt spid="40"/>
                                            </p:tgtEl>
                                          </p:cBhvr>
                                        </p:animEffect>
                                      </p:childTnLst>
                                    </p:cTn>
                                  </p:par>
                                </p:childTnLst>
                              </p:cTn>
                            </p:par>
                            <p:par>
                              <p:cTn id="46" fill="hold">
                                <p:stCondLst>
                                  <p:cond delay="6500"/>
                                </p:stCondLst>
                                <p:childTnLst>
                                  <p:par>
                                    <p:cTn id="47" presetID="22" presetClass="entr" presetSubtype="1"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up)">
                                          <p:cBhvr>
                                            <p:cTn id="49" dur="500"/>
                                            <p:tgtEl>
                                              <p:spTgt spid="46"/>
                                            </p:tgtEl>
                                          </p:cBhvr>
                                        </p:animEffect>
                                      </p:childTnLst>
                                    </p:cTn>
                                  </p:par>
                                </p:childTnLst>
                              </p:cTn>
                            </p:par>
                            <p:par>
                              <p:cTn id="50" fill="hold">
                                <p:stCondLst>
                                  <p:cond delay="7000"/>
                                </p:stCondLst>
                                <p:childTnLst>
                                  <p:par>
                                    <p:cTn id="51" presetID="10" presetClass="entr" presetSubtype="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250"/>
                                            <p:tgtEl>
                                              <p:spTgt spid="43"/>
                                            </p:tgtEl>
                                          </p:cBhvr>
                                        </p:animEffect>
                                      </p:childTnLst>
                                    </p:cTn>
                                  </p:par>
                                </p:childTnLst>
                              </p:cTn>
                            </p:par>
                            <p:par>
                              <p:cTn id="54" fill="hold">
                                <p:stCondLst>
                                  <p:cond delay="7250"/>
                                </p:stCondLst>
                                <p:childTnLst>
                                  <p:par>
                                    <p:cTn id="55" presetID="6" presetClass="entr" presetSubtype="32" fill="hold" grpId="0" nodeType="afterEffect">
                                      <p:stCondLst>
                                        <p:cond delay="0"/>
                                      </p:stCondLst>
                                      <p:childTnLst>
                                        <p:set>
                                          <p:cBhvr>
                                            <p:cTn id="56" dur="1" fill="hold">
                                              <p:stCondLst>
                                                <p:cond delay="0"/>
                                              </p:stCondLst>
                                            </p:cTn>
                                            <p:tgtEl>
                                              <p:spTgt spid="114"/>
                                            </p:tgtEl>
                                            <p:attrNameLst>
                                              <p:attrName>style.visibility</p:attrName>
                                            </p:attrNameLst>
                                          </p:cBhvr>
                                          <p:to>
                                            <p:strVal val="visible"/>
                                          </p:to>
                                        </p:set>
                                        <p:animEffect transition="in" filter="circle(out)">
                                          <p:cBhvr>
                                            <p:cTn id="57" dur="1000"/>
                                            <p:tgtEl>
                                              <p:spTgt spid="114"/>
                                            </p:tgtEl>
                                          </p:cBhvr>
                                        </p:animEffect>
                                      </p:childTnLst>
                                    </p:cTn>
                                  </p:par>
                                </p:childTnLst>
                              </p:cTn>
                            </p:par>
                            <p:par>
                              <p:cTn id="58" fill="hold">
                                <p:stCondLst>
                                  <p:cond delay="8250"/>
                                </p:stCondLst>
                                <p:childTnLst>
                                  <p:par>
                                    <p:cTn id="59" presetID="22" presetClass="entr" presetSubtype="8" fill="hold" grpId="0" nodeType="afterEffect">
                                      <p:stCondLst>
                                        <p:cond delay="0"/>
                                      </p:stCondLst>
                                      <p:childTnLst>
                                        <p:set>
                                          <p:cBhvr>
                                            <p:cTn id="60" dur="1" fill="hold">
                                              <p:stCondLst>
                                                <p:cond delay="0"/>
                                              </p:stCondLst>
                                            </p:cTn>
                                            <p:tgtEl>
                                              <p:spTgt spid="122"/>
                                            </p:tgtEl>
                                            <p:attrNameLst>
                                              <p:attrName>style.visibility</p:attrName>
                                            </p:attrNameLst>
                                          </p:cBhvr>
                                          <p:to>
                                            <p:strVal val="visible"/>
                                          </p:to>
                                        </p:set>
                                        <p:animEffect transition="in" filter="wipe(left)">
                                          <p:cBhvr>
                                            <p:cTn id="61" dur="350"/>
                                            <p:tgtEl>
                                              <p:spTgt spid="122"/>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iterate type="lt">
                                        <p:tmPct val="10000"/>
                                      </p:iterate>
                                      <p:childTnLst>
                                        <p:set>
                                          <p:cBhvr>
                                            <p:cTn id="65" dur="1" fill="hold">
                                              <p:stCondLst>
                                                <p:cond delay="0"/>
                                              </p:stCondLst>
                                            </p:cTn>
                                            <p:tgtEl>
                                              <p:spTgt spid="123"/>
                                            </p:tgtEl>
                                            <p:attrNameLst>
                                              <p:attrName>style.visibility</p:attrName>
                                            </p:attrNameLst>
                                          </p:cBhvr>
                                          <p:to>
                                            <p:strVal val="visible"/>
                                          </p:to>
                                        </p:set>
                                        <p:anim calcmode="lin" valueType="num">
                                          <p:cBhvr>
                                            <p:cTn id="66" dur="400" fill="hold"/>
                                            <p:tgtEl>
                                              <p:spTgt spid="123"/>
                                            </p:tgtEl>
                                            <p:attrNameLst>
                                              <p:attrName>ppt_w</p:attrName>
                                            </p:attrNameLst>
                                          </p:cBhvr>
                                          <p:tavLst>
                                            <p:tav tm="0">
                                              <p:val>
                                                <p:fltVal val="0"/>
                                              </p:val>
                                            </p:tav>
                                            <p:tav tm="100000">
                                              <p:val>
                                                <p:strVal val="#ppt_w"/>
                                              </p:val>
                                            </p:tav>
                                          </p:tavLst>
                                        </p:anim>
                                        <p:anim calcmode="lin" valueType="num">
                                          <p:cBhvr>
                                            <p:cTn id="67" dur="400" fill="hold"/>
                                            <p:tgtEl>
                                              <p:spTgt spid="123"/>
                                            </p:tgtEl>
                                            <p:attrNameLst>
                                              <p:attrName>ppt_h</p:attrName>
                                            </p:attrNameLst>
                                          </p:cBhvr>
                                          <p:tavLst>
                                            <p:tav tm="0">
                                              <p:val>
                                                <p:fltVal val="0"/>
                                              </p:val>
                                            </p:tav>
                                            <p:tav tm="100000">
                                              <p:val>
                                                <p:strVal val="#ppt_h"/>
                                              </p:val>
                                            </p:tav>
                                          </p:tavLst>
                                        </p:anim>
                                        <p:animEffect transition="in" filter="fade">
                                          <p:cBhvr>
                                            <p:cTn id="68" dur="400"/>
                                            <p:tgtEl>
                                              <p:spTgt spid="123"/>
                                            </p:tgtEl>
                                          </p:cBhvr>
                                        </p:animEffect>
                                      </p:childTnLst>
                                    </p:cTn>
                                  </p:par>
                                </p:childTnLst>
                              </p:cTn>
                            </p:par>
                            <p:par>
                              <p:cTn id="69" fill="hold">
                                <p:stCondLst>
                                  <p:cond delay="1560"/>
                                </p:stCondLst>
                                <p:childTnLst>
                                  <p:par>
                                    <p:cTn id="70" presetID="10" presetClass="entr" presetSubtype="0"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250"/>
                                            <p:tgtEl>
                                              <p:spTgt spid="44"/>
                                            </p:tgtEl>
                                          </p:cBhvr>
                                        </p:animEffect>
                                      </p:childTnLst>
                                    </p:cTn>
                                  </p:par>
                                </p:childTnLst>
                              </p:cTn>
                            </p:par>
                            <p:par>
                              <p:cTn id="73" fill="hold">
                                <p:stCondLst>
                                  <p:cond delay="1810"/>
                                </p:stCondLst>
                                <p:childTnLst>
                                  <p:par>
                                    <p:cTn id="74" presetID="6" presetClass="entr" presetSubtype="32" fill="hold" grpId="0" nodeType="afterEffect">
                                      <p:stCondLst>
                                        <p:cond delay="0"/>
                                      </p:stCondLst>
                                      <p:childTnLst>
                                        <p:set>
                                          <p:cBhvr>
                                            <p:cTn id="75" dur="1" fill="hold">
                                              <p:stCondLst>
                                                <p:cond delay="0"/>
                                              </p:stCondLst>
                                            </p:cTn>
                                            <p:tgtEl>
                                              <p:spTgt spid="115"/>
                                            </p:tgtEl>
                                            <p:attrNameLst>
                                              <p:attrName>style.visibility</p:attrName>
                                            </p:attrNameLst>
                                          </p:cBhvr>
                                          <p:to>
                                            <p:strVal val="visible"/>
                                          </p:to>
                                        </p:set>
                                        <p:animEffect transition="in" filter="circle(out)">
                                          <p:cBhvr>
                                            <p:cTn id="76" dur="750"/>
                                            <p:tgtEl>
                                              <p:spTgt spid="115"/>
                                            </p:tgtEl>
                                          </p:cBhvr>
                                        </p:animEffect>
                                      </p:childTnLst>
                                    </p:cTn>
                                  </p:par>
                                </p:childTnLst>
                              </p:cTn>
                            </p:par>
                            <p:par>
                              <p:cTn id="77" fill="hold">
                                <p:stCondLst>
                                  <p:cond delay="2560"/>
                                </p:stCondLst>
                                <p:childTnLst>
                                  <p:par>
                                    <p:cTn id="78" presetID="22" presetClass="entr" presetSubtype="2" fill="hold" grpId="0" nodeType="afterEffect">
                                      <p:stCondLst>
                                        <p:cond delay="0"/>
                                      </p:stCondLst>
                                      <p:childTnLst>
                                        <p:set>
                                          <p:cBhvr>
                                            <p:cTn id="79" dur="1" fill="hold">
                                              <p:stCondLst>
                                                <p:cond delay="0"/>
                                              </p:stCondLst>
                                            </p:cTn>
                                            <p:tgtEl>
                                              <p:spTgt spid="118"/>
                                            </p:tgtEl>
                                            <p:attrNameLst>
                                              <p:attrName>style.visibility</p:attrName>
                                            </p:attrNameLst>
                                          </p:cBhvr>
                                          <p:to>
                                            <p:strVal val="visible"/>
                                          </p:to>
                                        </p:set>
                                        <p:animEffect transition="in" filter="wipe(right)">
                                          <p:cBhvr>
                                            <p:cTn id="80" dur="350"/>
                                            <p:tgtEl>
                                              <p:spTgt spid="118"/>
                                            </p:tgtEl>
                                          </p:cBhvr>
                                        </p:animEffect>
                                      </p:childTnLst>
                                    </p:cTn>
                                  </p:par>
                                  <p:par>
                                    <p:cTn id="81" presetID="53" presetClass="entr" presetSubtype="16" fill="hold" grpId="0" nodeType="withEffect">
                                      <p:stCondLst>
                                        <p:cond delay="0"/>
                                      </p:stCondLst>
                                      <p:iterate type="lt">
                                        <p:tmPct val="10000"/>
                                      </p:iterate>
                                      <p:childTnLst>
                                        <p:set>
                                          <p:cBhvr>
                                            <p:cTn id="82" dur="1" fill="hold">
                                              <p:stCondLst>
                                                <p:cond delay="0"/>
                                              </p:stCondLst>
                                            </p:cTn>
                                            <p:tgtEl>
                                              <p:spTgt spid="119"/>
                                            </p:tgtEl>
                                            <p:attrNameLst>
                                              <p:attrName>style.visibility</p:attrName>
                                            </p:attrNameLst>
                                          </p:cBhvr>
                                          <p:to>
                                            <p:strVal val="visible"/>
                                          </p:to>
                                        </p:set>
                                        <p:anim calcmode="lin" valueType="num">
                                          <p:cBhvr>
                                            <p:cTn id="83" dur="400" fill="hold"/>
                                            <p:tgtEl>
                                              <p:spTgt spid="119"/>
                                            </p:tgtEl>
                                            <p:attrNameLst>
                                              <p:attrName>ppt_w</p:attrName>
                                            </p:attrNameLst>
                                          </p:cBhvr>
                                          <p:tavLst>
                                            <p:tav tm="0">
                                              <p:val>
                                                <p:fltVal val="0"/>
                                              </p:val>
                                            </p:tav>
                                            <p:tav tm="100000">
                                              <p:val>
                                                <p:strVal val="#ppt_w"/>
                                              </p:val>
                                            </p:tav>
                                          </p:tavLst>
                                        </p:anim>
                                        <p:anim calcmode="lin" valueType="num">
                                          <p:cBhvr>
                                            <p:cTn id="84" dur="400" fill="hold"/>
                                            <p:tgtEl>
                                              <p:spTgt spid="119"/>
                                            </p:tgtEl>
                                            <p:attrNameLst>
                                              <p:attrName>ppt_h</p:attrName>
                                            </p:attrNameLst>
                                          </p:cBhvr>
                                          <p:tavLst>
                                            <p:tav tm="0">
                                              <p:val>
                                                <p:fltVal val="0"/>
                                              </p:val>
                                            </p:tav>
                                            <p:tav tm="100000">
                                              <p:val>
                                                <p:strVal val="#ppt_h"/>
                                              </p:val>
                                            </p:tav>
                                          </p:tavLst>
                                        </p:anim>
                                        <p:animEffect transition="in" filter="fade">
                                          <p:cBhvr>
                                            <p:cTn id="85" dur="400"/>
                                            <p:tgtEl>
                                              <p:spTgt spid="119"/>
                                            </p:tgtEl>
                                          </p:cBhvr>
                                        </p:animEffect>
                                      </p:childTnLst>
                                    </p:cTn>
                                  </p:par>
                                </p:childTnLst>
                              </p:cTn>
                            </p:par>
                            <p:par>
                              <p:cTn id="86" fill="hold">
                                <p:stCondLst>
                                  <p:cond delay="4120"/>
                                </p:stCondLst>
                                <p:childTnLst>
                                  <p:par>
                                    <p:cTn id="87" presetID="10" presetClass="entr" presetSubtype="0"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250"/>
                                            <p:tgtEl>
                                              <p:spTgt spid="45"/>
                                            </p:tgtEl>
                                          </p:cBhvr>
                                        </p:animEffect>
                                      </p:childTnLst>
                                    </p:cTn>
                                  </p:par>
                                </p:childTnLst>
                              </p:cTn>
                            </p:par>
                            <p:par>
                              <p:cTn id="90" fill="hold">
                                <p:stCondLst>
                                  <p:cond delay="4370"/>
                                </p:stCondLst>
                                <p:childTnLst>
                                  <p:par>
                                    <p:cTn id="91" presetID="6" presetClass="entr" presetSubtype="32" fill="hold" grpId="0" nodeType="afterEffect">
                                      <p:stCondLst>
                                        <p:cond delay="0"/>
                                      </p:stCondLst>
                                      <p:childTnLst>
                                        <p:set>
                                          <p:cBhvr>
                                            <p:cTn id="92" dur="1" fill="hold">
                                              <p:stCondLst>
                                                <p:cond delay="0"/>
                                              </p:stCondLst>
                                            </p:cTn>
                                            <p:tgtEl>
                                              <p:spTgt spid="117"/>
                                            </p:tgtEl>
                                            <p:attrNameLst>
                                              <p:attrName>style.visibility</p:attrName>
                                            </p:attrNameLst>
                                          </p:cBhvr>
                                          <p:to>
                                            <p:strVal val="visible"/>
                                          </p:to>
                                        </p:set>
                                        <p:animEffect transition="in" filter="circle(out)">
                                          <p:cBhvr>
                                            <p:cTn id="93" dur="1000"/>
                                            <p:tgtEl>
                                              <p:spTgt spid="117"/>
                                            </p:tgtEl>
                                          </p:cBhvr>
                                        </p:animEffect>
                                      </p:childTnLst>
                                    </p:cTn>
                                  </p:par>
                                </p:childTnLst>
                              </p:cTn>
                            </p:par>
                            <p:par>
                              <p:cTn id="94" fill="hold">
                                <p:stCondLst>
                                  <p:cond delay="5370"/>
                                </p:stCondLst>
                                <p:childTnLst>
                                  <p:par>
                                    <p:cTn id="95" presetID="22" presetClass="entr" presetSubtype="8" fill="hold" grpId="0" nodeType="afterEffect">
                                      <p:stCondLst>
                                        <p:cond delay="0"/>
                                      </p:stCondLst>
                                      <p:childTnLst>
                                        <p:set>
                                          <p:cBhvr>
                                            <p:cTn id="96" dur="1" fill="hold">
                                              <p:stCondLst>
                                                <p:cond delay="0"/>
                                              </p:stCondLst>
                                            </p:cTn>
                                            <p:tgtEl>
                                              <p:spTgt spid="120"/>
                                            </p:tgtEl>
                                            <p:attrNameLst>
                                              <p:attrName>style.visibility</p:attrName>
                                            </p:attrNameLst>
                                          </p:cBhvr>
                                          <p:to>
                                            <p:strVal val="visible"/>
                                          </p:to>
                                        </p:set>
                                        <p:animEffect transition="in" filter="wipe(left)">
                                          <p:cBhvr>
                                            <p:cTn id="97" dur="350"/>
                                            <p:tgtEl>
                                              <p:spTgt spid="120"/>
                                            </p:tgtEl>
                                          </p:cBhvr>
                                        </p:animEffect>
                                      </p:childTnLst>
                                    </p:cTn>
                                  </p:par>
                                  <p:par>
                                    <p:cTn id="98" presetID="53" presetClass="entr" presetSubtype="16" fill="hold" grpId="0" nodeType="withEffect">
                                      <p:stCondLst>
                                        <p:cond delay="0"/>
                                      </p:stCondLst>
                                      <p:iterate type="lt">
                                        <p:tmPct val="10000"/>
                                      </p:iterate>
                                      <p:childTnLst>
                                        <p:set>
                                          <p:cBhvr>
                                            <p:cTn id="99" dur="1" fill="hold">
                                              <p:stCondLst>
                                                <p:cond delay="0"/>
                                              </p:stCondLst>
                                            </p:cTn>
                                            <p:tgtEl>
                                              <p:spTgt spid="121"/>
                                            </p:tgtEl>
                                            <p:attrNameLst>
                                              <p:attrName>style.visibility</p:attrName>
                                            </p:attrNameLst>
                                          </p:cBhvr>
                                          <p:to>
                                            <p:strVal val="visible"/>
                                          </p:to>
                                        </p:set>
                                        <p:anim calcmode="lin" valueType="num">
                                          <p:cBhvr>
                                            <p:cTn id="100" dur="400" fill="hold"/>
                                            <p:tgtEl>
                                              <p:spTgt spid="121"/>
                                            </p:tgtEl>
                                            <p:attrNameLst>
                                              <p:attrName>ppt_w</p:attrName>
                                            </p:attrNameLst>
                                          </p:cBhvr>
                                          <p:tavLst>
                                            <p:tav tm="0">
                                              <p:val>
                                                <p:fltVal val="0"/>
                                              </p:val>
                                            </p:tav>
                                            <p:tav tm="100000">
                                              <p:val>
                                                <p:strVal val="#ppt_w"/>
                                              </p:val>
                                            </p:tav>
                                          </p:tavLst>
                                        </p:anim>
                                        <p:anim calcmode="lin" valueType="num">
                                          <p:cBhvr>
                                            <p:cTn id="101" dur="400" fill="hold"/>
                                            <p:tgtEl>
                                              <p:spTgt spid="121"/>
                                            </p:tgtEl>
                                            <p:attrNameLst>
                                              <p:attrName>ppt_h</p:attrName>
                                            </p:attrNameLst>
                                          </p:cBhvr>
                                          <p:tavLst>
                                            <p:tav tm="0">
                                              <p:val>
                                                <p:fltVal val="0"/>
                                              </p:val>
                                            </p:tav>
                                            <p:tav tm="100000">
                                              <p:val>
                                                <p:strVal val="#ppt_h"/>
                                              </p:val>
                                            </p:tav>
                                          </p:tavLst>
                                        </p:anim>
                                        <p:animEffect transition="in" filter="fade">
                                          <p:cBhvr>
                                            <p:cTn id="102" dur="400"/>
                                            <p:tgtEl>
                                              <p:spTgt spid="121"/>
                                            </p:tgtEl>
                                          </p:cBhvr>
                                        </p:animEffect>
                                      </p:childTnLst>
                                    </p:cTn>
                                  </p:par>
                                </p:childTnLst>
                              </p:cTn>
                            </p:par>
                            <p:par>
                              <p:cTn id="103" fill="hold">
                                <p:stCondLst>
                                  <p:cond delay="6930"/>
                                </p:stCondLst>
                                <p:childTnLst>
                                  <p:par>
                                    <p:cTn id="104" presetID="10" presetClass="entr" presetSubtype="0" fill="hold" grpId="0" nodeType="afterEffect">
                                      <p:stCondLst>
                                        <p:cond delay="0"/>
                                      </p:stCondLst>
                                      <p:childTnLst>
                                        <p:set>
                                          <p:cBhvr>
                                            <p:cTn id="105" dur="1" fill="hold">
                                              <p:stCondLst>
                                                <p:cond delay="0"/>
                                              </p:stCondLst>
                                            </p:cTn>
                                            <p:tgtEl>
                                              <p:spTgt spid="113"/>
                                            </p:tgtEl>
                                            <p:attrNameLst>
                                              <p:attrName>style.visibility</p:attrName>
                                            </p:attrNameLst>
                                          </p:cBhvr>
                                          <p:to>
                                            <p:strVal val="visible"/>
                                          </p:to>
                                        </p:set>
                                        <p:animEffect transition="in" filter="fade">
                                          <p:cBhvr>
                                            <p:cTn id="106" dur="250"/>
                                            <p:tgtEl>
                                              <p:spTgt spid="113"/>
                                            </p:tgtEl>
                                          </p:cBhvr>
                                        </p:animEffect>
                                      </p:childTnLst>
                                    </p:cTn>
                                  </p:par>
                                </p:childTnLst>
                              </p:cTn>
                            </p:par>
                            <p:par>
                              <p:cTn id="107" fill="hold">
                                <p:stCondLst>
                                  <p:cond delay="7180"/>
                                </p:stCondLst>
                                <p:childTnLst>
                                  <p:par>
                                    <p:cTn id="108" presetID="6" presetClass="entr" presetSubtype="32" fill="hold" grpId="0" nodeType="afterEffect">
                                      <p:stCondLst>
                                        <p:cond delay="0"/>
                                      </p:stCondLst>
                                      <p:childTnLst>
                                        <p:set>
                                          <p:cBhvr>
                                            <p:cTn id="109" dur="1" fill="hold">
                                              <p:stCondLst>
                                                <p:cond delay="0"/>
                                              </p:stCondLst>
                                            </p:cTn>
                                            <p:tgtEl>
                                              <p:spTgt spid="116"/>
                                            </p:tgtEl>
                                            <p:attrNameLst>
                                              <p:attrName>style.visibility</p:attrName>
                                            </p:attrNameLst>
                                          </p:cBhvr>
                                          <p:to>
                                            <p:strVal val="visible"/>
                                          </p:to>
                                        </p:set>
                                        <p:animEffect transition="in" filter="circle(out)">
                                          <p:cBhvr>
                                            <p:cTn id="110" dur="750"/>
                                            <p:tgtEl>
                                              <p:spTgt spid="116"/>
                                            </p:tgtEl>
                                          </p:cBhvr>
                                        </p:animEffect>
                                      </p:childTnLst>
                                    </p:cTn>
                                  </p:par>
                                </p:childTnLst>
                              </p:cTn>
                            </p:par>
                            <p:par>
                              <p:cTn id="111" fill="hold">
                                <p:stCondLst>
                                  <p:cond delay="7930"/>
                                </p:stCondLst>
                                <p:childTnLst>
                                  <p:par>
                                    <p:cTn id="112" presetID="22" presetClass="entr" presetSubtype="8" fill="hold" grpId="0" nodeType="afterEffect">
                                      <p:stCondLst>
                                        <p:cond delay="0"/>
                                      </p:stCondLst>
                                      <p:childTnLst>
                                        <p:set>
                                          <p:cBhvr>
                                            <p:cTn id="113" dur="1" fill="hold">
                                              <p:stCondLst>
                                                <p:cond delay="0"/>
                                              </p:stCondLst>
                                            </p:cTn>
                                            <p:tgtEl>
                                              <p:spTgt spid="124"/>
                                            </p:tgtEl>
                                            <p:attrNameLst>
                                              <p:attrName>style.visibility</p:attrName>
                                            </p:attrNameLst>
                                          </p:cBhvr>
                                          <p:to>
                                            <p:strVal val="visible"/>
                                          </p:to>
                                        </p:set>
                                        <p:animEffect transition="in" filter="wipe(left)">
                                          <p:cBhvr>
                                            <p:cTn id="114" dur="350"/>
                                            <p:tgtEl>
                                              <p:spTgt spid="124"/>
                                            </p:tgtEl>
                                          </p:cBhvr>
                                        </p:animEffect>
                                      </p:childTnLst>
                                    </p:cTn>
                                  </p:par>
                                  <p:par>
                                    <p:cTn id="115" presetID="53" presetClass="entr" presetSubtype="16" fill="hold" grpId="0" nodeType="withEffect">
                                      <p:stCondLst>
                                        <p:cond delay="0"/>
                                      </p:stCondLst>
                                      <p:iterate type="lt">
                                        <p:tmPct val="10000"/>
                                      </p:iterate>
                                      <p:childTnLst>
                                        <p:set>
                                          <p:cBhvr>
                                            <p:cTn id="116" dur="1" fill="hold">
                                              <p:stCondLst>
                                                <p:cond delay="0"/>
                                              </p:stCondLst>
                                            </p:cTn>
                                            <p:tgtEl>
                                              <p:spTgt spid="125"/>
                                            </p:tgtEl>
                                            <p:attrNameLst>
                                              <p:attrName>style.visibility</p:attrName>
                                            </p:attrNameLst>
                                          </p:cBhvr>
                                          <p:to>
                                            <p:strVal val="visible"/>
                                          </p:to>
                                        </p:set>
                                        <p:anim calcmode="lin" valueType="num">
                                          <p:cBhvr>
                                            <p:cTn id="117" dur="400" fill="hold"/>
                                            <p:tgtEl>
                                              <p:spTgt spid="125"/>
                                            </p:tgtEl>
                                            <p:attrNameLst>
                                              <p:attrName>ppt_w</p:attrName>
                                            </p:attrNameLst>
                                          </p:cBhvr>
                                          <p:tavLst>
                                            <p:tav tm="0">
                                              <p:val>
                                                <p:fltVal val="0"/>
                                              </p:val>
                                            </p:tav>
                                            <p:tav tm="100000">
                                              <p:val>
                                                <p:strVal val="#ppt_w"/>
                                              </p:val>
                                            </p:tav>
                                          </p:tavLst>
                                        </p:anim>
                                        <p:anim calcmode="lin" valueType="num">
                                          <p:cBhvr>
                                            <p:cTn id="118" dur="400" fill="hold"/>
                                            <p:tgtEl>
                                              <p:spTgt spid="125"/>
                                            </p:tgtEl>
                                            <p:attrNameLst>
                                              <p:attrName>ppt_h</p:attrName>
                                            </p:attrNameLst>
                                          </p:cBhvr>
                                          <p:tavLst>
                                            <p:tav tm="0">
                                              <p:val>
                                                <p:fltVal val="0"/>
                                              </p:val>
                                            </p:tav>
                                            <p:tav tm="100000">
                                              <p:val>
                                                <p:strVal val="#ppt_h"/>
                                              </p:val>
                                            </p:tav>
                                          </p:tavLst>
                                        </p:anim>
                                        <p:animEffect transition="in" filter="fade">
                                          <p:cBhvr>
                                            <p:cTn id="119" dur="4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p:bldP spid="41" grpId="0" animBg="1"/>
          <p:bldP spid="42" grpId="0"/>
          <p:bldP spid="43" grpId="0" animBg="1"/>
          <p:bldP spid="44" grpId="0" animBg="1"/>
          <p:bldP spid="45" grpId="0" animBg="1"/>
          <p:bldP spid="113" grpId="0" animBg="1"/>
          <p:bldP spid="114" grpId="0" animBg="1"/>
          <p:bldP spid="115" grpId="0" animBg="1"/>
          <p:bldP spid="116" grpId="0" animBg="1"/>
          <p:bldP spid="117" grpId="0" animBg="1"/>
          <p:bldP spid="118" grpId="0"/>
          <p:bldP spid="119" grpId="0"/>
          <p:bldP spid="120" grpId="0"/>
          <p:bldP spid="121" grpId="0"/>
          <p:bldP spid="122" grpId="0"/>
          <p:bldP spid="123" grpId="0"/>
          <p:bldP spid="124" grpId="0"/>
          <p:bldP spid="125" grpId="0"/>
          <p:bldP spid="126" grpId="0"/>
          <p:bldP spid="12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sp>
        <p:nvSpPr>
          <p:cNvPr id="4" name="Rectangle 5"/>
          <p:cNvSpPr/>
          <p:nvPr/>
        </p:nvSpPr>
        <p:spPr>
          <a:xfrm>
            <a:off x="4461197" y="-20753"/>
            <a:ext cx="221607" cy="5166634"/>
          </a:xfrm>
          <a:prstGeom prst="rect">
            <a:avLst/>
          </a:prstGeom>
          <a:solidFill>
            <a:schemeClr val="bg1">
              <a:alpha val="25000"/>
            </a:schemeClr>
          </a:solidFill>
          <a:ln>
            <a:solidFill>
              <a:schemeClr val="tx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grpSp>
        <p:nvGrpSpPr>
          <p:cNvPr id="5" name="Group 44"/>
          <p:cNvGrpSpPr/>
          <p:nvPr/>
        </p:nvGrpSpPr>
        <p:grpSpPr>
          <a:xfrm>
            <a:off x="4533900" y="-40039"/>
            <a:ext cx="76200" cy="168668"/>
            <a:chOff x="2955636" y="3984060"/>
            <a:chExt cx="101600" cy="224891"/>
          </a:xfrm>
          <a:effectLst>
            <a:outerShdw blurRad="25400" dist="25400" dir="2700000" algn="tl" rotWithShape="0">
              <a:prstClr val="black">
                <a:alpha val="70000"/>
              </a:prstClr>
            </a:outerShdw>
          </a:effectLst>
        </p:grpSpPr>
        <p:cxnSp>
          <p:nvCxnSpPr>
            <p:cNvPr id="6" name="Straight Connector 38"/>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40"/>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41"/>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42"/>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43"/>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11" name="TextBox 45"/>
          <p:cNvSpPr txBox="1"/>
          <p:nvPr/>
        </p:nvSpPr>
        <p:spPr>
          <a:xfrm>
            <a:off x="4389957" y="143839"/>
            <a:ext cx="377027" cy="196208"/>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en-US" sz="675" dirty="0">
                <a:solidFill>
                  <a:srgbClr val="595959"/>
                </a:solidFill>
                <a:latin typeface="Arial" panose="020B0604020202020204" pitchFamily="34" charset="0"/>
                <a:cs typeface="Arial" panose="020B0604020202020204" pitchFamily="34" charset="0"/>
              </a:rPr>
              <a:t>2014</a:t>
            </a:r>
            <a:endParaRPr lang="id-ID" sz="675" dirty="0">
              <a:solidFill>
                <a:srgbClr val="595959"/>
              </a:solidFill>
              <a:latin typeface="Arial" panose="020B0604020202020204" pitchFamily="34" charset="0"/>
              <a:cs typeface="Arial" panose="020B0604020202020204" pitchFamily="34" charset="0"/>
            </a:endParaRPr>
          </a:p>
        </p:txBody>
      </p:sp>
      <p:sp>
        <p:nvSpPr>
          <p:cNvPr id="12" name="Rectangle 116"/>
          <p:cNvSpPr/>
          <p:nvPr/>
        </p:nvSpPr>
        <p:spPr>
          <a:xfrm rot="2700000">
            <a:off x="4657805" y="1266702"/>
            <a:ext cx="53783" cy="53783"/>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13" name="Rectangle 117"/>
          <p:cNvSpPr/>
          <p:nvPr/>
        </p:nvSpPr>
        <p:spPr>
          <a:xfrm rot="2700000">
            <a:off x="4432412" y="623443"/>
            <a:ext cx="53783" cy="53783"/>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14" name="Rectangle 124"/>
          <p:cNvSpPr/>
          <p:nvPr/>
        </p:nvSpPr>
        <p:spPr>
          <a:xfrm rot="2700000">
            <a:off x="4432412" y="1921728"/>
            <a:ext cx="53783" cy="53783"/>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grpSp>
        <p:nvGrpSpPr>
          <p:cNvPr id="15" name="Group 1"/>
          <p:cNvGrpSpPr/>
          <p:nvPr/>
        </p:nvGrpSpPr>
        <p:grpSpPr>
          <a:xfrm>
            <a:off x="4533900" y="362314"/>
            <a:ext cx="76200" cy="2152644"/>
            <a:chOff x="6045200" y="479910"/>
            <a:chExt cx="101600" cy="2870192"/>
          </a:xfrm>
        </p:grpSpPr>
        <p:grpSp>
          <p:nvGrpSpPr>
            <p:cNvPr id="16" name="Group 47"/>
            <p:cNvGrpSpPr/>
            <p:nvPr/>
          </p:nvGrpSpPr>
          <p:grpSpPr>
            <a:xfrm>
              <a:off x="6045200" y="479910"/>
              <a:ext cx="101600" cy="1410333"/>
              <a:chOff x="2955636" y="2798618"/>
              <a:chExt cx="101600" cy="1410333"/>
            </a:xfrm>
            <a:effectLst>
              <a:outerShdw blurRad="25400" dist="25400" dir="2700000" algn="tl" rotWithShape="0">
                <a:prstClr val="black">
                  <a:alpha val="70000"/>
                </a:prstClr>
              </a:outerShdw>
            </a:effectLst>
          </p:grpSpPr>
          <p:cxnSp>
            <p:nvCxnSpPr>
              <p:cNvPr id="50" name="Straight Connector 4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4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5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6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3"/>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5"/>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6"/>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7"/>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8"/>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79"/>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17" name="Group 128"/>
            <p:cNvGrpSpPr/>
            <p:nvPr/>
          </p:nvGrpSpPr>
          <p:grpSpPr>
            <a:xfrm>
              <a:off x="6045200" y="1939769"/>
              <a:ext cx="101600" cy="1410333"/>
              <a:chOff x="2955636" y="2798618"/>
              <a:chExt cx="101600" cy="1410333"/>
            </a:xfrm>
            <a:effectLst>
              <a:outerShdw blurRad="25400" dist="25400" dir="2700000" algn="tl" rotWithShape="0">
                <a:prstClr val="black">
                  <a:alpha val="70000"/>
                </a:prstClr>
              </a:outerShdw>
            </a:effectLst>
          </p:grpSpPr>
          <p:cxnSp>
            <p:nvCxnSpPr>
              <p:cNvPr id="18" name="Straight Connector 129"/>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30"/>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31"/>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132"/>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133"/>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134"/>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135"/>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136"/>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137"/>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138"/>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139"/>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140"/>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141"/>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142"/>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143"/>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144"/>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145"/>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146"/>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147"/>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148"/>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149"/>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150"/>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151"/>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152"/>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153"/>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154"/>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155"/>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156"/>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157"/>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158"/>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159"/>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160"/>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sp>
        <p:nvSpPr>
          <p:cNvPr id="82" name="Rectangle 161"/>
          <p:cNvSpPr/>
          <p:nvPr/>
        </p:nvSpPr>
        <p:spPr>
          <a:xfrm rot="2700000">
            <a:off x="4657805" y="2952630"/>
            <a:ext cx="53783" cy="53783"/>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83" name="TextBox 165"/>
          <p:cNvSpPr txBox="1"/>
          <p:nvPr/>
        </p:nvSpPr>
        <p:spPr>
          <a:xfrm>
            <a:off x="4389957" y="2519387"/>
            <a:ext cx="377027" cy="196208"/>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675" dirty="0">
                <a:solidFill>
                  <a:srgbClr val="595959"/>
                </a:solidFill>
                <a:latin typeface="Arial" panose="020B0604020202020204" pitchFamily="34" charset="0"/>
                <a:cs typeface="Arial" panose="020B0604020202020204" pitchFamily="34" charset="0"/>
              </a:rPr>
              <a:t>2012</a:t>
            </a:r>
          </a:p>
        </p:txBody>
      </p:sp>
      <p:grpSp>
        <p:nvGrpSpPr>
          <p:cNvPr id="84" name="Group 166"/>
          <p:cNvGrpSpPr/>
          <p:nvPr/>
        </p:nvGrpSpPr>
        <p:grpSpPr>
          <a:xfrm>
            <a:off x="4533900" y="2717163"/>
            <a:ext cx="76200" cy="1057750"/>
            <a:chOff x="2955636" y="2798618"/>
            <a:chExt cx="101600" cy="1410333"/>
          </a:xfrm>
          <a:effectLst>
            <a:outerShdw blurRad="25400" dist="25400" dir="2700000" algn="tl" rotWithShape="0">
              <a:prstClr val="black">
                <a:alpha val="70000"/>
              </a:prstClr>
            </a:outerShdw>
          </a:effectLst>
        </p:grpSpPr>
        <p:cxnSp>
          <p:nvCxnSpPr>
            <p:cNvPr id="85" name="Straight Connector 167"/>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168"/>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169"/>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70"/>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171"/>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172"/>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173"/>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174"/>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175"/>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176"/>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177"/>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178"/>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179"/>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180"/>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181"/>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82"/>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83"/>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84"/>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85"/>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86"/>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87"/>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88"/>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89"/>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90"/>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91"/>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92"/>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93"/>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94"/>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95"/>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96"/>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97"/>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98"/>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118" name="TextBox 199"/>
          <p:cNvSpPr txBox="1"/>
          <p:nvPr/>
        </p:nvSpPr>
        <p:spPr>
          <a:xfrm>
            <a:off x="4389957" y="3789497"/>
            <a:ext cx="377027" cy="196208"/>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en-US" sz="675" dirty="0">
                <a:solidFill>
                  <a:srgbClr val="595959"/>
                </a:solidFill>
                <a:latin typeface="Arial" panose="020B0604020202020204" pitchFamily="34" charset="0"/>
                <a:cs typeface="Arial" panose="020B0604020202020204" pitchFamily="34" charset="0"/>
              </a:rPr>
              <a:t>2010</a:t>
            </a:r>
            <a:endParaRPr lang="id-ID" sz="675" dirty="0">
              <a:solidFill>
                <a:srgbClr val="595959"/>
              </a:solidFill>
              <a:latin typeface="Arial" panose="020B0604020202020204" pitchFamily="34" charset="0"/>
              <a:cs typeface="Arial" panose="020B0604020202020204" pitchFamily="34" charset="0"/>
            </a:endParaRPr>
          </a:p>
        </p:txBody>
      </p:sp>
      <p:grpSp>
        <p:nvGrpSpPr>
          <p:cNvPr id="119" name="Group 233"/>
          <p:cNvGrpSpPr/>
          <p:nvPr/>
        </p:nvGrpSpPr>
        <p:grpSpPr>
          <a:xfrm>
            <a:off x="4533900" y="3985728"/>
            <a:ext cx="76200" cy="1164144"/>
            <a:chOff x="6045200" y="479910"/>
            <a:chExt cx="101600" cy="1552192"/>
          </a:xfrm>
        </p:grpSpPr>
        <p:grpSp>
          <p:nvGrpSpPr>
            <p:cNvPr id="120" name="Group 234"/>
            <p:cNvGrpSpPr/>
            <p:nvPr/>
          </p:nvGrpSpPr>
          <p:grpSpPr>
            <a:xfrm>
              <a:off x="6045200" y="479910"/>
              <a:ext cx="101600" cy="1410333"/>
              <a:chOff x="2955636" y="2798618"/>
              <a:chExt cx="101600" cy="1410333"/>
            </a:xfrm>
            <a:effectLst>
              <a:outerShdw blurRad="25400" dist="25400" dir="2700000" algn="tl" rotWithShape="0">
                <a:prstClr val="black">
                  <a:alpha val="70000"/>
                </a:prstClr>
              </a:outerShdw>
            </a:effectLst>
          </p:grpSpPr>
          <p:cxnSp>
            <p:nvCxnSpPr>
              <p:cNvPr id="125" name="Straight Connector 26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26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27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27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27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27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27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27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27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27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27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27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28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28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28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28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28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28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28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28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28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28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29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29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29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293"/>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29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295"/>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296"/>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297"/>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298"/>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299"/>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121" name="Group 235"/>
            <p:cNvGrpSpPr/>
            <p:nvPr/>
          </p:nvGrpSpPr>
          <p:grpSpPr>
            <a:xfrm>
              <a:off x="6045200" y="1939769"/>
              <a:ext cx="101600" cy="92333"/>
              <a:chOff x="2955636" y="2798618"/>
              <a:chExt cx="101600" cy="92333"/>
            </a:xfrm>
            <a:effectLst>
              <a:outerShdw blurRad="25400" dist="25400" dir="2700000" algn="tl" rotWithShape="0">
                <a:prstClr val="black">
                  <a:alpha val="70000"/>
                </a:prstClr>
              </a:outerShdw>
            </a:effectLst>
          </p:grpSpPr>
          <p:cxnSp>
            <p:nvCxnSpPr>
              <p:cNvPr id="122" name="Straight Connector 236"/>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237"/>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238"/>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sp>
        <p:nvSpPr>
          <p:cNvPr id="158" name="Rectangle 300"/>
          <p:cNvSpPr/>
          <p:nvPr/>
        </p:nvSpPr>
        <p:spPr>
          <a:xfrm rot="2700000">
            <a:off x="4432412" y="3496683"/>
            <a:ext cx="53783" cy="53783"/>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159" name="Rectangle 301"/>
          <p:cNvSpPr/>
          <p:nvPr/>
        </p:nvSpPr>
        <p:spPr>
          <a:xfrm rot="2700000">
            <a:off x="4657805" y="4383169"/>
            <a:ext cx="53783" cy="53783"/>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160" name="椭圆 159"/>
          <p:cNvSpPr/>
          <p:nvPr/>
        </p:nvSpPr>
        <p:spPr>
          <a:xfrm>
            <a:off x="4878270" y="727000"/>
            <a:ext cx="1171409" cy="1171409"/>
          </a:xfrm>
          <a:prstGeom prst="ellipse">
            <a:avLst/>
          </a:prstGeom>
          <a:blipFill>
            <a:blip r:embed="rId4" cstate="print">
              <a:extLst>
                <a:ext uri="{28A0092B-C50C-407E-A947-70E740481C1C}">
                  <a14:useLocalDpi xmlns:a14="http://schemas.microsoft.com/office/drawing/2010/main"/>
                </a:ext>
              </a:extLst>
            </a:blip>
            <a:srcRect/>
            <a:stretch>
              <a:fillRect/>
            </a:stretch>
          </a:blipFill>
          <a:ln w="57150" cap="rnd">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161" name="椭圆 160"/>
          <p:cNvSpPr/>
          <p:nvPr/>
        </p:nvSpPr>
        <p:spPr>
          <a:xfrm flipH="1">
            <a:off x="3310179" y="1541854"/>
            <a:ext cx="925625" cy="925625"/>
          </a:xfrm>
          <a:prstGeom prst="ellipse">
            <a:avLst/>
          </a:prstGeom>
          <a:blipFill>
            <a:blip r:embed="rId5" cstate="print">
              <a:extLst>
                <a:ext uri="{28A0092B-C50C-407E-A947-70E740481C1C}">
                  <a14:useLocalDpi xmlns:a14="http://schemas.microsoft.com/office/drawing/2010/main"/>
                </a:ext>
              </a:extLst>
            </a:blip>
            <a:srcRect/>
            <a:stretch>
              <a:fillRect/>
            </a:stretch>
          </a:blipFill>
          <a:ln w="57150" cap="rnd">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162" name="椭圆 161"/>
          <p:cNvSpPr/>
          <p:nvPr/>
        </p:nvSpPr>
        <p:spPr>
          <a:xfrm>
            <a:off x="1748869" y="358494"/>
            <a:ext cx="925625" cy="925625"/>
          </a:xfrm>
          <a:prstGeom prst="ellipse">
            <a:avLst/>
          </a:prstGeom>
          <a:blipFill>
            <a:blip r:embed="rId6" cstate="print">
              <a:extLst>
                <a:ext uri="{28A0092B-C50C-407E-A947-70E740481C1C}">
                  <a14:useLocalDpi xmlns:a14="http://schemas.microsoft.com/office/drawing/2010/main"/>
                </a:ext>
              </a:extLst>
            </a:blip>
            <a:srcRect/>
            <a:stretch>
              <a:fillRect/>
            </a:stretch>
          </a:blipFill>
          <a:ln w="57150" cap="rnd">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163" name="椭圆 162"/>
          <p:cNvSpPr/>
          <p:nvPr/>
        </p:nvSpPr>
        <p:spPr>
          <a:xfrm>
            <a:off x="1129402" y="2939560"/>
            <a:ext cx="1402062" cy="1402062"/>
          </a:xfrm>
          <a:prstGeom prst="ellipse">
            <a:avLst/>
          </a:prstGeom>
          <a:blipFill>
            <a:blip r:embed="rId7" cstate="print">
              <a:extLst>
                <a:ext uri="{28A0092B-C50C-407E-A947-70E740481C1C}">
                  <a14:useLocalDpi xmlns:a14="http://schemas.microsoft.com/office/drawing/2010/main"/>
                </a:ext>
              </a:extLst>
            </a:blip>
            <a:srcRect/>
            <a:stretch>
              <a:fillRect/>
            </a:stretch>
          </a:blipFill>
          <a:ln w="57150" cap="rnd">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164" name="椭圆 163"/>
          <p:cNvSpPr/>
          <p:nvPr/>
        </p:nvSpPr>
        <p:spPr>
          <a:xfrm>
            <a:off x="5024693" y="3985728"/>
            <a:ext cx="925625" cy="925625"/>
          </a:xfrm>
          <a:prstGeom prst="ellipse">
            <a:avLst/>
          </a:prstGeom>
          <a:blipFill>
            <a:blip r:embed="rId8" cstate="print">
              <a:extLst>
                <a:ext uri="{28A0092B-C50C-407E-A947-70E740481C1C}">
                  <a14:useLocalDpi xmlns:a14="http://schemas.microsoft.com/office/drawing/2010/main"/>
                </a:ext>
              </a:extLst>
            </a:blip>
            <a:srcRect/>
            <a:stretch>
              <a:fillRect/>
            </a:stretch>
          </a:blipFill>
          <a:ln w="57150" cap="rnd">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165" name="椭圆 164"/>
          <p:cNvSpPr/>
          <p:nvPr/>
        </p:nvSpPr>
        <p:spPr>
          <a:xfrm>
            <a:off x="6741396" y="2338215"/>
            <a:ext cx="1402062" cy="1402062"/>
          </a:xfrm>
          <a:prstGeom prst="ellipse">
            <a:avLst/>
          </a:prstGeom>
          <a:blipFill>
            <a:blip r:embed="rId9" cstate="print">
              <a:extLst>
                <a:ext uri="{28A0092B-C50C-407E-A947-70E740481C1C}">
                  <a14:useLocalDpi xmlns:a14="http://schemas.microsoft.com/office/drawing/2010/main"/>
                </a:ext>
              </a:extLst>
            </a:blip>
            <a:srcRect/>
            <a:stretch>
              <a:fillRect/>
            </a:stretch>
          </a:blipFill>
          <a:ln w="57150" cap="rnd">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166" name="矩形 165"/>
          <p:cNvSpPr/>
          <p:nvPr/>
        </p:nvSpPr>
        <p:spPr>
          <a:xfrm>
            <a:off x="2143587" y="1566936"/>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smtClean="0">
                <a:solidFill>
                  <a:srgbClr val="595959"/>
                </a:solidFill>
                <a:latin typeface="微软雅黑" pitchFamily="34" charset="-122"/>
                <a:ea typeface="微软雅黑" pitchFamily="34" charset="-122"/>
              </a:rPr>
              <a:t>—07</a:t>
            </a:r>
            <a:endParaRPr lang="en-US" altLang="zh-CN" sz="1600" b="1" dirty="0">
              <a:solidFill>
                <a:srgbClr val="595959"/>
              </a:solidFill>
              <a:latin typeface="微软雅黑" pitchFamily="34" charset="-122"/>
              <a:ea typeface="微软雅黑" pitchFamily="34" charset="-122"/>
            </a:endParaRPr>
          </a:p>
        </p:txBody>
      </p:sp>
      <p:sp>
        <p:nvSpPr>
          <p:cNvPr id="167" name="矩形 47"/>
          <p:cNvSpPr>
            <a:spLocks noChangeArrowheads="1"/>
          </p:cNvSpPr>
          <p:nvPr/>
        </p:nvSpPr>
        <p:spPr bwMode="auto">
          <a:xfrm>
            <a:off x="1198945" y="1870529"/>
            <a:ext cx="1967984"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在此录入上述图表的综合描述说明，在此录入上述图表的描述说明。</a:t>
            </a:r>
          </a:p>
        </p:txBody>
      </p:sp>
      <p:sp>
        <p:nvSpPr>
          <p:cNvPr id="168" name="矩形 167"/>
          <p:cNvSpPr/>
          <p:nvPr/>
        </p:nvSpPr>
        <p:spPr>
          <a:xfrm>
            <a:off x="2696166" y="343237"/>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a:solidFill>
                  <a:srgbClr val="595959"/>
                </a:solidFill>
                <a:latin typeface="微软雅黑" pitchFamily="34" charset="-122"/>
                <a:ea typeface="微软雅黑" pitchFamily="34" charset="-122"/>
              </a:rPr>
              <a:t>—</a:t>
            </a:r>
            <a:r>
              <a:rPr lang="en-US" altLang="zh-CN" sz="1600" b="1" dirty="0" smtClean="0">
                <a:solidFill>
                  <a:srgbClr val="595959"/>
                </a:solidFill>
                <a:latin typeface="微软雅黑" pitchFamily="34" charset="-122"/>
                <a:ea typeface="微软雅黑" pitchFamily="34" charset="-122"/>
              </a:rPr>
              <a:t>05</a:t>
            </a:r>
            <a:endParaRPr lang="en-US" altLang="zh-CN" sz="1600" b="1" dirty="0">
              <a:solidFill>
                <a:srgbClr val="595959"/>
              </a:solidFill>
              <a:latin typeface="微软雅黑" pitchFamily="34" charset="-122"/>
              <a:ea typeface="微软雅黑" pitchFamily="34" charset="-122"/>
            </a:endParaRPr>
          </a:p>
        </p:txBody>
      </p:sp>
      <p:sp>
        <p:nvSpPr>
          <p:cNvPr id="169" name="矩形 47"/>
          <p:cNvSpPr>
            <a:spLocks noChangeArrowheads="1"/>
          </p:cNvSpPr>
          <p:nvPr/>
        </p:nvSpPr>
        <p:spPr bwMode="auto">
          <a:xfrm>
            <a:off x="2734637" y="646830"/>
            <a:ext cx="1632834"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在此录入上述图表的综合描述说明，在此录入上述图表的说明。</a:t>
            </a:r>
          </a:p>
        </p:txBody>
      </p:sp>
      <p:sp>
        <p:nvSpPr>
          <p:cNvPr id="170" name="矩形 169"/>
          <p:cNvSpPr/>
          <p:nvPr/>
        </p:nvSpPr>
        <p:spPr>
          <a:xfrm>
            <a:off x="6098712" y="886723"/>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smtClean="0">
                <a:solidFill>
                  <a:srgbClr val="595959"/>
                </a:solidFill>
                <a:latin typeface="微软雅黑" pitchFamily="34" charset="-122"/>
                <a:ea typeface="微软雅黑" pitchFamily="34" charset="-122"/>
              </a:rPr>
              <a:t>—06</a:t>
            </a:r>
            <a:endParaRPr lang="en-US" altLang="zh-CN" sz="1600" b="1" dirty="0">
              <a:solidFill>
                <a:srgbClr val="595959"/>
              </a:solidFill>
              <a:latin typeface="微软雅黑" pitchFamily="34" charset="-122"/>
              <a:ea typeface="微软雅黑" pitchFamily="34" charset="-122"/>
            </a:endParaRPr>
          </a:p>
        </p:txBody>
      </p:sp>
      <p:sp>
        <p:nvSpPr>
          <p:cNvPr id="171" name="矩形 47"/>
          <p:cNvSpPr>
            <a:spLocks noChangeArrowheads="1"/>
          </p:cNvSpPr>
          <p:nvPr/>
        </p:nvSpPr>
        <p:spPr bwMode="auto">
          <a:xfrm>
            <a:off x="6137184" y="1190316"/>
            <a:ext cx="1963208" cy="461665"/>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在此录入上述图表的综合描述说明，在此录入上述图表的说明。</a:t>
            </a:r>
          </a:p>
        </p:txBody>
      </p:sp>
      <p:sp>
        <p:nvSpPr>
          <p:cNvPr id="172" name="矩形 171"/>
          <p:cNvSpPr/>
          <p:nvPr/>
        </p:nvSpPr>
        <p:spPr>
          <a:xfrm>
            <a:off x="5454189" y="2438666"/>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a:solidFill>
                  <a:srgbClr val="595959"/>
                </a:solidFill>
                <a:latin typeface="微软雅黑" pitchFamily="34" charset="-122"/>
                <a:ea typeface="微软雅黑" pitchFamily="34" charset="-122"/>
              </a:rPr>
              <a:t>—</a:t>
            </a:r>
            <a:r>
              <a:rPr lang="en-US" altLang="zh-CN" sz="1600" b="1" dirty="0" smtClean="0">
                <a:solidFill>
                  <a:srgbClr val="595959"/>
                </a:solidFill>
                <a:latin typeface="微软雅黑" pitchFamily="34" charset="-122"/>
                <a:ea typeface="微软雅黑" pitchFamily="34" charset="-122"/>
              </a:rPr>
              <a:t>08</a:t>
            </a:r>
            <a:endParaRPr lang="en-US" altLang="zh-CN" sz="1600" b="1" dirty="0">
              <a:solidFill>
                <a:srgbClr val="595959"/>
              </a:solidFill>
              <a:latin typeface="微软雅黑" pitchFamily="34" charset="-122"/>
              <a:ea typeface="微软雅黑" pitchFamily="34" charset="-122"/>
            </a:endParaRPr>
          </a:p>
        </p:txBody>
      </p:sp>
      <p:sp>
        <p:nvSpPr>
          <p:cNvPr id="173" name="矩形 47"/>
          <p:cNvSpPr>
            <a:spLocks noChangeArrowheads="1"/>
          </p:cNvSpPr>
          <p:nvPr/>
        </p:nvSpPr>
        <p:spPr bwMode="auto">
          <a:xfrm>
            <a:off x="4795570" y="2742258"/>
            <a:ext cx="1873122"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在此录入上述图表的综合描述说明，在此录入上述图表的描述说明。</a:t>
            </a:r>
          </a:p>
        </p:txBody>
      </p:sp>
      <p:sp>
        <p:nvSpPr>
          <p:cNvPr id="174" name="矩形 173"/>
          <p:cNvSpPr/>
          <p:nvPr/>
        </p:nvSpPr>
        <p:spPr>
          <a:xfrm>
            <a:off x="2601519" y="3192978"/>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smtClean="0">
                <a:solidFill>
                  <a:srgbClr val="595959"/>
                </a:solidFill>
                <a:latin typeface="微软雅黑" pitchFamily="34" charset="-122"/>
                <a:ea typeface="微软雅黑" pitchFamily="34" charset="-122"/>
              </a:rPr>
              <a:t>—09</a:t>
            </a:r>
            <a:endParaRPr lang="en-US" altLang="zh-CN" sz="1600" b="1" dirty="0">
              <a:solidFill>
                <a:srgbClr val="595959"/>
              </a:solidFill>
              <a:latin typeface="微软雅黑" pitchFamily="34" charset="-122"/>
              <a:ea typeface="微软雅黑" pitchFamily="34" charset="-122"/>
            </a:endParaRPr>
          </a:p>
        </p:txBody>
      </p:sp>
      <p:sp>
        <p:nvSpPr>
          <p:cNvPr id="175" name="矩形 47"/>
          <p:cNvSpPr>
            <a:spLocks noChangeArrowheads="1"/>
          </p:cNvSpPr>
          <p:nvPr/>
        </p:nvSpPr>
        <p:spPr bwMode="auto">
          <a:xfrm>
            <a:off x="2639990" y="3496571"/>
            <a:ext cx="1632834"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在此录入上述图表的综合描述说明，在此录入上述图表的说明。</a:t>
            </a:r>
          </a:p>
        </p:txBody>
      </p:sp>
      <p:sp>
        <p:nvSpPr>
          <p:cNvPr id="176" name="矩形 175"/>
          <p:cNvSpPr/>
          <p:nvPr/>
        </p:nvSpPr>
        <p:spPr>
          <a:xfrm>
            <a:off x="6028788" y="4020364"/>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smtClean="0">
                <a:solidFill>
                  <a:srgbClr val="595959"/>
                </a:solidFill>
                <a:latin typeface="微软雅黑" pitchFamily="34" charset="-122"/>
                <a:ea typeface="微软雅黑" pitchFamily="34" charset="-122"/>
              </a:rPr>
              <a:t>—10</a:t>
            </a:r>
            <a:endParaRPr lang="en-US" altLang="zh-CN" sz="1600" b="1" dirty="0">
              <a:solidFill>
                <a:srgbClr val="595959"/>
              </a:solidFill>
              <a:latin typeface="微软雅黑" pitchFamily="34" charset="-122"/>
              <a:ea typeface="微软雅黑" pitchFamily="34" charset="-122"/>
            </a:endParaRPr>
          </a:p>
        </p:txBody>
      </p:sp>
      <p:sp>
        <p:nvSpPr>
          <p:cNvPr id="177" name="矩形 47"/>
          <p:cNvSpPr>
            <a:spLocks noChangeArrowheads="1"/>
          </p:cNvSpPr>
          <p:nvPr/>
        </p:nvSpPr>
        <p:spPr bwMode="auto">
          <a:xfrm>
            <a:off x="6067260" y="4323957"/>
            <a:ext cx="2033132" cy="461665"/>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在此录入上述图表的综合描述说明，在此录入上述图表的说明。</a:t>
            </a:r>
          </a:p>
        </p:txBody>
      </p:sp>
    </p:spTree>
    <p:extLst>
      <p:ext uri="{BB962C8B-B14F-4D97-AF65-F5344CB8AC3E}">
        <p14:creationId xmlns:p14="http://schemas.microsoft.com/office/powerpoint/2010/main" val="311091216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 calcmode="lin" valueType="num">
                                      <p:cBhvr>
                                        <p:cTn id="11" dur="500" fill="hold"/>
                                        <p:tgtEl>
                                          <p:spTgt spid="83"/>
                                        </p:tgtEl>
                                        <p:attrNameLst>
                                          <p:attrName>ppt_w</p:attrName>
                                        </p:attrNameLst>
                                      </p:cBhvr>
                                      <p:tavLst>
                                        <p:tav tm="0">
                                          <p:val>
                                            <p:fltVal val="0"/>
                                          </p:val>
                                        </p:tav>
                                        <p:tav tm="100000">
                                          <p:val>
                                            <p:strVal val="#ppt_w"/>
                                          </p:val>
                                        </p:tav>
                                      </p:tavLst>
                                    </p:anim>
                                    <p:anim calcmode="lin" valueType="num">
                                      <p:cBhvr>
                                        <p:cTn id="12" dur="500" fill="hold"/>
                                        <p:tgtEl>
                                          <p:spTgt spid="83"/>
                                        </p:tgtEl>
                                        <p:attrNameLst>
                                          <p:attrName>ppt_h</p:attrName>
                                        </p:attrNameLst>
                                      </p:cBhvr>
                                      <p:tavLst>
                                        <p:tav tm="0">
                                          <p:val>
                                            <p:fltVal val="0"/>
                                          </p:val>
                                        </p:tav>
                                        <p:tav tm="100000">
                                          <p:val>
                                            <p:strVal val="#ppt_h"/>
                                          </p:val>
                                        </p:tav>
                                      </p:tavLst>
                                    </p:anim>
                                    <p:animEffect transition="in" filter="fade">
                                      <p:cBhvr>
                                        <p:cTn id="13" dur="500"/>
                                        <p:tgtEl>
                                          <p:spTgt spid="83"/>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wipe(up)">
                                      <p:cBhvr>
                                        <p:cTn id="17" dur="500"/>
                                        <p:tgtEl>
                                          <p:spTgt spid="8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18"/>
                                        </p:tgtEl>
                                        <p:attrNameLst>
                                          <p:attrName>style.visibility</p:attrName>
                                        </p:attrNameLst>
                                      </p:cBhvr>
                                      <p:to>
                                        <p:strVal val="visible"/>
                                      </p:to>
                                    </p:set>
                                    <p:anim calcmode="lin" valueType="num">
                                      <p:cBhvr>
                                        <p:cTn id="21" dur="500" fill="hold"/>
                                        <p:tgtEl>
                                          <p:spTgt spid="118"/>
                                        </p:tgtEl>
                                        <p:attrNameLst>
                                          <p:attrName>ppt_w</p:attrName>
                                        </p:attrNameLst>
                                      </p:cBhvr>
                                      <p:tavLst>
                                        <p:tav tm="0">
                                          <p:val>
                                            <p:fltVal val="0"/>
                                          </p:val>
                                        </p:tav>
                                        <p:tav tm="100000">
                                          <p:val>
                                            <p:strVal val="#ppt_w"/>
                                          </p:val>
                                        </p:tav>
                                      </p:tavLst>
                                    </p:anim>
                                    <p:anim calcmode="lin" valueType="num">
                                      <p:cBhvr>
                                        <p:cTn id="22" dur="500" fill="hold"/>
                                        <p:tgtEl>
                                          <p:spTgt spid="118"/>
                                        </p:tgtEl>
                                        <p:attrNameLst>
                                          <p:attrName>ppt_h</p:attrName>
                                        </p:attrNameLst>
                                      </p:cBhvr>
                                      <p:tavLst>
                                        <p:tav tm="0">
                                          <p:val>
                                            <p:fltVal val="0"/>
                                          </p:val>
                                        </p:tav>
                                        <p:tav tm="100000">
                                          <p:val>
                                            <p:strVal val="#ppt_h"/>
                                          </p:val>
                                        </p:tav>
                                      </p:tavLst>
                                    </p:anim>
                                    <p:animEffect transition="in" filter="fade">
                                      <p:cBhvr>
                                        <p:cTn id="23" dur="500"/>
                                        <p:tgtEl>
                                          <p:spTgt spid="118"/>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119"/>
                                        </p:tgtEl>
                                        <p:attrNameLst>
                                          <p:attrName>style.visibility</p:attrName>
                                        </p:attrNameLst>
                                      </p:cBhvr>
                                      <p:to>
                                        <p:strVal val="visible"/>
                                      </p:to>
                                    </p:set>
                                    <p:animEffect transition="in" filter="wipe(up)">
                                      <p:cBhvr>
                                        <p:cTn id="27" dur="500"/>
                                        <p:tgtEl>
                                          <p:spTgt spid="119"/>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50"/>
                                        <p:tgtEl>
                                          <p:spTgt spid="13"/>
                                        </p:tgtEl>
                                      </p:cBhvr>
                                    </p:animEffect>
                                  </p:childTnLst>
                                </p:cTn>
                              </p:par>
                            </p:childTnLst>
                          </p:cTn>
                        </p:par>
                        <p:par>
                          <p:cTn id="32" fill="hold">
                            <p:stCondLst>
                              <p:cond delay="2750"/>
                            </p:stCondLst>
                            <p:childTnLst>
                              <p:par>
                                <p:cTn id="33" presetID="6" presetClass="entr" presetSubtype="32" fill="hold" grpId="0" nodeType="afterEffect">
                                  <p:stCondLst>
                                    <p:cond delay="0"/>
                                  </p:stCondLst>
                                  <p:childTnLst>
                                    <p:set>
                                      <p:cBhvr>
                                        <p:cTn id="34" dur="1" fill="hold">
                                          <p:stCondLst>
                                            <p:cond delay="0"/>
                                          </p:stCondLst>
                                        </p:cTn>
                                        <p:tgtEl>
                                          <p:spTgt spid="162"/>
                                        </p:tgtEl>
                                        <p:attrNameLst>
                                          <p:attrName>style.visibility</p:attrName>
                                        </p:attrNameLst>
                                      </p:cBhvr>
                                      <p:to>
                                        <p:strVal val="visible"/>
                                      </p:to>
                                    </p:set>
                                    <p:animEffect transition="in" filter="circle(out)">
                                      <p:cBhvr>
                                        <p:cTn id="35" dur="750"/>
                                        <p:tgtEl>
                                          <p:spTgt spid="162"/>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168"/>
                                        </p:tgtEl>
                                        <p:attrNameLst>
                                          <p:attrName>style.visibility</p:attrName>
                                        </p:attrNameLst>
                                      </p:cBhvr>
                                      <p:to>
                                        <p:strVal val="visible"/>
                                      </p:to>
                                    </p:set>
                                    <p:animEffect transition="in" filter="wipe(left)">
                                      <p:cBhvr>
                                        <p:cTn id="39" dur="350"/>
                                        <p:tgtEl>
                                          <p:spTgt spid="168"/>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iterate type="lt">
                                    <p:tmPct val="10000"/>
                                  </p:iterate>
                                  <p:childTnLst>
                                    <p:set>
                                      <p:cBhvr>
                                        <p:cTn id="43" dur="1" fill="hold">
                                          <p:stCondLst>
                                            <p:cond delay="0"/>
                                          </p:stCondLst>
                                        </p:cTn>
                                        <p:tgtEl>
                                          <p:spTgt spid="169"/>
                                        </p:tgtEl>
                                        <p:attrNameLst>
                                          <p:attrName>style.visibility</p:attrName>
                                        </p:attrNameLst>
                                      </p:cBhvr>
                                      <p:to>
                                        <p:strVal val="visible"/>
                                      </p:to>
                                    </p:set>
                                    <p:anim calcmode="lin" valueType="num">
                                      <p:cBhvr>
                                        <p:cTn id="44" dur="400" fill="hold"/>
                                        <p:tgtEl>
                                          <p:spTgt spid="169"/>
                                        </p:tgtEl>
                                        <p:attrNameLst>
                                          <p:attrName>ppt_w</p:attrName>
                                        </p:attrNameLst>
                                      </p:cBhvr>
                                      <p:tavLst>
                                        <p:tav tm="0">
                                          <p:val>
                                            <p:fltVal val="0"/>
                                          </p:val>
                                        </p:tav>
                                        <p:tav tm="100000">
                                          <p:val>
                                            <p:strVal val="#ppt_w"/>
                                          </p:val>
                                        </p:tav>
                                      </p:tavLst>
                                    </p:anim>
                                    <p:anim calcmode="lin" valueType="num">
                                      <p:cBhvr>
                                        <p:cTn id="45" dur="400" fill="hold"/>
                                        <p:tgtEl>
                                          <p:spTgt spid="169"/>
                                        </p:tgtEl>
                                        <p:attrNameLst>
                                          <p:attrName>ppt_h</p:attrName>
                                        </p:attrNameLst>
                                      </p:cBhvr>
                                      <p:tavLst>
                                        <p:tav tm="0">
                                          <p:val>
                                            <p:fltVal val="0"/>
                                          </p:val>
                                        </p:tav>
                                        <p:tav tm="100000">
                                          <p:val>
                                            <p:strVal val="#ppt_h"/>
                                          </p:val>
                                        </p:tav>
                                      </p:tavLst>
                                    </p:anim>
                                    <p:animEffect transition="in" filter="fade">
                                      <p:cBhvr>
                                        <p:cTn id="46" dur="400"/>
                                        <p:tgtEl>
                                          <p:spTgt spid="169"/>
                                        </p:tgtEl>
                                      </p:cBhvr>
                                    </p:animEffect>
                                  </p:childTnLst>
                                </p:cTn>
                              </p:par>
                            </p:childTnLst>
                          </p:cTn>
                        </p:par>
                        <p:par>
                          <p:cTn id="47" fill="hold">
                            <p:stCondLst>
                              <p:cond delay="1480"/>
                            </p:stCondLst>
                            <p:childTnLst>
                              <p:par>
                                <p:cTn id="48" presetID="10"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250"/>
                                        <p:tgtEl>
                                          <p:spTgt spid="12"/>
                                        </p:tgtEl>
                                      </p:cBhvr>
                                    </p:animEffect>
                                  </p:childTnLst>
                                </p:cTn>
                              </p:par>
                            </p:childTnLst>
                          </p:cTn>
                        </p:par>
                        <p:par>
                          <p:cTn id="51" fill="hold">
                            <p:stCondLst>
                              <p:cond delay="1730"/>
                            </p:stCondLst>
                            <p:childTnLst>
                              <p:par>
                                <p:cTn id="52" presetID="6" presetClass="entr" presetSubtype="32" fill="hold" grpId="0" nodeType="afterEffect">
                                  <p:stCondLst>
                                    <p:cond delay="0"/>
                                  </p:stCondLst>
                                  <p:childTnLst>
                                    <p:set>
                                      <p:cBhvr>
                                        <p:cTn id="53" dur="1" fill="hold">
                                          <p:stCondLst>
                                            <p:cond delay="0"/>
                                          </p:stCondLst>
                                        </p:cTn>
                                        <p:tgtEl>
                                          <p:spTgt spid="160"/>
                                        </p:tgtEl>
                                        <p:attrNameLst>
                                          <p:attrName>style.visibility</p:attrName>
                                        </p:attrNameLst>
                                      </p:cBhvr>
                                      <p:to>
                                        <p:strVal val="visible"/>
                                      </p:to>
                                    </p:set>
                                    <p:animEffect transition="in" filter="circle(out)">
                                      <p:cBhvr>
                                        <p:cTn id="54" dur="1000"/>
                                        <p:tgtEl>
                                          <p:spTgt spid="160"/>
                                        </p:tgtEl>
                                      </p:cBhvr>
                                    </p:animEffect>
                                  </p:childTnLst>
                                </p:cTn>
                              </p:par>
                            </p:childTnLst>
                          </p:cTn>
                        </p:par>
                        <p:par>
                          <p:cTn id="55" fill="hold">
                            <p:stCondLst>
                              <p:cond delay="2730"/>
                            </p:stCondLst>
                            <p:childTnLst>
                              <p:par>
                                <p:cTn id="56" presetID="22" presetClass="entr" presetSubtype="8" fill="hold" grpId="0" nodeType="afterEffect">
                                  <p:stCondLst>
                                    <p:cond delay="0"/>
                                  </p:stCondLst>
                                  <p:childTnLst>
                                    <p:set>
                                      <p:cBhvr>
                                        <p:cTn id="57" dur="1" fill="hold">
                                          <p:stCondLst>
                                            <p:cond delay="0"/>
                                          </p:stCondLst>
                                        </p:cTn>
                                        <p:tgtEl>
                                          <p:spTgt spid="170"/>
                                        </p:tgtEl>
                                        <p:attrNameLst>
                                          <p:attrName>style.visibility</p:attrName>
                                        </p:attrNameLst>
                                      </p:cBhvr>
                                      <p:to>
                                        <p:strVal val="visible"/>
                                      </p:to>
                                    </p:set>
                                    <p:animEffect transition="in" filter="wipe(left)">
                                      <p:cBhvr>
                                        <p:cTn id="58" dur="350"/>
                                        <p:tgtEl>
                                          <p:spTgt spid="170"/>
                                        </p:tgtEl>
                                      </p:cBhvr>
                                    </p:animEffect>
                                  </p:childTnLst>
                                </p:cTn>
                              </p:par>
                              <p:par>
                                <p:cTn id="59" presetID="53" presetClass="entr" presetSubtype="16" fill="hold" grpId="0" nodeType="withEffect">
                                  <p:stCondLst>
                                    <p:cond delay="0"/>
                                  </p:stCondLst>
                                  <p:iterate type="lt">
                                    <p:tmPct val="10000"/>
                                  </p:iterate>
                                  <p:childTnLst>
                                    <p:set>
                                      <p:cBhvr>
                                        <p:cTn id="60" dur="1" fill="hold">
                                          <p:stCondLst>
                                            <p:cond delay="0"/>
                                          </p:stCondLst>
                                        </p:cTn>
                                        <p:tgtEl>
                                          <p:spTgt spid="171"/>
                                        </p:tgtEl>
                                        <p:attrNameLst>
                                          <p:attrName>style.visibility</p:attrName>
                                        </p:attrNameLst>
                                      </p:cBhvr>
                                      <p:to>
                                        <p:strVal val="visible"/>
                                      </p:to>
                                    </p:set>
                                    <p:anim calcmode="lin" valueType="num">
                                      <p:cBhvr>
                                        <p:cTn id="61" dur="400" fill="hold"/>
                                        <p:tgtEl>
                                          <p:spTgt spid="171"/>
                                        </p:tgtEl>
                                        <p:attrNameLst>
                                          <p:attrName>ppt_w</p:attrName>
                                        </p:attrNameLst>
                                      </p:cBhvr>
                                      <p:tavLst>
                                        <p:tav tm="0">
                                          <p:val>
                                            <p:fltVal val="0"/>
                                          </p:val>
                                        </p:tav>
                                        <p:tav tm="100000">
                                          <p:val>
                                            <p:strVal val="#ppt_w"/>
                                          </p:val>
                                        </p:tav>
                                      </p:tavLst>
                                    </p:anim>
                                    <p:anim calcmode="lin" valueType="num">
                                      <p:cBhvr>
                                        <p:cTn id="62" dur="400" fill="hold"/>
                                        <p:tgtEl>
                                          <p:spTgt spid="171"/>
                                        </p:tgtEl>
                                        <p:attrNameLst>
                                          <p:attrName>ppt_h</p:attrName>
                                        </p:attrNameLst>
                                      </p:cBhvr>
                                      <p:tavLst>
                                        <p:tav tm="0">
                                          <p:val>
                                            <p:fltVal val="0"/>
                                          </p:val>
                                        </p:tav>
                                        <p:tav tm="100000">
                                          <p:val>
                                            <p:strVal val="#ppt_h"/>
                                          </p:val>
                                        </p:tav>
                                      </p:tavLst>
                                    </p:anim>
                                    <p:animEffect transition="in" filter="fade">
                                      <p:cBhvr>
                                        <p:cTn id="63" dur="400"/>
                                        <p:tgtEl>
                                          <p:spTgt spid="171"/>
                                        </p:tgtEl>
                                      </p:cBhvr>
                                    </p:animEffect>
                                  </p:childTnLst>
                                </p:cTn>
                              </p:par>
                            </p:childTnLst>
                          </p:cTn>
                        </p:par>
                        <p:par>
                          <p:cTn id="64" fill="hold">
                            <p:stCondLst>
                              <p:cond delay="4210"/>
                            </p:stCondLst>
                            <p:childTnLst>
                              <p:par>
                                <p:cTn id="65" presetID="10"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250"/>
                                        <p:tgtEl>
                                          <p:spTgt spid="14"/>
                                        </p:tgtEl>
                                      </p:cBhvr>
                                    </p:animEffect>
                                  </p:childTnLst>
                                </p:cTn>
                              </p:par>
                            </p:childTnLst>
                          </p:cTn>
                        </p:par>
                        <p:par>
                          <p:cTn id="68" fill="hold">
                            <p:stCondLst>
                              <p:cond delay="4460"/>
                            </p:stCondLst>
                            <p:childTnLst>
                              <p:par>
                                <p:cTn id="69" presetID="6" presetClass="entr" presetSubtype="32" fill="hold" grpId="0" nodeType="afterEffect">
                                  <p:stCondLst>
                                    <p:cond delay="0"/>
                                  </p:stCondLst>
                                  <p:childTnLst>
                                    <p:set>
                                      <p:cBhvr>
                                        <p:cTn id="70" dur="1" fill="hold">
                                          <p:stCondLst>
                                            <p:cond delay="0"/>
                                          </p:stCondLst>
                                        </p:cTn>
                                        <p:tgtEl>
                                          <p:spTgt spid="161"/>
                                        </p:tgtEl>
                                        <p:attrNameLst>
                                          <p:attrName>style.visibility</p:attrName>
                                        </p:attrNameLst>
                                      </p:cBhvr>
                                      <p:to>
                                        <p:strVal val="visible"/>
                                      </p:to>
                                    </p:set>
                                    <p:animEffect transition="in" filter="circle(out)">
                                      <p:cBhvr>
                                        <p:cTn id="71" dur="750"/>
                                        <p:tgtEl>
                                          <p:spTgt spid="161"/>
                                        </p:tgtEl>
                                      </p:cBhvr>
                                    </p:animEffect>
                                  </p:childTnLst>
                                </p:cTn>
                              </p:par>
                            </p:childTnLst>
                          </p:cTn>
                        </p:par>
                        <p:par>
                          <p:cTn id="72" fill="hold">
                            <p:stCondLst>
                              <p:cond delay="5210"/>
                            </p:stCondLst>
                            <p:childTnLst>
                              <p:par>
                                <p:cTn id="73" presetID="22" presetClass="entr" presetSubtype="2" fill="hold" grpId="0" nodeType="afterEffect">
                                  <p:stCondLst>
                                    <p:cond delay="0"/>
                                  </p:stCondLst>
                                  <p:childTnLst>
                                    <p:set>
                                      <p:cBhvr>
                                        <p:cTn id="74" dur="1" fill="hold">
                                          <p:stCondLst>
                                            <p:cond delay="0"/>
                                          </p:stCondLst>
                                        </p:cTn>
                                        <p:tgtEl>
                                          <p:spTgt spid="166"/>
                                        </p:tgtEl>
                                        <p:attrNameLst>
                                          <p:attrName>style.visibility</p:attrName>
                                        </p:attrNameLst>
                                      </p:cBhvr>
                                      <p:to>
                                        <p:strVal val="visible"/>
                                      </p:to>
                                    </p:set>
                                    <p:animEffect transition="in" filter="wipe(right)">
                                      <p:cBhvr>
                                        <p:cTn id="75" dur="350"/>
                                        <p:tgtEl>
                                          <p:spTgt spid="166"/>
                                        </p:tgtEl>
                                      </p:cBhvr>
                                    </p:animEffect>
                                  </p:childTnLst>
                                </p:cTn>
                              </p:par>
                              <p:par>
                                <p:cTn id="76" presetID="53" presetClass="entr" presetSubtype="16" fill="hold" grpId="0" nodeType="withEffect">
                                  <p:stCondLst>
                                    <p:cond delay="0"/>
                                  </p:stCondLst>
                                  <p:iterate type="lt">
                                    <p:tmPct val="10000"/>
                                  </p:iterate>
                                  <p:childTnLst>
                                    <p:set>
                                      <p:cBhvr>
                                        <p:cTn id="77" dur="1" fill="hold">
                                          <p:stCondLst>
                                            <p:cond delay="0"/>
                                          </p:stCondLst>
                                        </p:cTn>
                                        <p:tgtEl>
                                          <p:spTgt spid="167"/>
                                        </p:tgtEl>
                                        <p:attrNameLst>
                                          <p:attrName>style.visibility</p:attrName>
                                        </p:attrNameLst>
                                      </p:cBhvr>
                                      <p:to>
                                        <p:strVal val="visible"/>
                                      </p:to>
                                    </p:set>
                                    <p:anim calcmode="lin" valueType="num">
                                      <p:cBhvr>
                                        <p:cTn id="78" dur="400" fill="hold"/>
                                        <p:tgtEl>
                                          <p:spTgt spid="167"/>
                                        </p:tgtEl>
                                        <p:attrNameLst>
                                          <p:attrName>ppt_w</p:attrName>
                                        </p:attrNameLst>
                                      </p:cBhvr>
                                      <p:tavLst>
                                        <p:tav tm="0">
                                          <p:val>
                                            <p:fltVal val="0"/>
                                          </p:val>
                                        </p:tav>
                                        <p:tav tm="100000">
                                          <p:val>
                                            <p:strVal val="#ppt_w"/>
                                          </p:val>
                                        </p:tav>
                                      </p:tavLst>
                                    </p:anim>
                                    <p:anim calcmode="lin" valueType="num">
                                      <p:cBhvr>
                                        <p:cTn id="79" dur="400" fill="hold"/>
                                        <p:tgtEl>
                                          <p:spTgt spid="167"/>
                                        </p:tgtEl>
                                        <p:attrNameLst>
                                          <p:attrName>ppt_h</p:attrName>
                                        </p:attrNameLst>
                                      </p:cBhvr>
                                      <p:tavLst>
                                        <p:tav tm="0">
                                          <p:val>
                                            <p:fltVal val="0"/>
                                          </p:val>
                                        </p:tav>
                                        <p:tav tm="100000">
                                          <p:val>
                                            <p:strVal val="#ppt_h"/>
                                          </p:val>
                                        </p:tav>
                                      </p:tavLst>
                                    </p:anim>
                                    <p:animEffect transition="in" filter="fade">
                                      <p:cBhvr>
                                        <p:cTn id="80" dur="400"/>
                                        <p:tgtEl>
                                          <p:spTgt spid="167"/>
                                        </p:tgtEl>
                                      </p:cBhvr>
                                    </p:animEffect>
                                  </p:childTnLst>
                                </p:cTn>
                              </p:par>
                            </p:childTnLst>
                          </p:cTn>
                        </p:par>
                        <p:par>
                          <p:cTn id="81" fill="hold">
                            <p:stCondLst>
                              <p:cond delay="6770"/>
                            </p:stCondLst>
                            <p:childTnLst>
                              <p:par>
                                <p:cTn id="82" presetID="10" presetClass="entr" presetSubtype="0" fill="hold" grpId="0" nodeType="afterEffect">
                                  <p:stCondLst>
                                    <p:cond delay="0"/>
                                  </p:stCondLst>
                                  <p:childTnLst>
                                    <p:set>
                                      <p:cBhvr>
                                        <p:cTn id="83" dur="1" fill="hold">
                                          <p:stCondLst>
                                            <p:cond delay="0"/>
                                          </p:stCondLst>
                                        </p:cTn>
                                        <p:tgtEl>
                                          <p:spTgt spid="82"/>
                                        </p:tgtEl>
                                        <p:attrNameLst>
                                          <p:attrName>style.visibility</p:attrName>
                                        </p:attrNameLst>
                                      </p:cBhvr>
                                      <p:to>
                                        <p:strVal val="visible"/>
                                      </p:to>
                                    </p:set>
                                    <p:animEffect transition="in" filter="fade">
                                      <p:cBhvr>
                                        <p:cTn id="84" dur="250"/>
                                        <p:tgtEl>
                                          <p:spTgt spid="82"/>
                                        </p:tgtEl>
                                      </p:cBhvr>
                                    </p:animEffect>
                                  </p:childTnLst>
                                </p:cTn>
                              </p:par>
                            </p:childTnLst>
                          </p:cTn>
                        </p:par>
                        <p:par>
                          <p:cTn id="85" fill="hold">
                            <p:stCondLst>
                              <p:cond delay="7020"/>
                            </p:stCondLst>
                            <p:childTnLst>
                              <p:par>
                                <p:cTn id="86" presetID="6" presetClass="entr" presetSubtype="32" fill="hold" grpId="0" nodeType="afterEffect">
                                  <p:stCondLst>
                                    <p:cond delay="0"/>
                                  </p:stCondLst>
                                  <p:childTnLst>
                                    <p:set>
                                      <p:cBhvr>
                                        <p:cTn id="87" dur="1" fill="hold">
                                          <p:stCondLst>
                                            <p:cond delay="0"/>
                                          </p:stCondLst>
                                        </p:cTn>
                                        <p:tgtEl>
                                          <p:spTgt spid="165"/>
                                        </p:tgtEl>
                                        <p:attrNameLst>
                                          <p:attrName>style.visibility</p:attrName>
                                        </p:attrNameLst>
                                      </p:cBhvr>
                                      <p:to>
                                        <p:strVal val="visible"/>
                                      </p:to>
                                    </p:set>
                                    <p:animEffect transition="in" filter="circle(out)">
                                      <p:cBhvr>
                                        <p:cTn id="88" dur="1000"/>
                                        <p:tgtEl>
                                          <p:spTgt spid="165"/>
                                        </p:tgtEl>
                                      </p:cBhvr>
                                    </p:animEffect>
                                  </p:childTnLst>
                                </p:cTn>
                              </p:par>
                            </p:childTnLst>
                          </p:cTn>
                        </p:par>
                        <p:par>
                          <p:cTn id="89" fill="hold">
                            <p:stCondLst>
                              <p:cond delay="8020"/>
                            </p:stCondLst>
                            <p:childTnLst>
                              <p:par>
                                <p:cTn id="90" presetID="22" presetClass="entr" presetSubtype="2" fill="hold" grpId="0" nodeType="afterEffect">
                                  <p:stCondLst>
                                    <p:cond delay="0"/>
                                  </p:stCondLst>
                                  <p:childTnLst>
                                    <p:set>
                                      <p:cBhvr>
                                        <p:cTn id="91" dur="1" fill="hold">
                                          <p:stCondLst>
                                            <p:cond delay="0"/>
                                          </p:stCondLst>
                                        </p:cTn>
                                        <p:tgtEl>
                                          <p:spTgt spid="172"/>
                                        </p:tgtEl>
                                        <p:attrNameLst>
                                          <p:attrName>style.visibility</p:attrName>
                                        </p:attrNameLst>
                                      </p:cBhvr>
                                      <p:to>
                                        <p:strVal val="visible"/>
                                      </p:to>
                                    </p:set>
                                    <p:animEffect transition="in" filter="wipe(right)">
                                      <p:cBhvr>
                                        <p:cTn id="92" dur="350"/>
                                        <p:tgtEl>
                                          <p:spTgt spid="172"/>
                                        </p:tgtEl>
                                      </p:cBhvr>
                                    </p:animEffect>
                                  </p:childTnLst>
                                </p:cTn>
                              </p:par>
                              <p:par>
                                <p:cTn id="93" presetID="53" presetClass="entr" presetSubtype="16" fill="hold" grpId="0" nodeType="withEffect">
                                  <p:stCondLst>
                                    <p:cond delay="0"/>
                                  </p:stCondLst>
                                  <p:iterate type="lt">
                                    <p:tmPct val="10000"/>
                                  </p:iterate>
                                  <p:childTnLst>
                                    <p:set>
                                      <p:cBhvr>
                                        <p:cTn id="94" dur="1" fill="hold">
                                          <p:stCondLst>
                                            <p:cond delay="0"/>
                                          </p:stCondLst>
                                        </p:cTn>
                                        <p:tgtEl>
                                          <p:spTgt spid="173"/>
                                        </p:tgtEl>
                                        <p:attrNameLst>
                                          <p:attrName>style.visibility</p:attrName>
                                        </p:attrNameLst>
                                      </p:cBhvr>
                                      <p:to>
                                        <p:strVal val="visible"/>
                                      </p:to>
                                    </p:set>
                                    <p:anim calcmode="lin" valueType="num">
                                      <p:cBhvr>
                                        <p:cTn id="95" dur="400" fill="hold"/>
                                        <p:tgtEl>
                                          <p:spTgt spid="173"/>
                                        </p:tgtEl>
                                        <p:attrNameLst>
                                          <p:attrName>ppt_w</p:attrName>
                                        </p:attrNameLst>
                                      </p:cBhvr>
                                      <p:tavLst>
                                        <p:tav tm="0">
                                          <p:val>
                                            <p:fltVal val="0"/>
                                          </p:val>
                                        </p:tav>
                                        <p:tav tm="100000">
                                          <p:val>
                                            <p:strVal val="#ppt_w"/>
                                          </p:val>
                                        </p:tav>
                                      </p:tavLst>
                                    </p:anim>
                                    <p:anim calcmode="lin" valueType="num">
                                      <p:cBhvr>
                                        <p:cTn id="96" dur="400" fill="hold"/>
                                        <p:tgtEl>
                                          <p:spTgt spid="173"/>
                                        </p:tgtEl>
                                        <p:attrNameLst>
                                          <p:attrName>ppt_h</p:attrName>
                                        </p:attrNameLst>
                                      </p:cBhvr>
                                      <p:tavLst>
                                        <p:tav tm="0">
                                          <p:val>
                                            <p:fltVal val="0"/>
                                          </p:val>
                                        </p:tav>
                                        <p:tav tm="100000">
                                          <p:val>
                                            <p:strVal val="#ppt_h"/>
                                          </p:val>
                                        </p:tav>
                                      </p:tavLst>
                                    </p:anim>
                                    <p:animEffect transition="in" filter="fade">
                                      <p:cBhvr>
                                        <p:cTn id="97" dur="400"/>
                                        <p:tgtEl>
                                          <p:spTgt spid="173"/>
                                        </p:tgtEl>
                                      </p:cBhvr>
                                    </p:animEffect>
                                  </p:childTnLst>
                                </p:cTn>
                              </p:par>
                            </p:childTnLst>
                          </p:cTn>
                        </p:par>
                        <p:par>
                          <p:cTn id="98" fill="hold">
                            <p:stCondLst>
                              <p:cond delay="9580"/>
                            </p:stCondLst>
                            <p:childTnLst>
                              <p:par>
                                <p:cTn id="99" presetID="10" presetClass="entr" presetSubtype="0" fill="hold" grpId="0" nodeType="afterEffect">
                                  <p:stCondLst>
                                    <p:cond delay="0"/>
                                  </p:stCondLst>
                                  <p:childTnLst>
                                    <p:set>
                                      <p:cBhvr>
                                        <p:cTn id="100" dur="1" fill="hold">
                                          <p:stCondLst>
                                            <p:cond delay="0"/>
                                          </p:stCondLst>
                                        </p:cTn>
                                        <p:tgtEl>
                                          <p:spTgt spid="158"/>
                                        </p:tgtEl>
                                        <p:attrNameLst>
                                          <p:attrName>style.visibility</p:attrName>
                                        </p:attrNameLst>
                                      </p:cBhvr>
                                      <p:to>
                                        <p:strVal val="visible"/>
                                      </p:to>
                                    </p:set>
                                    <p:animEffect transition="in" filter="fade">
                                      <p:cBhvr>
                                        <p:cTn id="101" dur="250"/>
                                        <p:tgtEl>
                                          <p:spTgt spid="158"/>
                                        </p:tgtEl>
                                      </p:cBhvr>
                                    </p:animEffect>
                                  </p:childTnLst>
                                </p:cTn>
                              </p:par>
                            </p:childTnLst>
                          </p:cTn>
                        </p:par>
                        <p:par>
                          <p:cTn id="102" fill="hold">
                            <p:stCondLst>
                              <p:cond delay="9830"/>
                            </p:stCondLst>
                            <p:childTnLst>
                              <p:par>
                                <p:cTn id="103" presetID="6" presetClass="entr" presetSubtype="32" fill="hold" grpId="0" nodeType="afterEffect">
                                  <p:stCondLst>
                                    <p:cond delay="0"/>
                                  </p:stCondLst>
                                  <p:childTnLst>
                                    <p:set>
                                      <p:cBhvr>
                                        <p:cTn id="104" dur="1" fill="hold">
                                          <p:stCondLst>
                                            <p:cond delay="0"/>
                                          </p:stCondLst>
                                        </p:cTn>
                                        <p:tgtEl>
                                          <p:spTgt spid="163"/>
                                        </p:tgtEl>
                                        <p:attrNameLst>
                                          <p:attrName>style.visibility</p:attrName>
                                        </p:attrNameLst>
                                      </p:cBhvr>
                                      <p:to>
                                        <p:strVal val="visible"/>
                                      </p:to>
                                    </p:set>
                                    <p:animEffect transition="in" filter="circle(out)">
                                      <p:cBhvr>
                                        <p:cTn id="105" dur="1000"/>
                                        <p:tgtEl>
                                          <p:spTgt spid="163"/>
                                        </p:tgtEl>
                                      </p:cBhvr>
                                    </p:animEffect>
                                  </p:childTnLst>
                                </p:cTn>
                              </p:par>
                            </p:childTnLst>
                          </p:cTn>
                        </p:par>
                        <p:par>
                          <p:cTn id="106" fill="hold">
                            <p:stCondLst>
                              <p:cond delay="10830"/>
                            </p:stCondLst>
                            <p:childTnLst>
                              <p:par>
                                <p:cTn id="107" presetID="22" presetClass="entr" presetSubtype="8" fill="hold" grpId="0" nodeType="afterEffect">
                                  <p:stCondLst>
                                    <p:cond delay="0"/>
                                  </p:stCondLst>
                                  <p:childTnLst>
                                    <p:set>
                                      <p:cBhvr>
                                        <p:cTn id="108" dur="1" fill="hold">
                                          <p:stCondLst>
                                            <p:cond delay="0"/>
                                          </p:stCondLst>
                                        </p:cTn>
                                        <p:tgtEl>
                                          <p:spTgt spid="174"/>
                                        </p:tgtEl>
                                        <p:attrNameLst>
                                          <p:attrName>style.visibility</p:attrName>
                                        </p:attrNameLst>
                                      </p:cBhvr>
                                      <p:to>
                                        <p:strVal val="visible"/>
                                      </p:to>
                                    </p:set>
                                    <p:animEffect transition="in" filter="wipe(left)">
                                      <p:cBhvr>
                                        <p:cTn id="109" dur="350"/>
                                        <p:tgtEl>
                                          <p:spTgt spid="174"/>
                                        </p:tgtEl>
                                      </p:cBhvr>
                                    </p:animEffect>
                                  </p:childTnLst>
                                </p:cTn>
                              </p:par>
                              <p:par>
                                <p:cTn id="110" presetID="53" presetClass="entr" presetSubtype="16" fill="hold" grpId="0" nodeType="withEffect">
                                  <p:stCondLst>
                                    <p:cond delay="0"/>
                                  </p:stCondLst>
                                  <p:iterate type="lt">
                                    <p:tmPct val="10000"/>
                                  </p:iterate>
                                  <p:childTnLst>
                                    <p:set>
                                      <p:cBhvr>
                                        <p:cTn id="111" dur="1" fill="hold">
                                          <p:stCondLst>
                                            <p:cond delay="0"/>
                                          </p:stCondLst>
                                        </p:cTn>
                                        <p:tgtEl>
                                          <p:spTgt spid="175"/>
                                        </p:tgtEl>
                                        <p:attrNameLst>
                                          <p:attrName>style.visibility</p:attrName>
                                        </p:attrNameLst>
                                      </p:cBhvr>
                                      <p:to>
                                        <p:strVal val="visible"/>
                                      </p:to>
                                    </p:set>
                                    <p:anim calcmode="lin" valueType="num">
                                      <p:cBhvr>
                                        <p:cTn id="112" dur="400" fill="hold"/>
                                        <p:tgtEl>
                                          <p:spTgt spid="175"/>
                                        </p:tgtEl>
                                        <p:attrNameLst>
                                          <p:attrName>ppt_w</p:attrName>
                                        </p:attrNameLst>
                                      </p:cBhvr>
                                      <p:tavLst>
                                        <p:tav tm="0">
                                          <p:val>
                                            <p:fltVal val="0"/>
                                          </p:val>
                                        </p:tav>
                                        <p:tav tm="100000">
                                          <p:val>
                                            <p:strVal val="#ppt_w"/>
                                          </p:val>
                                        </p:tav>
                                      </p:tavLst>
                                    </p:anim>
                                    <p:anim calcmode="lin" valueType="num">
                                      <p:cBhvr>
                                        <p:cTn id="113" dur="400" fill="hold"/>
                                        <p:tgtEl>
                                          <p:spTgt spid="175"/>
                                        </p:tgtEl>
                                        <p:attrNameLst>
                                          <p:attrName>ppt_h</p:attrName>
                                        </p:attrNameLst>
                                      </p:cBhvr>
                                      <p:tavLst>
                                        <p:tav tm="0">
                                          <p:val>
                                            <p:fltVal val="0"/>
                                          </p:val>
                                        </p:tav>
                                        <p:tav tm="100000">
                                          <p:val>
                                            <p:strVal val="#ppt_h"/>
                                          </p:val>
                                        </p:tav>
                                      </p:tavLst>
                                    </p:anim>
                                    <p:animEffect transition="in" filter="fade">
                                      <p:cBhvr>
                                        <p:cTn id="114" dur="400"/>
                                        <p:tgtEl>
                                          <p:spTgt spid="175"/>
                                        </p:tgtEl>
                                      </p:cBhvr>
                                    </p:animEffect>
                                  </p:childTnLst>
                                </p:cTn>
                              </p:par>
                            </p:childTnLst>
                          </p:cTn>
                        </p:par>
                        <p:par>
                          <p:cTn id="115" fill="hold">
                            <p:stCondLst>
                              <p:cond delay="12310"/>
                            </p:stCondLst>
                            <p:childTnLst>
                              <p:par>
                                <p:cTn id="116" presetID="10" presetClass="entr" presetSubtype="0" fill="hold" grpId="0" nodeType="afterEffect">
                                  <p:stCondLst>
                                    <p:cond delay="0"/>
                                  </p:stCondLst>
                                  <p:childTnLst>
                                    <p:set>
                                      <p:cBhvr>
                                        <p:cTn id="117" dur="1" fill="hold">
                                          <p:stCondLst>
                                            <p:cond delay="0"/>
                                          </p:stCondLst>
                                        </p:cTn>
                                        <p:tgtEl>
                                          <p:spTgt spid="159"/>
                                        </p:tgtEl>
                                        <p:attrNameLst>
                                          <p:attrName>style.visibility</p:attrName>
                                        </p:attrNameLst>
                                      </p:cBhvr>
                                      <p:to>
                                        <p:strVal val="visible"/>
                                      </p:to>
                                    </p:set>
                                    <p:animEffect transition="in" filter="fade">
                                      <p:cBhvr>
                                        <p:cTn id="118" dur="250"/>
                                        <p:tgtEl>
                                          <p:spTgt spid="159"/>
                                        </p:tgtEl>
                                      </p:cBhvr>
                                    </p:animEffect>
                                  </p:childTnLst>
                                </p:cTn>
                              </p:par>
                            </p:childTnLst>
                          </p:cTn>
                        </p:par>
                        <p:par>
                          <p:cTn id="119" fill="hold">
                            <p:stCondLst>
                              <p:cond delay="12560"/>
                            </p:stCondLst>
                            <p:childTnLst>
                              <p:par>
                                <p:cTn id="120" presetID="6" presetClass="entr" presetSubtype="32" fill="hold" grpId="0" nodeType="afterEffect">
                                  <p:stCondLst>
                                    <p:cond delay="0"/>
                                  </p:stCondLst>
                                  <p:childTnLst>
                                    <p:set>
                                      <p:cBhvr>
                                        <p:cTn id="121" dur="1" fill="hold">
                                          <p:stCondLst>
                                            <p:cond delay="0"/>
                                          </p:stCondLst>
                                        </p:cTn>
                                        <p:tgtEl>
                                          <p:spTgt spid="164"/>
                                        </p:tgtEl>
                                        <p:attrNameLst>
                                          <p:attrName>style.visibility</p:attrName>
                                        </p:attrNameLst>
                                      </p:cBhvr>
                                      <p:to>
                                        <p:strVal val="visible"/>
                                      </p:to>
                                    </p:set>
                                    <p:animEffect transition="in" filter="circle(out)">
                                      <p:cBhvr>
                                        <p:cTn id="122" dur="750"/>
                                        <p:tgtEl>
                                          <p:spTgt spid="164"/>
                                        </p:tgtEl>
                                      </p:cBhvr>
                                    </p:animEffect>
                                  </p:childTnLst>
                                </p:cTn>
                              </p:par>
                            </p:childTnLst>
                          </p:cTn>
                        </p:par>
                        <p:par>
                          <p:cTn id="123" fill="hold">
                            <p:stCondLst>
                              <p:cond delay="13310"/>
                            </p:stCondLst>
                            <p:childTnLst>
                              <p:par>
                                <p:cTn id="124" presetID="22" presetClass="entr" presetSubtype="8" fill="hold" grpId="0" nodeType="afterEffect">
                                  <p:stCondLst>
                                    <p:cond delay="0"/>
                                  </p:stCondLst>
                                  <p:childTnLst>
                                    <p:set>
                                      <p:cBhvr>
                                        <p:cTn id="125" dur="1" fill="hold">
                                          <p:stCondLst>
                                            <p:cond delay="0"/>
                                          </p:stCondLst>
                                        </p:cTn>
                                        <p:tgtEl>
                                          <p:spTgt spid="176"/>
                                        </p:tgtEl>
                                        <p:attrNameLst>
                                          <p:attrName>style.visibility</p:attrName>
                                        </p:attrNameLst>
                                      </p:cBhvr>
                                      <p:to>
                                        <p:strVal val="visible"/>
                                      </p:to>
                                    </p:set>
                                    <p:animEffect transition="in" filter="wipe(left)">
                                      <p:cBhvr>
                                        <p:cTn id="126" dur="350"/>
                                        <p:tgtEl>
                                          <p:spTgt spid="176"/>
                                        </p:tgtEl>
                                      </p:cBhvr>
                                    </p:animEffect>
                                  </p:childTnLst>
                                </p:cTn>
                              </p:par>
                              <p:par>
                                <p:cTn id="127" presetID="53" presetClass="entr" presetSubtype="16" fill="hold" grpId="0" nodeType="withEffect">
                                  <p:stCondLst>
                                    <p:cond delay="0"/>
                                  </p:stCondLst>
                                  <p:iterate type="lt">
                                    <p:tmPct val="10000"/>
                                  </p:iterate>
                                  <p:childTnLst>
                                    <p:set>
                                      <p:cBhvr>
                                        <p:cTn id="128" dur="1" fill="hold">
                                          <p:stCondLst>
                                            <p:cond delay="0"/>
                                          </p:stCondLst>
                                        </p:cTn>
                                        <p:tgtEl>
                                          <p:spTgt spid="177"/>
                                        </p:tgtEl>
                                        <p:attrNameLst>
                                          <p:attrName>style.visibility</p:attrName>
                                        </p:attrNameLst>
                                      </p:cBhvr>
                                      <p:to>
                                        <p:strVal val="visible"/>
                                      </p:to>
                                    </p:set>
                                    <p:anim calcmode="lin" valueType="num">
                                      <p:cBhvr>
                                        <p:cTn id="129" dur="400" fill="hold"/>
                                        <p:tgtEl>
                                          <p:spTgt spid="177"/>
                                        </p:tgtEl>
                                        <p:attrNameLst>
                                          <p:attrName>ppt_w</p:attrName>
                                        </p:attrNameLst>
                                      </p:cBhvr>
                                      <p:tavLst>
                                        <p:tav tm="0">
                                          <p:val>
                                            <p:fltVal val="0"/>
                                          </p:val>
                                        </p:tav>
                                        <p:tav tm="100000">
                                          <p:val>
                                            <p:strVal val="#ppt_w"/>
                                          </p:val>
                                        </p:tav>
                                      </p:tavLst>
                                    </p:anim>
                                    <p:anim calcmode="lin" valueType="num">
                                      <p:cBhvr>
                                        <p:cTn id="130" dur="400" fill="hold"/>
                                        <p:tgtEl>
                                          <p:spTgt spid="177"/>
                                        </p:tgtEl>
                                        <p:attrNameLst>
                                          <p:attrName>ppt_h</p:attrName>
                                        </p:attrNameLst>
                                      </p:cBhvr>
                                      <p:tavLst>
                                        <p:tav tm="0">
                                          <p:val>
                                            <p:fltVal val="0"/>
                                          </p:val>
                                        </p:tav>
                                        <p:tav tm="100000">
                                          <p:val>
                                            <p:strVal val="#ppt_h"/>
                                          </p:val>
                                        </p:tav>
                                      </p:tavLst>
                                    </p:anim>
                                    <p:animEffect transition="in" filter="fade">
                                      <p:cBhvr>
                                        <p:cTn id="131" dur="4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82" grpId="0" animBg="1"/>
      <p:bldP spid="83" grpId="0"/>
      <p:bldP spid="118" grpId="0"/>
      <p:bldP spid="158" grpId="0" animBg="1"/>
      <p:bldP spid="159" grpId="0" animBg="1"/>
      <p:bldP spid="160" grpId="0" animBg="1"/>
      <p:bldP spid="161" grpId="0" animBg="1"/>
      <p:bldP spid="162" grpId="0" animBg="1"/>
      <p:bldP spid="163" grpId="0" animBg="1"/>
      <p:bldP spid="164" grpId="0" animBg="1"/>
      <p:bldP spid="165" grpId="0" animBg="1"/>
      <p:bldP spid="166" grpId="0"/>
      <p:bldP spid="167" grpId="0"/>
      <p:bldP spid="168" grpId="0"/>
      <p:bldP spid="169" grpId="0"/>
      <p:bldP spid="170" grpId="0"/>
      <p:bldP spid="171" grpId="0"/>
      <p:bldP spid="172" grpId="0"/>
      <p:bldP spid="173" grpId="0"/>
      <p:bldP spid="174" grpId="0"/>
      <p:bldP spid="175" grpId="0"/>
      <p:bldP spid="176" grpId="0"/>
      <p:bldP spid="17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
        <p:nvSpPr>
          <p:cNvPr id="4" name="Rectangle 5"/>
          <p:cNvSpPr/>
          <p:nvPr/>
        </p:nvSpPr>
        <p:spPr>
          <a:xfrm>
            <a:off x="4461197" y="-20753"/>
            <a:ext cx="221607" cy="3507498"/>
          </a:xfrm>
          <a:prstGeom prst="rect">
            <a:avLst/>
          </a:prstGeom>
          <a:solidFill>
            <a:schemeClr val="bg1">
              <a:alpha val="25000"/>
            </a:schemeClr>
          </a:solidFill>
          <a:ln>
            <a:solidFill>
              <a:srgbClr val="595959">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grpSp>
        <p:nvGrpSpPr>
          <p:cNvPr id="5" name="Group 200"/>
          <p:cNvGrpSpPr/>
          <p:nvPr/>
        </p:nvGrpSpPr>
        <p:grpSpPr>
          <a:xfrm>
            <a:off x="4533900" y="-40039"/>
            <a:ext cx="76200" cy="168668"/>
            <a:chOff x="2955636" y="3984060"/>
            <a:chExt cx="101600" cy="224891"/>
          </a:xfrm>
          <a:effectLst>
            <a:outerShdw blurRad="25400" dist="25400" dir="2700000" algn="tl" rotWithShape="0">
              <a:prstClr val="black">
                <a:alpha val="70000"/>
              </a:prstClr>
            </a:outerShdw>
          </a:effectLst>
        </p:grpSpPr>
        <p:cxnSp>
          <p:nvCxnSpPr>
            <p:cNvPr id="6" name="Straight Connector 201"/>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202"/>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203"/>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204"/>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205"/>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11" name="TextBox 206"/>
          <p:cNvSpPr txBox="1"/>
          <p:nvPr/>
        </p:nvSpPr>
        <p:spPr>
          <a:xfrm>
            <a:off x="4389957" y="143839"/>
            <a:ext cx="377027" cy="196208"/>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en-US" sz="675" dirty="0">
                <a:solidFill>
                  <a:srgbClr val="595959"/>
                </a:solidFill>
                <a:latin typeface="Arial" panose="020B0604020202020204" pitchFamily="34" charset="0"/>
                <a:cs typeface="Arial" panose="020B0604020202020204" pitchFamily="34" charset="0"/>
              </a:rPr>
              <a:t>2008</a:t>
            </a:r>
            <a:endParaRPr lang="id-ID" sz="675" dirty="0">
              <a:solidFill>
                <a:srgbClr val="595959"/>
              </a:solidFill>
              <a:latin typeface="Arial" panose="020B0604020202020204" pitchFamily="34" charset="0"/>
              <a:cs typeface="Arial" panose="020B0604020202020204" pitchFamily="34" charset="0"/>
            </a:endParaRPr>
          </a:p>
        </p:txBody>
      </p:sp>
      <p:grpSp>
        <p:nvGrpSpPr>
          <p:cNvPr id="12" name="Group 207"/>
          <p:cNvGrpSpPr/>
          <p:nvPr/>
        </p:nvGrpSpPr>
        <p:grpSpPr>
          <a:xfrm>
            <a:off x="4533900" y="366808"/>
            <a:ext cx="76200" cy="1057750"/>
            <a:chOff x="2955636" y="2798618"/>
            <a:chExt cx="101600" cy="1410333"/>
          </a:xfrm>
          <a:effectLst>
            <a:outerShdw blurRad="25400" dist="25400" dir="2700000" algn="tl" rotWithShape="0">
              <a:prstClr val="black">
                <a:alpha val="70000"/>
              </a:prstClr>
            </a:outerShdw>
          </a:effectLst>
        </p:grpSpPr>
        <p:cxnSp>
          <p:nvCxnSpPr>
            <p:cNvPr id="13" name="Straight Connector 20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20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21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21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21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21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21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21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1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1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1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1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2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2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2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2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2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22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22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22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22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22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23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23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23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239"/>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240"/>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241"/>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242"/>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243"/>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244"/>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245"/>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47" name="TextBox 246"/>
          <p:cNvSpPr txBox="1"/>
          <p:nvPr/>
        </p:nvSpPr>
        <p:spPr>
          <a:xfrm>
            <a:off x="4389957" y="1431132"/>
            <a:ext cx="377027" cy="196208"/>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en-US" sz="675" dirty="0">
                <a:solidFill>
                  <a:srgbClr val="595959"/>
                </a:solidFill>
                <a:latin typeface="Arial" panose="020B0604020202020204" pitchFamily="34" charset="0"/>
                <a:cs typeface="Arial" panose="020B0604020202020204" pitchFamily="34" charset="0"/>
              </a:rPr>
              <a:t>2006</a:t>
            </a:r>
            <a:endParaRPr lang="id-ID" sz="675" dirty="0">
              <a:solidFill>
                <a:srgbClr val="595959"/>
              </a:solidFill>
              <a:latin typeface="Arial" panose="020B0604020202020204" pitchFamily="34" charset="0"/>
              <a:cs typeface="Arial" panose="020B0604020202020204" pitchFamily="34" charset="0"/>
            </a:endParaRPr>
          </a:p>
        </p:txBody>
      </p:sp>
      <p:grpSp>
        <p:nvGrpSpPr>
          <p:cNvPr id="48" name="Group 247"/>
          <p:cNvGrpSpPr/>
          <p:nvPr/>
        </p:nvGrpSpPr>
        <p:grpSpPr>
          <a:xfrm>
            <a:off x="4533900" y="1616756"/>
            <a:ext cx="76200" cy="1057750"/>
            <a:chOff x="2955636" y="2798618"/>
            <a:chExt cx="101600" cy="1410333"/>
          </a:xfrm>
          <a:effectLst>
            <a:outerShdw blurRad="25400" dist="25400" dir="2700000" algn="tl" rotWithShape="0">
              <a:prstClr val="black">
                <a:alpha val="70000"/>
              </a:prstClr>
            </a:outerShdw>
          </a:effectLst>
        </p:grpSpPr>
        <p:cxnSp>
          <p:nvCxnSpPr>
            <p:cNvPr id="49" name="Straight Connector 24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24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25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25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25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25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25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25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25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25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25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25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26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26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26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26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26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26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26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26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320"/>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321"/>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322"/>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323"/>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324"/>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325"/>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326"/>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327"/>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328"/>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329"/>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330"/>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331"/>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81" name="Group 338"/>
          <p:cNvGrpSpPr/>
          <p:nvPr/>
        </p:nvGrpSpPr>
        <p:grpSpPr>
          <a:xfrm>
            <a:off x="4533900" y="2882216"/>
            <a:ext cx="76200" cy="168668"/>
            <a:chOff x="2955636" y="3984060"/>
            <a:chExt cx="101600" cy="224891"/>
          </a:xfrm>
          <a:effectLst>
            <a:outerShdw blurRad="25400" dist="25400" dir="2700000" algn="tl" rotWithShape="0">
              <a:prstClr val="black">
                <a:alpha val="70000"/>
              </a:prstClr>
            </a:outerShdw>
          </a:effectLst>
        </p:grpSpPr>
        <p:cxnSp>
          <p:nvCxnSpPr>
            <p:cNvPr id="82" name="Straight Connector 339"/>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340"/>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341"/>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342"/>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343"/>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351"/>
            <p:cNvCxnSpPr/>
            <p:nvPr/>
          </p:nvCxnSpPr>
          <p:spPr>
            <a:xfrm>
              <a:off x="2955636" y="40323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88" name="TextBox 344"/>
          <p:cNvSpPr txBox="1"/>
          <p:nvPr/>
        </p:nvSpPr>
        <p:spPr>
          <a:xfrm>
            <a:off x="4389957" y="2691799"/>
            <a:ext cx="377027" cy="196208"/>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en-US" sz="675" dirty="0">
                <a:solidFill>
                  <a:srgbClr val="595959"/>
                </a:solidFill>
                <a:latin typeface="Arial" panose="020B0604020202020204" pitchFamily="34" charset="0"/>
                <a:cs typeface="Arial" panose="020B0604020202020204" pitchFamily="34" charset="0"/>
              </a:rPr>
              <a:t>2004</a:t>
            </a:r>
            <a:endParaRPr lang="id-ID" sz="675" dirty="0">
              <a:solidFill>
                <a:srgbClr val="595959"/>
              </a:solidFill>
              <a:latin typeface="Arial" panose="020B0604020202020204" pitchFamily="34" charset="0"/>
              <a:cs typeface="Arial" panose="020B0604020202020204" pitchFamily="34" charset="0"/>
            </a:endParaRPr>
          </a:p>
        </p:txBody>
      </p:sp>
      <p:grpSp>
        <p:nvGrpSpPr>
          <p:cNvPr id="89" name="Group 353"/>
          <p:cNvGrpSpPr/>
          <p:nvPr/>
        </p:nvGrpSpPr>
        <p:grpSpPr>
          <a:xfrm>
            <a:off x="4533900" y="3263211"/>
            <a:ext cx="76200" cy="168668"/>
            <a:chOff x="2955636" y="3984060"/>
            <a:chExt cx="101600" cy="224891"/>
          </a:xfrm>
          <a:effectLst>
            <a:outerShdw blurRad="25400" dist="25400" dir="2700000" algn="tl" rotWithShape="0">
              <a:prstClr val="black">
                <a:alpha val="70000"/>
              </a:prstClr>
            </a:outerShdw>
          </a:effectLst>
        </p:grpSpPr>
        <p:cxnSp>
          <p:nvCxnSpPr>
            <p:cNvPr id="90" name="Straight Connector 35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355"/>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356"/>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357"/>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358"/>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359"/>
            <p:cNvCxnSpPr/>
            <p:nvPr/>
          </p:nvCxnSpPr>
          <p:spPr>
            <a:xfrm>
              <a:off x="2955636" y="40323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96" name="Oval 360"/>
          <p:cNvSpPr/>
          <p:nvPr/>
        </p:nvSpPr>
        <p:spPr>
          <a:xfrm>
            <a:off x="4339269" y="3424484"/>
            <a:ext cx="465463" cy="465463"/>
          </a:xfrm>
          <a:prstGeom prst="ellipse">
            <a:avLst/>
          </a:prstGeom>
          <a:solidFill>
            <a:schemeClr val="tx1">
              <a:lumMod val="75000"/>
              <a:lumOff val="25000"/>
            </a:schemeClr>
          </a:solidFill>
          <a:ln w="79375">
            <a:solidFill>
              <a:schemeClr val="bg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p>
        </p:txBody>
      </p:sp>
      <p:sp>
        <p:nvSpPr>
          <p:cNvPr id="97" name="TextBox 361"/>
          <p:cNvSpPr txBox="1"/>
          <p:nvPr/>
        </p:nvSpPr>
        <p:spPr>
          <a:xfrm>
            <a:off x="4306543" y="3558486"/>
            <a:ext cx="530915" cy="219291"/>
          </a:xfrm>
          <a:prstGeom prst="rect">
            <a:avLst/>
          </a:prstGeom>
          <a:noFill/>
        </p:spPr>
        <p:txBody>
          <a:bodyPr wrap="none" rtlCol="0">
            <a:spAutoFit/>
          </a:bodyPr>
          <a:lstStyle/>
          <a:p>
            <a:pPr algn="ctr"/>
            <a:r>
              <a:rPr lang="id-ID" sz="825" dirty="0">
                <a:solidFill>
                  <a:schemeClr val="bg1"/>
                </a:solidFill>
                <a:latin typeface="Arial" panose="020B0604020202020204" pitchFamily="34" charset="0"/>
                <a:cs typeface="Arial" panose="020B0604020202020204" pitchFamily="34" charset="0"/>
              </a:rPr>
              <a:t>START</a:t>
            </a:r>
          </a:p>
        </p:txBody>
      </p:sp>
      <p:sp>
        <p:nvSpPr>
          <p:cNvPr id="98" name="Rectangle 362"/>
          <p:cNvSpPr/>
          <p:nvPr/>
        </p:nvSpPr>
        <p:spPr>
          <a:xfrm rot="2700000">
            <a:off x="4657805" y="1266702"/>
            <a:ext cx="53783" cy="53783"/>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99" name="Rectangle 363"/>
          <p:cNvSpPr/>
          <p:nvPr/>
        </p:nvSpPr>
        <p:spPr>
          <a:xfrm rot="2700000">
            <a:off x="4432412" y="686942"/>
            <a:ext cx="53783" cy="53783"/>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100" name="Rectangle 364"/>
          <p:cNvSpPr/>
          <p:nvPr/>
        </p:nvSpPr>
        <p:spPr>
          <a:xfrm rot="2700000">
            <a:off x="4432412" y="2366223"/>
            <a:ext cx="53783" cy="53783"/>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101" name="Rectangle 365"/>
          <p:cNvSpPr/>
          <p:nvPr/>
        </p:nvSpPr>
        <p:spPr>
          <a:xfrm rot="2700000">
            <a:off x="4657805" y="2952630"/>
            <a:ext cx="53783" cy="53783"/>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latin typeface="Arial" panose="020B0604020202020204" pitchFamily="34" charset="0"/>
              <a:cs typeface="Arial" panose="020B0604020202020204" pitchFamily="34" charset="0"/>
            </a:endParaRPr>
          </a:p>
        </p:txBody>
      </p:sp>
      <p:sp>
        <p:nvSpPr>
          <p:cNvPr id="102" name="椭圆 101"/>
          <p:cNvSpPr/>
          <p:nvPr/>
        </p:nvSpPr>
        <p:spPr>
          <a:xfrm>
            <a:off x="4959721" y="716449"/>
            <a:ext cx="1171409" cy="1171409"/>
          </a:xfrm>
          <a:prstGeom prst="ellipse">
            <a:avLst/>
          </a:prstGeom>
          <a:blipFill>
            <a:blip r:embed="rId4" cstate="print">
              <a:extLst>
                <a:ext uri="{28A0092B-C50C-407E-A947-70E740481C1C}">
                  <a14:useLocalDpi xmlns:a14="http://schemas.microsoft.com/office/drawing/2010/main"/>
                </a:ext>
              </a:extLst>
            </a:blip>
            <a:srcRect/>
            <a:stretch>
              <a:fillRect/>
            </a:stretch>
          </a:blipFill>
          <a:ln w="57150" cap="rnd">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solidFill>
                <a:schemeClr val="tx1">
                  <a:lumMod val="75000"/>
                  <a:lumOff val="25000"/>
                </a:schemeClr>
              </a:solidFill>
            </a:endParaRPr>
          </a:p>
        </p:txBody>
      </p:sp>
      <p:sp>
        <p:nvSpPr>
          <p:cNvPr id="103" name="椭圆 102"/>
          <p:cNvSpPr/>
          <p:nvPr/>
        </p:nvSpPr>
        <p:spPr>
          <a:xfrm flipH="1">
            <a:off x="3202213" y="2018002"/>
            <a:ext cx="925625" cy="925625"/>
          </a:xfrm>
          <a:prstGeom prst="ellipse">
            <a:avLst/>
          </a:prstGeom>
          <a:blipFill>
            <a:blip r:embed="rId5" cstate="print">
              <a:extLst>
                <a:ext uri="{28A0092B-C50C-407E-A947-70E740481C1C}">
                  <a14:useLocalDpi xmlns:a14="http://schemas.microsoft.com/office/drawing/2010/main"/>
                </a:ext>
              </a:extLst>
            </a:blip>
            <a:srcRect/>
            <a:stretch>
              <a:fillRect/>
            </a:stretch>
          </a:blipFill>
          <a:ln w="57150" cap="rnd">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solidFill>
                <a:schemeClr val="tx1">
                  <a:lumMod val="75000"/>
                  <a:lumOff val="25000"/>
                </a:schemeClr>
              </a:solidFill>
            </a:endParaRPr>
          </a:p>
        </p:txBody>
      </p:sp>
      <p:sp>
        <p:nvSpPr>
          <p:cNvPr id="104" name="椭圆 103"/>
          <p:cNvSpPr/>
          <p:nvPr/>
        </p:nvSpPr>
        <p:spPr>
          <a:xfrm>
            <a:off x="1590103" y="453646"/>
            <a:ext cx="925625" cy="925625"/>
          </a:xfrm>
          <a:prstGeom prst="ellipse">
            <a:avLst/>
          </a:prstGeom>
          <a:blipFill>
            <a:blip r:embed="rId6" cstate="print">
              <a:extLst>
                <a:ext uri="{28A0092B-C50C-407E-A947-70E740481C1C}">
                  <a14:useLocalDpi xmlns:a14="http://schemas.microsoft.com/office/drawing/2010/main"/>
                </a:ext>
              </a:extLst>
            </a:blip>
            <a:srcRect/>
            <a:stretch>
              <a:fillRect/>
            </a:stretch>
          </a:blipFill>
          <a:ln w="57150" cap="rnd">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solidFill>
                <a:schemeClr val="tx1">
                  <a:lumMod val="75000"/>
                  <a:lumOff val="25000"/>
                </a:schemeClr>
              </a:solidFill>
            </a:endParaRPr>
          </a:p>
        </p:txBody>
      </p:sp>
      <p:sp>
        <p:nvSpPr>
          <p:cNvPr id="105" name="椭圆 104"/>
          <p:cNvSpPr/>
          <p:nvPr/>
        </p:nvSpPr>
        <p:spPr>
          <a:xfrm>
            <a:off x="6801745" y="2359317"/>
            <a:ext cx="1402062" cy="1402062"/>
          </a:xfrm>
          <a:prstGeom prst="ellipse">
            <a:avLst/>
          </a:prstGeom>
          <a:blipFill>
            <a:blip r:embed="rId7" cstate="print">
              <a:extLst>
                <a:ext uri="{28A0092B-C50C-407E-A947-70E740481C1C}">
                  <a14:useLocalDpi xmlns:a14="http://schemas.microsoft.com/office/drawing/2010/main"/>
                </a:ext>
              </a:extLst>
            </a:blip>
            <a:srcRect/>
            <a:stretch>
              <a:fillRect/>
            </a:stretch>
          </a:blipFill>
          <a:ln w="57150" cap="rnd">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solidFill>
                <a:schemeClr val="tx1">
                  <a:lumMod val="75000"/>
                  <a:lumOff val="25000"/>
                </a:schemeClr>
              </a:solidFill>
            </a:endParaRPr>
          </a:p>
        </p:txBody>
      </p:sp>
      <p:sp>
        <p:nvSpPr>
          <p:cNvPr id="106" name="矩形 105"/>
          <p:cNvSpPr/>
          <p:nvPr/>
        </p:nvSpPr>
        <p:spPr>
          <a:xfrm>
            <a:off x="2046171" y="2043084"/>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smtClean="0">
                <a:solidFill>
                  <a:srgbClr val="595959"/>
                </a:solidFill>
                <a:latin typeface="微软雅黑" pitchFamily="34" charset="-122"/>
                <a:ea typeface="微软雅黑" pitchFamily="34" charset="-122"/>
              </a:rPr>
              <a:t>—13</a:t>
            </a:r>
            <a:endParaRPr lang="en-US" altLang="zh-CN" sz="1600" b="1" dirty="0">
              <a:solidFill>
                <a:srgbClr val="595959"/>
              </a:solidFill>
              <a:latin typeface="微软雅黑" pitchFamily="34" charset="-122"/>
              <a:ea typeface="微软雅黑" pitchFamily="34" charset="-122"/>
            </a:endParaRPr>
          </a:p>
        </p:txBody>
      </p:sp>
      <p:sp>
        <p:nvSpPr>
          <p:cNvPr id="107" name="矩形 47"/>
          <p:cNvSpPr>
            <a:spLocks noChangeArrowheads="1"/>
          </p:cNvSpPr>
          <p:nvPr/>
        </p:nvSpPr>
        <p:spPr bwMode="auto">
          <a:xfrm>
            <a:off x="1101530" y="2346677"/>
            <a:ext cx="1967984"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在此录入上述图表的综合描述说明，在此录入上述图表的描述说明。</a:t>
            </a:r>
          </a:p>
        </p:txBody>
      </p:sp>
      <p:sp>
        <p:nvSpPr>
          <p:cNvPr id="108" name="矩形 107"/>
          <p:cNvSpPr/>
          <p:nvPr/>
        </p:nvSpPr>
        <p:spPr>
          <a:xfrm>
            <a:off x="2547951" y="438389"/>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smtClean="0">
                <a:solidFill>
                  <a:srgbClr val="595959"/>
                </a:solidFill>
                <a:latin typeface="微软雅黑" pitchFamily="34" charset="-122"/>
                <a:ea typeface="微软雅黑" pitchFamily="34" charset="-122"/>
              </a:rPr>
              <a:t>—11</a:t>
            </a:r>
            <a:endParaRPr lang="en-US" altLang="zh-CN" sz="1600" b="1" dirty="0">
              <a:solidFill>
                <a:srgbClr val="595959"/>
              </a:solidFill>
              <a:latin typeface="微软雅黑" pitchFamily="34" charset="-122"/>
              <a:ea typeface="微软雅黑" pitchFamily="34" charset="-122"/>
            </a:endParaRPr>
          </a:p>
        </p:txBody>
      </p:sp>
      <p:sp>
        <p:nvSpPr>
          <p:cNvPr id="109" name="矩形 47"/>
          <p:cNvSpPr>
            <a:spLocks noChangeArrowheads="1"/>
          </p:cNvSpPr>
          <p:nvPr/>
        </p:nvSpPr>
        <p:spPr bwMode="auto">
          <a:xfrm>
            <a:off x="2586423" y="741981"/>
            <a:ext cx="1632834"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在此录入上述图表的综合描述说明，在此录入上述图表的说明。</a:t>
            </a:r>
          </a:p>
        </p:txBody>
      </p:sp>
      <p:sp>
        <p:nvSpPr>
          <p:cNvPr id="110" name="矩形 109"/>
          <p:cNvSpPr/>
          <p:nvPr/>
        </p:nvSpPr>
        <p:spPr>
          <a:xfrm>
            <a:off x="6159061" y="823417"/>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smtClean="0">
                <a:solidFill>
                  <a:srgbClr val="595959"/>
                </a:solidFill>
                <a:latin typeface="微软雅黑" pitchFamily="34" charset="-122"/>
                <a:ea typeface="微软雅黑" pitchFamily="34" charset="-122"/>
              </a:rPr>
              <a:t>—12</a:t>
            </a:r>
            <a:endParaRPr lang="en-US" altLang="zh-CN" sz="1600" b="1" dirty="0">
              <a:solidFill>
                <a:srgbClr val="595959"/>
              </a:solidFill>
              <a:latin typeface="微软雅黑" pitchFamily="34" charset="-122"/>
              <a:ea typeface="微软雅黑" pitchFamily="34" charset="-122"/>
            </a:endParaRPr>
          </a:p>
        </p:txBody>
      </p:sp>
      <p:sp>
        <p:nvSpPr>
          <p:cNvPr id="111" name="矩形 47"/>
          <p:cNvSpPr>
            <a:spLocks noChangeArrowheads="1"/>
          </p:cNvSpPr>
          <p:nvPr/>
        </p:nvSpPr>
        <p:spPr bwMode="auto">
          <a:xfrm>
            <a:off x="6197533" y="1127010"/>
            <a:ext cx="1632834"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在此录入上述图表的综合描述说明，在此录入上述图表的说明。</a:t>
            </a:r>
          </a:p>
        </p:txBody>
      </p:sp>
      <p:sp>
        <p:nvSpPr>
          <p:cNvPr id="112" name="矩形 111"/>
          <p:cNvSpPr/>
          <p:nvPr/>
        </p:nvSpPr>
        <p:spPr>
          <a:xfrm>
            <a:off x="5613179" y="2533625"/>
            <a:ext cx="1023343" cy="315465"/>
          </a:xfrm>
          <a:prstGeom prst="rect">
            <a:avLst/>
          </a:prstGeom>
        </p:spPr>
        <p:txBody>
          <a:bodyPr wrap="none" lIns="68573" tIns="34287" rIns="68573" bIns="34287">
            <a:spAutoFit/>
          </a:bodyPr>
          <a:lstStyle/>
          <a:p>
            <a:pPr algn="r"/>
            <a:r>
              <a:rPr lang="zh-CN" altLang="en-US" sz="1600" b="1" dirty="0">
                <a:solidFill>
                  <a:srgbClr val="595959"/>
                </a:solidFill>
                <a:latin typeface="微软雅黑" pitchFamily="34" charset="-122"/>
                <a:ea typeface="微软雅黑" pitchFamily="34" charset="-122"/>
              </a:rPr>
              <a:t>课程</a:t>
            </a:r>
            <a:r>
              <a:rPr lang="en-US" altLang="zh-CN" sz="1600" b="1" dirty="0" smtClean="0">
                <a:solidFill>
                  <a:srgbClr val="595959"/>
                </a:solidFill>
                <a:latin typeface="微软雅黑" pitchFamily="34" charset="-122"/>
                <a:ea typeface="微软雅黑" pitchFamily="34" charset="-122"/>
              </a:rPr>
              <a:t>—14</a:t>
            </a:r>
            <a:endParaRPr lang="en-US" altLang="zh-CN" sz="1600" b="1" dirty="0">
              <a:solidFill>
                <a:srgbClr val="595959"/>
              </a:solidFill>
              <a:latin typeface="微软雅黑" pitchFamily="34" charset="-122"/>
              <a:ea typeface="微软雅黑" pitchFamily="34" charset="-122"/>
            </a:endParaRPr>
          </a:p>
        </p:txBody>
      </p:sp>
      <p:sp>
        <p:nvSpPr>
          <p:cNvPr id="113" name="矩形 47"/>
          <p:cNvSpPr>
            <a:spLocks noChangeArrowheads="1"/>
          </p:cNvSpPr>
          <p:nvPr/>
        </p:nvSpPr>
        <p:spPr bwMode="auto">
          <a:xfrm>
            <a:off x="4855919" y="2837217"/>
            <a:ext cx="1873122" cy="646331"/>
          </a:xfrm>
          <a:prstGeom prst="rect">
            <a:avLst/>
          </a:prstGeom>
          <a:extLst/>
        </p:spPr>
        <p:txBody>
          <a:bodyPr wrap="square">
            <a:spAutoFit/>
          </a:bodyPr>
          <a:lstStyle/>
          <a:p>
            <a:pPr>
              <a:lnSpc>
                <a:spcPct val="120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在此录入上述图表的综合描述说明，在此录入上述图表的描述说明。</a:t>
            </a:r>
          </a:p>
        </p:txBody>
      </p:sp>
      <p:grpSp>
        <p:nvGrpSpPr>
          <p:cNvPr id="114" name="Group 338"/>
          <p:cNvGrpSpPr/>
          <p:nvPr/>
        </p:nvGrpSpPr>
        <p:grpSpPr>
          <a:xfrm>
            <a:off x="4533900" y="3054546"/>
            <a:ext cx="76200" cy="168668"/>
            <a:chOff x="2955636" y="3984060"/>
            <a:chExt cx="101600" cy="224891"/>
          </a:xfrm>
          <a:effectLst>
            <a:outerShdw blurRad="25400" dist="25400" dir="2700000" algn="tl" rotWithShape="0">
              <a:prstClr val="black">
                <a:alpha val="70000"/>
              </a:prstClr>
            </a:outerShdw>
          </a:effectLst>
        </p:grpSpPr>
        <p:cxnSp>
          <p:nvCxnSpPr>
            <p:cNvPr id="115" name="Straight Connector 339"/>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340"/>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341"/>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342"/>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343"/>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351"/>
            <p:cNvCxnSpPr/>
            <p:nvPr/>
          </p:nvCxnSpPr>
          <p:spPr>
            <a:xfrm>
              <a:off x="2955636" y="40323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2954042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ppt_w</p:attrName>
                                        </p:attrNameLst>
                                      </p:cBhvr>
                                      <p:tavLst>
                                        <p:tav tm="0">
                                          <p:val>
                                            <p:fltVal val="0"/>
                                          </p:val>
                                        </p:tav>
                                        <p:tav tm="100000">
                                          <p:val>
                                            <p:strVal val="#ppt_w"/>
                                          </p:val>
                                        </p:tav>
                                      </p:tavLst>
                                    </p:anim>
                                    <p:anim calcmode="lin" valueType="num">
                                      <p:cBhvr>
                                        <p:cTn id="12" dur="500" fill="hold"/>
                                        <p:tgtEl>
                                          <p:spTgt spid="47"/>
                                        </p:tgtEl>
                                        <p:attrNameLst>
                                          <p:attrName>ppt_h</p:attrName>
                                        </p:attrNameLst>
                                      </p:cBhvr>
                                      <p:tavLst>
                                        <p:tav tm="0">
                                          <p:val>
                                            <p:fltVal val="0"/>
                                          </p:val>
                                        </p:tav>
                                        <p:tav tm="100000">
                                          <p:val>
                                            <p:strVal val="#ppt_h"/>
                                          </p:val>
                                        </p:tav>
                                      </p:tavLst>
                                    </p:anim>
                                    <p:animEffect transition="in" filter="fade">
                                      <p:cBhvr>
                                        <p:cTn id="13" dur="500"/>
                                        <p:tgtEl>
                                          <p:spTgt spid="47"/>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up)">
                                      <p:cBhvr>
                                        <p:cTn id="17" dur="500"/>
                                        <p:tgtEl>
                                          <p:spTgt spid="4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 calcmode="lin" valueType="num">
                                      <p:cBhvr>
                                        <p:cTn id="21" dur="500" fill="hold"/>
                                        <p:tgtEl>
                                          <p:spTgt spid="88"/>
                                        </p:tgtEl>
                                        <p:attrNameLst>
                                          <p:attrName>ppt_w</p:attrName>
                                        </p:attrNameLst>
                                      </p:cBhvr>
                                      <p:tavLst>
                                        <p:tav tm="0">
                                          <p:val>
                                            <p:fltVal val="0"/>
                                          </p:val>
                                        </p:tav>
                                        <p:tav tm="100000">
                                          <p:val>
                                            <p:strVal val="#ppt_w"/>
                                          </p:val>
                                        </p:tav>
                                      </p:tavLst>
                                    </p:anim>
                                    <p:anim calcmode="lin" valueType="num">
                                      <p:cBhvr>
                                        <p:cTn id="22" dur="500" fill="hold"/>
                                        <p:tgtEl>
                                          <p:spTgt spid="88"/>
                                        </p:tgtEl>
                                        <p:attrNameLst>
                                          <p:attrName>ppt_h</p:attrName>
                                        </p:attrNameLst>
                                      </p:cBhvr>
                                      <p:tavLst>
                                        <p:tav tm="0">
                                          <p:val>
                                            <p:fltVal val="0"/>
                                          </p:val>
                                        </p:tav>
                                        <p:tav tm="100000">
                                          <p:val>
                                            <p:strVal val="#ppt_h"/>
                                          </p:val>
                                        </p:tav>
                                      </p:tavLst>
                                    </p:anim>
                                    <p:animEffect transition="in" filter="fade">
                                      <p:cBhvr>
                                        <p:cTn id="23" dur="500"/>
                                        <p:tgtEl>
                                          <p:spTgt spid="88"/>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wipe(up)">
                                      <p:cBhvr>
                                        <p:cTn id="27" dur="500"/>
                                        <p:tgtEl>
                                          <p:spTgt spid="81"/>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114"/>
                                        </p:tgtEl>
                                        <p:attrNameLst>
                                          <p:attrName>style.visibility</p:attrName>
                                        </p:attrNameLst>
                                      </p:cBhvr>
                                      <p:to>
                                        <p:strVal val="visible"/>
                                      </p:to>
                                    </p:set>
                                    <p:animEffect transition="in" filter="wipe(up)">
                                      <p:cBhvr>
                                        <p:cTn id="31" dur="500"/>
                                        <p:tgtEl>
                                          <p:spTgt spid="114"/>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ipe(up)">
                                      <p:cBhvr>
                                        <p:cTn id="35" dur="500"/>
                                        <p:tgtEl>
                                          <p:spTgt spid="89"/>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fade">
                                      <p:cBhvr>
                                        <p:cTn id="39" dur="250"/>
                                        <p:tgtEl>
                                          <p:spTgt spid="99"/>
                                        </p:tgtEl>
                                      </p:cBhvr>
                                    </p:animEffect>
                                  </p:childTnLst>
                                </p:cTn>
                              </p:par>
                            </p:childTnLst>
                          </p:cTn>
                        </p:par>
                        <p:par>
                          <p:cTn id="40" fill="hold">
                            <p:stCondLst>
                              <p:cond delay="3750"/>
                            </p:stCondLst>
                            <p:childTnLst>
                              <p:par>
                                <p:cTn id="41" presetID="6" presetClass="entr" presetSubtype="32" fill="hold" grpId="0" nodeType="afterEffect">
                                  <p:stCondLst>
                                    <p:cond delay="0"/>
                                  </p:stCondLst>
                                  <p:childTnLst>
                                    <p:set>
                                      <p:cBhvr>
                                        <p:cTn id="42" dur="1" fill="hold">
                                          <p:stCondLst>
                                            <p:cond delay="0"/>
                                          </p:stCondLst>
                                        </p:cTn>
                                        <p:tgtEl>
                                          <p:spTgt spid="104"/>
                                        </p:tgtEl>
                                        <p:attrNameLst>
                                          <p:attrName>style.visibility</p:attrName>
                                        </p:attrNameLst>
                                      </p:cBhvr>
                                      <p:to>
                                        <p:strVal val="visible"/>
                                      </p:to>
                                    </p:set>
                                    <p:animEffect transition="in" filter="circle(out)">
                                      <p:cBhvr>
                                        <p:cTn id="43" dur="750"/>
                                        <p:tgtEl>
                                          <p:spTgt spid="104"/>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left)">
                                      <p:cBhvr>
                                        <p:cTn id="47" dur="350"/>
                                        <p:tgtEl>
                                          <p:spTgt spid="108"/>
                                        </p:tgtEl>
                                      </p:cBhvr>
                                    </p:animEffect>
                                  </p:childTnLst>
                                </p:cTn>
                              </p:par>
                              <p:par>
                                <p:cTn id="48" presetID="22" presetClass="entr" presetSubtype="8" fill="hold" grpId="0" nodeType="withEffect">
                                  <p:stCondLst>
                                    <p:cond delay="0"/>
                                  </p:stCondLst>
                                  <p:iterate type="lt">
                                    <p:tmPct val="10000"/>
                                  </p:iterate>
                                  <p:childTnLst>
                                    <p:set>
                                      <p:cBhvr>
                                        <p:cTn id="49" dur="1" fill="hold">
                                          <p:stCondLst>
                                            <p:cond delay="0"/>
                                          </p:stCondLst>
                                        </p:cTn>
                                        <p:tgtEl>
                                          <p:spTgt spid="109"/>
                                        </p:tgtEl>
                                        <p:attrNameLst>
                                          <p:attrName>style.visibility</p:attrName>
                                        </p:attrNameLst>
                                      </p:cBhvr>
                                      <p:to>
                                        <p:strVal val="visible"/>
                                      </p:to>
                                    </p:set>
                                    <p:animEffect transition="in" filter="wipe(left)">
                                      <p:cBhvr>
                                        <p:cTn id="50" dur="400"/>
                                        <p:tgtEl>
                                          <p:spTgt spid="109"/>
                                        </p:tgtEl>
                                      </p:cBhvr>
                                    </p:animEffect>
                                  </p:childTnLst>
                                </p:cTn>
                              </p:par>
                            </p:childTnLst>
                          </p:cTn>
                        </p:par>
                        <p:par>
                          <p:cTn id="51" fill="hold">
                            <p:stCondLst>
                              <p:cond delay="5980"/>
                            </p:stCondLst>
                            <p:childTnLst>
                              <p:par>
                                <p:cTn id="52" presetID="22" presetClass="entr" presetSubtype="4" fill="hold" grpId="0" nodeType="afterEffect">
                                  <p:stCondLst>
                                    <p:cond delay="0"/>
                                  </p:stCondLst>
                                  <p:childTnLst>
                                    <p:set>
                                      <p:cBhvr>
                                        <p:cTn id="53" dur="1" fill="hold">
                                          <p:stCondLst>
                                            <p:cond delay="0"/>
                                          </p:stCondLst>
                                        </p:cTn>
                                        <p:tgtEl>
                                          <p:spTgt spid="98"/>
                                        </p:tgtEl>
                                        <p:attrNameLst>
                                          <p:attrName>style.visibility</p:attrName>
                                        </p:attrNameLst>
                                      </p:cBhvr>
                                      <p:to>
                                        <p:strVal val="visible"/>
                                      </p:to>
                                    </p:set>
                                    <p:animEffect transition="in" filter="wipe(down)">
                                      <p:cBhvr>
                                        <p:cTn id="54" dur="250"/>
                                        <p:tgtEl>
                                          <p:spTgt spid="98"/>
                                        </p:tgtEl>
                                      </p:cBhvr>
                                    </p:animEffect>
                                  </p:childTnLst>
                                </p:cTn>
                              </p:par>
                            </p:childTnLst>
                          </p:cTn>
                        </p:par>
                        <p:par>
                          <p:cTn id="55" fill="hold">
                            <p:stCondLst>
                              <p:cond delay="6230"/>
                            </p:stCondLst>
                            <p:childTnLst>
                              <p:par>
                                <p:cTn id="56" presetID="6" presetClass="entr" presetSubtype="32" fill="hold" grpId="0" nodeType="afterEffect">
                                  <p:stCondLst>
                                    <p:cond delay="0"/>
                                  </p:stCondLst>
                                  <p:childTnLst>
                                    <p:set>
                                      <p:cBhvr>
                                        <p:cTn id="57" dur="1" fill="hold">
                                          <p:stCondLst>
                                            <p:cond delay="0"/>
                                          </p:stCondLst>
                                        </p:cTn>
                                        <p:tgtEl>
                                          <p:spTgt spid="102"/>
                                        </p:tgtEl>
                                        <p:attrNameLst>
                                          <p:attrName>style.visibility</p:attrName>
                                        </p:attrNameLst>
                                      </p:cBhvr>
                                      <p:to>
                                        <p:strVal val="visible"/>
                                      </p:to>
                                    </p:set>
                                    <p:animEffect transition="in" filter="circle(out)">
                                      <p:cBhvr>
                                        <p:cTn id="58" dur="1000"/>
                                        <p:tgtEl>
                                          <p:spTgt spid="102"/>
                                        </p:tgtEl>
                                      </p:cBhvr>
                                    </p:animEffect>
                                  </p:childTnLst>
                                </p:cTn>
                              </p:par>
                            </p:childTnLst>
                          </p:cTn>
                        </p:par>
                        <p:par>
                          <p:cTn id="59" fill="hold">
                            <p:stCondLst>
                              <p:cond delay="7230"/>
                            </p:stCondLst>
                            <p:childTnLst>
                              <p:par>
                                <p:cTn id="60" presetID="22" presetClass="entr" presetSubtype="8" fill="hold" grpId="0" nodeType="afterEffect">
                                  <p:stCondLst>
                                    <p:cond delay="0"/>
                                  </p:stCondLst>
                                  <p:childTnLst>
                                    <p:set>
                                      <p:cBhvr>
                                        <p:cTn id="61" dur="1" fill="hold">
                                          <p:stCondLst>
                                            <p:cond delay="0"/>
                                          </p:stCondLst>
                                        </p:cTn>
                                        <p:tgtEl>
                                          <p:spTgt spid="110"/>
                                        </p:tgtEl>
                                        <p:attrNameLst>
                                          <p:attrName>style.visibility</p:attrName>
                                        </p:attrNameLst>
                                      </p:cBhvr>
                                      <p:to>
                                        <p:strVal val="visible"/>
                                      </p:to>
                                    </p:set>
                                    <p:animEffect transition="in" filter="wipe(left)">
                                      <p:cBhvr>
                                        <p:cTn id="62" dur="350"/>
                                        <p:tgtEl>
                                          <p:spTgt spid="110"/>
                                        </p:tgtEl>
                                      </p:cBhvr>
                                    </p:animEffect>
                                  </p:childTnLst>
                                </p:cTn>
                              </p:par>
                              <p:par>
                                <p:cTn id="63" presetID="22" presetClass="entr" presetSubtype="8" fill="hold" grpId="0" nodeType="withEffect">
                                  <p:stCondLst>
                                    <p:cond delay="0"/>
                                  </p:stCondLst>
                                  <p:iterate type="lt">
                                    <p:tmPct val="10000"/>
                                  </p:iterate>
                                  <p:childTnLst>
                                    <p:set>
                                      <p:cBhvr>
                                        <p:cTn id="64" dur="1" fill="hold">
                                          <p:stCondLst>
                                            <p:cond delay="0"/>
                                          </p:stCondLst>
                                        </p:cTn>
                                        <p:tgtEl>
                                          <p:spTgt spid="111"/>
                                        </p:tgtEl>
                                        <p:attrNameLst>
                                          <p:attrName>style.visibility</p:attrName>
                                        </p:attrNameLst>
                                      </p:cBhvr>
                                      <p:to>
                                        <p:strVal val="visible"/>
                                      </p:to>
                                    </p:set>
                                    <p:animEffect transition="in" filter="wipe(left)">
                                      <p:cBhvr>
                                        <p:cTn id="65" dur="400"/>
                                        <p:tgtEl>
                                          <p:spTgt spid="111"/>
                                        </p:tgtEl>
                                      </p:cBhvr>
                                    </p:animEffect>
                                  </p:childTnLst>
                                </p:cTn>
                              </p:par>
                            </p:childTnLst>
                          </p:cTn>
                        </p:par>
                        <p:par>
                          <p:cTn id="66" fill="hold">
                            <p:stCondLst>
                              <p:cond delay="8710"/>
                            </p:stCondLst>
                            <p:childTnLst>
                              <p:par>
                                <p:cTn id="67" presetID="10" presetClass="entr" presetSubtype="0"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fade">
                                      <p:cBhvr>
                                        <p:cTn id="69" dur="250"/>
                                        <p:tgtEl>
                                          <p:spTgt spid="100"/>
                                        </p:tgtEl>
                                      </p:cBhvr>
                                    </p:animEffect>
                                  </p:childTnLst>
                                </p:cTn>
                              </p:par>
                            </p:childTnLst>
                          </p:cTn>
                        </p:par>
                        <p:par>
                          <p:cTn id="70" fill="hold">
                            <p:stCondLst>
                              <p:cond delay="8960"/>
                            </p:stCondLst>
                            <p:childTnLst>
                              <p:par>
                                <p:cTn id="71" presetID="6" presetClass="entr" presetSubtype="32" fill="hold" grpId="0" nodeType="afterEffect">
                                  <p:stCondLst>
                                    <p:cond delay="0"/>
                                  </p:stCondLst>
                                  <p:childTnLst>
                                    <p:set>
                                      <p:cBhvr>
                                        <p:cTn id="72" dur="1" fill="hold">
                                          <p:stCondLst>
                                            <p:cond delay="0"/>
                                          </p:stCondLst>
                                        </p:cTn>
                                        <p:tgtEl>
                                          <p:spTgt spid="103"/>
                                        </p:tgtEl>
                                        <p:attrNameLst>
                                          <p:attrName>style.visibility</p:attrName>
                                        </p:attrNameLst>
                                      </p:cBhvr>
                                      <p:to>
                                        <p:strVal val="visible"/>
                                      </p:to>
                                    </p:set>
                                    <p:animEffect transition="in" filter="circle(out)">
                                      <p:cBhvr>
                                        <p:cTn id="73" dur="750"/>
                                        <p:tgtEl>
                                          <p:spTgt spid="103"/>
                                        </p:tgtEl>
                                      </p:cBhvr>
                                    </p:animEffect>
                                  </p:childTnLst>
                                </p:cTn>
                              </p:par>
                            </p:childTnLst>
                          </p:cTn>
                        </p:par>
                        <p:par>
                          <p:cTn id="74" fill="hold">
                            <p:stCondLst>
                              <p:cond delay="9710"/>
                            </p:stCondLst>
                            <p:childTnLst>
                              <p:par>
                                <p:cTn id="75" presetID="22" presetClass="entr" presetSubtype="2" fill="hold" grpId="0" nodeType="after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wipe(right)">
                                      <p:cBhvr>
                                        <p:cTn id="77" dur="350"/>
                                        <p:tgtEl>
                                          <p:spTgt spid="106"/>
                                        </p:tgtEl>
                                      </p:cBhvr>
                                    </p:animEffect>
                                  </p:childTnLst>
                                </p:cTn>
                              </p:par>
                              <p:par>
                                <p:cTn id="78" presetID="22" presetClass="entr" presetSubtype="2" fill="hold" grpId="0" nodeType="withEffect">
                                  <p:stCondLst>
                                    <p:cond delay="0"/>
                                  </p:stCondLst>
                                  <p:iterate type="lt">
                                    <p:tmPct val="10000"/>
                                  </p:iterate>
                                  <p:childTnLst>
                                    <p:set>
                                      <p:cBhvr>
                                        <p:cTn id="79" dur="1" fill="hold">
                                          <p:stCondLst>
                                            <p:cond delay="0"/>
                                          </p:stCondLst>
                                        </p:cTn>
                                        <p:tgtEl>
                                          <p:spTgt spid="107"/>
                                        </p:tgtEl>
                                        <p:attrNameLst>
                                          <p:attrName>style.visibility</p:attrName>
                                        </p:attrNameLst>
                                      </p:cBhvr>
                                      <p:to>
                                        <p:strVal val="visible"/>
                                      </p:to>
                                    </p:set>
                                    <p:animEffect transition="in" filter="wipe(right)">
                                      <p:cBhvr>
                                        <p:cTn id="80" dur="400"/>
                                        <p:tgtEl>
                                          <p:spTgt spid="107"/>
                                        </p:tgtEl>
                                      </p:cBhvr>
                                    </p:animEffect>
                                  </p:childTnLst>
                                </p:cTn>
                              </p:par>
                            </p:childTnLst>
                          </p:cTn>
                        </p:par>
                        <p:par>
                          <p:cTn id="81" fill="hold">
                            <p:stCondLst>
                              <p:cond delay="11270"/>
                            </p:stCondLst>
                            <p:childTnLst>
                              <p:par>
                                <p:cTn id="82" presetID="10" presetClass="entr" presetSubtype="0" fill="hold" grpId="0" nodeType="afterEffect">
                                  <p:stCondLst>
                                    <p:cond delay="0"/>
                                  </p:stCondLst>
                                  <p:childTnLst>
                                    <p:set>
                                      <p:cBhvr>
                                        <p:cTn id="83" dur="1" fill="hold">
                                          <p:stCondLst>
                                            <p:cond delay="0"/>
                                          </p:stCondLst>
                                        </p:cTn>
                                        <p:tgtEl>
                                          <p:spTgt spid="101"/>
                                        </p:tgtEl>
                                        <p:attrNameLst>
                                          <p:attrName>style.visibility</p:attrName>
                                        </p:attrNameLst>
                                      </p:cBhvr>
                                      <p:to>
                                        <p:strVal val="visible"/>
                                      </p:to>
                                    </p:set>
                                    <p:animEffect transition="in" filter="fade">
                                      <p:cBhvr>
                                        <p:cTn id="84" dur="250"/>
                                        <p:tgtEl>
                                          <p:spTgt spid="101"/>
                                        </p:tgtEl>
                                      </p:cBhvr>
                                    </p:animEffect>
                                  </p:childTnLst>
                                </p:cTn>
                              </p:par>
                            </p:childTnLst>
                          </p:cTn>
                        </p:par>
                        <p:par>
                          <p:cTn id="85" fill="hold">
                            <p:stCondLst>
                              <p:cond delay="11520"/>
                            </p:stCondLst>
                            <p:childTnLst>
                              <p:par>
                                <p:cTn id="86" presetID="6" presetClass="entr" presetSubtype="32" fill="hold" grpId="0" nodeType="afterEffect">
                                  <p:stCondLst>
                                    <p:cond delay="0"/>
                                  </p:stCondLst>
                                  <p:childTnLst>
                                    <p:set>
                                      <p:cBhvr>
                                        <p:cTn id="87" dur="1" fill="hold">
                                          <p:stCondLst>
                                            <p:cond delay="0"/>
                                          </p:stCondLst>
                                        </p:cTn>
                                        <p:tgtEl>
                                          <p:spTgt spid="105"/>
                                        </p:tgtEl>
                                        <p:attrNameLst>
                                          <p:attrName>style.visibility</p:attrName>
                                        </p:attrNameLst>
                                      </p:cBhvr>
                                      <p:to>
                                        <p:strVal val="visible"/>
                                      </p:to>
                                    </p:set>
                                    <p:animEffect transition="in" filter="circle(out)">
                                      <p:cBhvr>
                                        <p:cTn id="88" dur="1000"/>
                                        <p:tgtEl>
                                          <p:spTgt spid="105"/>
                                        </p:tgtEl>
                                      </p:cBhvr>
                                    </p:animEffect>
                                  </p:childTnLst>
                                </p:cTn>
                              </p:par>
                            </p:childTnLst>
                          </p:cTn>
                        </p:par>
                        <p:par>
                          <p:cTn id="89" fill="hold">
                            <p:stCondLst>
                              <p:cond delay="12520"/>
                            </p:stCondLst>
                            <p:childTnLst>
                              <p:par>
                                <p:cTn id="90" presetID="22" presetClass="entr" presetSubtype="2" fill="hold" grpId="0" nodeType="afterEffect">
                                  <p:stCondLst>
                                    <p:cond delay="0"/>
                                  </p:stCondLst>
                                  <p:childTnLst>
                                    <p:set>
                                      <p:cBhvr>
                                        <p:cTn id="91" dur="1" fill="hold">
                                          <p:stCondLst>
                                            <p:cond delay="0"/>
                                          </p:stCondLst>
                                        </p:cTn>
                                        <p:tgtEl>
                                          <p:spTgt spid="112"/>
                                        </p:tgtEl>
                                        <p:attrNameLst>
                                          <p:attrName>style.visibility</p:attrName>
                                        </p:attrNameLst>
                                      </p:cBhvr>
                                      <p:to>
                                        <p:strVal val="visible"/>
                                      </p:to>
                                    </p:set>
                                    <p:animEffect transition="in" filter="wipe(right)">
                                      <p:cBhvr>
                                        <p:cTn id="92" dur="350"/>
                                        <p:tgtEl>
                                          <p:spTgt spid="112"/>
                                        </p:tgtEl>
                                      </p:cBhvr>
                                    </p:animEffect>
                                  </p:childTnLst>
                                </p:cTn>
                              </p:par>
                              <p:par>
                                <p:cTn id="93" presetID="22" presetClass="entr" presetSubtype="2" fill="hold" grpId="0" nodeType="withEffect">
                                  <p:stCondLst>
                                    <p:cond delay="0"/>
                                  </p:stCondLst>
                                  <p:iterate type="lt">
                                    <p:tmPct val="10000"/>
                                  </p:iterate>
                                  <p:childTnLst>
                                    <p:set>
                                      <p:cBhvr>
                                        <p:cTn id="94" dur="1" fill="hold">
                                          <p:stCondLst>
                                            <p:cond delay="0"/>
                                          </p:stCondLst>
                                        </p:cTn>
                                        <p:tgtEl>
                                          <p:spTgt spid="113"/>
                                        </p:tgtEl>
                                        <p:attrNameLst>
                                          <p:attrName>style.visibility</p:attrName>
                                        </p:attrNameLst>
                                      </p:cBhvr>
                                      <p:to>
                                        <p:strVal val="visible"/>
                                      </p:to>
                                    </p:set>
                                    <p:animEffect transition="in" filter="wipe(right)">
                                      <p:cBhvr>
                                        <p:cTn id="95" dur="400"/>
                                        <p:tgtEl>
                                          <p:spTgt spid="113"/>
                                        </p:tgtEl>
                                      </p:cBhvr>
                                    </p:animEffect>
                                  </p:childTnLst>
                                </p:cTn>
                              </p:par>
                            </p:childTnLst>
                          </p:cTn>
                        </p:par>
                        <p:par>
                          <p:cTn id="96" fill="hold">
                            <p:stCondLst>
                              <p:cond delay="14080"/>
                            </p:stCondLst>
                            <p:childTnLst>
                              <p:par>
                                <p:cTn id="97" presetID="10" presetClass="entr" presetSubtype="0" fill="hold" grpId="0" nodeType="afterEffect">
                                  <p:stCondLst>
                                    <p:cond delay="0"/>
                                  </p:stCondLst>
                                  <p:childTnLst>
                                    <p:set>
                                      <p:cBhvr>
                                        <p:cTn id="98" dur="1" fill="hold">
                                          <p:stCondLst>
                                            <p:cond delay="0"/>
                                          </p:stCondLst>
                                        </p:cTn>
                                        <p:tgtEl>
                                          <p:spTgt spid="96"/>
                                        </p:tgtEl>
                                        <p:attrNameLst>
                                          <p:attrName>style.visibility</p:attrName>
                                        </p:attrNameLst>
                                      </p:cBhvr>
                                      <p:to>
                                        <p:strVal val="visible"/>
                                      </p:to>
                                    </p:set>
                                    <p:animEffect transition="in" filter="fade">
                                      <p:cBhvr>
                                        <p:cTn id="99" dur="500"/>
                                        <p:tgtEl>
                                          <p:spTgt spid="96"/>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97"/>
                                        </p:tgtEl>
                                        <p:attrNameLst>
                                          <p:attrName>style.visibility</p:attrName>
                                        </p:attrNameLst>
                                      </p:cBhvr>
                                      <p:to>
                                        <p:strVal val="visible"/>
                                      </p:to>
                                    </p:set>
                                    <p:anim calcmode="lin" valueType="num">
                                      <p:cBhvr>
                                        <p:cTn id="102" dur="500" fill="hold"/>
                                        <p:tgtEl>
                                          <p:spTgt spid="97"/>
                                        </p:tgtEl>
                                        <p:attrNameLst>
                                          <p:attrName>ppt_w</p:attrName>
                                        </p:attrNameLst>
                                      </p:cBhvr>
                                      <p:tavLst>
                                        <p:tav tm="0">
                                          <p:val>
                                            <p:fltVal val="0"/>
                                          </p:val>
                                        </p:tav>
                                        <p:tav tm="100000">
                                          <p:val>
                                            <p:strVal val="#ppt_w"/>
                                          </p:val>
                                        </p:tav>
                                      </p:tavLst>
                                    </p:anim>
                                    <p:anim calcmode="lin" valueType="num">
                                      <p:cBhvr>
                                        <p:cTn id="103" dur="500" fill="hold"/>
                                        <p:tgtEl>
                                          <p:spTgt spid="97"/>
                                        </p:tgtEl>
                                        <p:attrNameLst>
                                          <p:attrName>ppt_h</p:attrName>
                                        </p:attrNameLst>
                                      </p:cBhvr>
                                      <p:tavLst>
                                        <p:tav tm="0">
                                          <p:val>
                                            <p:fltVal val="0"/>
                                          </p:val>
                                        </p:tav>
                                        <p:tav tm="100000">
                                          <p:val>
                                            <p:strVal val="#ppt_h"/>
                                          </p:val>
                                        </p:tav>
                                      </p:tavLst>
                                    </p:anim>
                                    <p:animEffect transition="in" filter="fade">
                                      <p:cBhvr>
                                        <p:cTn id="104"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88" grpId="0"/>
      <p:bldP spid="96" grpId="0" animBg="1"/>
      <p:bldP spid="97" grpId="0"/>
      <p:bldP spid="98" grpId="0" animBg="1"/>
      <p:bldP spid="99" grpId="0" animBg="1"/>
      <p:bldP spid="100" grpId="0" animBg="1"/>
      <p:bldP spid="101" grpId="0" animBg="1"/>
      <p:bldP spid="102" grpId="0" animBg="1"/>
      <p:bldP spid="103" grpId="0" animBg="1"/>
      <p:bldP spid="104" grpId="0" animBg="1"/>
      <p:bldP spid="105" grpId="0" animBg="1"/>
      <p:bldP spid="106" grpId="0"/>
      <p:bldP spid="107" grpId="0"/>
      <p:bldP spid="108" grpId="0"/>
      <p:bldP spid="109" grpId="0"/>
      <p:bldP spid="110" grpId="0"/>
      <p:bldP spid="111" grpId="0"/>
      <p:bldP spid="112" grpId="0"/>
      <p:bldP spid="1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1601" y="3569264"/>
            <a:ext cx="765493" cy="824377"/>
          </a:xfrm>
          <a:prstGeom prst="rect">
            <a:avLst/>
          </a:prstGeom>
          <a:solidFill>
            <a:srgbClr val="F18D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0" dirty="0">
                <a:solidFill>
                  <a:prstClr val="white"/>
                </a:solidFill>
                <a:latin typeface="Calibri" panose="020F0502020204030204" pitchFamily="34" charset="0"/>
                <a:ea typeface="微软雅黑" panose="020B0503020204020204" pitchFamily="34" charset="-122"/>
              </a:rPr>
              <a:t> 04</a:t>
            </a:r>
            <a:endParaRPr lang="zh-CN" altLang="en-US" sz="2100" dirty="0">
              <a:solidFill>
                <a:prstClr val="white"/>
              </a:solidFill>
              <a:latin typeface="Calibri" panose="020F0502020204030204" pitchFamily="34" charset="0"/>
              <a:ea typeface="微软雅黑" panose="020B0503020204020204" pitchFamily="34" charset="-122"/>
            </a:endParaRPr>
          </a:p>
        </p:txBody>
      </p:sp>
      <p:sp>
        <p:nvSpPr>
          <p:cNvPr id="5" name="矩形 4"/>
          <p:cNvSpPr/>
          <p:nvPr/>
        </p:nvSpPr>
        <p:spPr>
          <a:xfrm>
            <a:off x="101601" y="2744888"/>
            <a:ext cx="765493" cy="824377"/>
          </a:xfrm>
          <a:prstGeom prst="rect">
            <a:avLst/>
          </a:prstGeom>
          <a:solidFill>
            <a:srgbClr val="FFC5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0" dirty="0">
                <a:solidFill>
                  <a:prstClr val="white"/>
                </a:solidFill>
                <a:latin typeface="Calibri" panose="020F0502020204030204" pitchFamily="34" charset="0"/>
                <a:ea typeface="微软雅黑" panose="020B0503020204020204" pitchFamily="34" charset="-122"/>
              </a:rPr>
              <a:t> 03</a:t>
            </a:r>
            <a:endParaRPr lang="zh-CN" altLang="en-US" sz="2100" dirty="0">
              <a:solidFill>
                <a:prstClr val="white"/>
              </a:solidFill>
              <a:latin typeface="Calibri" panose="020F0502020204030204" pitchFamily="34" charset="0"/>
              <a:ea typeface="微软雅黑" panose="020B0503020204020204" pitchFamily="34" charset="-122"/>
            </a:endParaRPr>
          </a:p>
        </p:txBody>
      </p:sp>
      <p:sp>
        <p:nvSpPr>
          <p:cNvPr id="6" name="矩形 5"/>
          <p:cNvSpPr/>
          <p:nvPr/>
        </p:nvSpPr>
        <p:spPr>
          <a:xfrm>
            <a:off x="101601" y="1920330"/>
            <a:ext cx="765493" cy="832652"/>
          </a:xfrm>
          <a:prstGeom prst="rect">
            <a:avLst/>
          </a:prstGeom>
          <a:solidFill>
            <a:srgbClr val="F18D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0" dirty="0">
                <a:solidFill>
                  <a:prstClr val="white"/>
                </a:solidFill>
                <a:latin typeface="Calibri" panose="020F0502020204030204" pitchFamily="34" charset="0"/>
                <a:ea typeface="微软雅黑" panose="020B0503020204020204" pitchFamily="34" charset="-122"/>
              </a:rPr>
              <a:t> 02</a:t>
            </a:r>
            <a:endParaRPr lang="zh-CN" altLang="en-US" sz="2100" dirty="0">
              <a:solidFill>
                <a:prstClr val="white"/>
              </a:solidFill>
              <a:latin typeface="Calibri" panose="020F0502020204030204" pitchFamily="34" charset="0"/>
              <a:ea typeface="微软雅黑" panose="020B0503020204020204" pitchFamily="34" charset="-122"/>
            </a:endParaRPr>
          </a:p>
        </p:txBody>
      </p:sp>
      <p:sp>
        <p:nvSpPr>
          <p:cNvPr id="7" name="矩形 6"/>
          <p:cNvSpPr/>
          <p:nvPr/>
        </p:nvSpPr>
        <p:spPr>
          <a:xfrm>
            <a:off x="101601" y="1107733"/>
            <a:ext cx="765493" cy="820872"/>
          </a:xfrm>
          <a:prstGeom prst="rect">
            <a:avLst/>
          </a:prstGeom>
          <a:solidFill>
            <a:srgbClr val="FFC5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Calibri" panose="020F0502020204030204" pitchFamily="34" charset="0"/>
                <a:ea typeface="微软雅黑" panose="020B0503020204020204" pitchFamily="34" charset="-122"/>
              </a:rPr>
              <a:t> 01</a:t>
            </a:r>
            <a:endParaRPr lang="zh-CN" altLang="en-US" sz="2100" dirty="0">
              <a:latin typeface="Calibri" panose="020F0502020204030204" pitchFamily="34" charset="0"/>
              <a:ea typeface="微软雅黑" panose="020B0503020204020204" pitchFamily="34" charset="-122"/>
            </a:endParaRPr>
          </a:p>
        </p:txBody>
      </p:sp>
      <p:sp>
        <p:nvSpPr>
          <p:cNvPr id="8" name="矩形 28"/>
          <p:cNvSpPr/>
          <p:nvPr/>
        </p:nvSpPr>
        <p:spPr>
          <a:xfrm>
            <a:off x="765494" y="1107730"/>
            <a:ext cx="1493782" cy="1047197"/>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712" h="1280593">
                <a:moveTo>
                  <a:pt x="0" y="0"/>
                </a:moveTo>
                <a:lnTo>
                  <a:pt x="1826712" y="555625"/>
                </a:lnTo>
                <a:lnTo>
                  <a:pt x="1826712" y="1280593"/>
                </a:lnTo>
                <a:lnTo>
                  <a:pt x="0" y="1007543"/>
                </a:lnTo>
                <a:lnTo>
                  <a:pt x="0" y="0"/>
                </a:lnTo>
                <a:close/>
              </a:path>
            </a:pathLst>
          </a:custGeom>
          <a:solidFill>
            <a:srgbClr val="FFC5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9" name="矩形 28"/>
          <p:cNvSpPr/>
          <p:nvPr/>
        </p:nvSpPr>
        <p:spPr>
          <a:xfrm>
            <a:off x="765495" y="1930160"/>
            <a:ext cx="1496378" cy="823912"/>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33980"/>
              <a:gd name="connsiteY0" fmla="*/ 0 h 1007543"/>
              <a:gd name="connsiteX1" fmla="*/ 1829887 w 1833980"/>
              <a:gd name="connsiteY1" fmla="*/ 273050 h 1007543"/>
              <a:gd name="connsiteX2" fmla="*/ 1833856 w 1833980"/>
              <a:gd name="connsiteY2" fmla="*/ 1001193 h 1007543"/>
              <a:gd name="connsiteX3" fmla="*/ 0 w 1833980"/>
              <a:gd name="connsiteY3" fmla="*/ 1007543 h 1007543"/>
              <a:gd name="connsiteX4" fmla="*/ 0 w 1833980"/>
              <a:gd name="connsiteY4" fmla="*/ 0 h 1007543"/>
              <a:gd name="connsiteX0" fmla="*/ 0 w 1829887"/>
              <a:gd name="connsiteY0" fmla="*/ 0 h 1007543"/>
              <a:gd name="connsiteX1" fmla="*/ 1829887 w 1829887"/>
              <a:gd name="connsiteY1" fmla="*/ 273050 h 1007543"/>
              <a:gd name="connsiteX2" fmla="*/ 1829093 w 1829887"/>
              <a:gd name="connsiteY2" fmla="*/ 1003575 h 1007543"/>
              <a:gd name="connsiteX3" fmla="*/ 0 w 1829887"/>
              <a:gd name="connsiteY3" fmla="*/ 1007543 h 1007543"/>
              <a:gd name="connsiteX4" fmla="*/ 0 w 1829887"/>
              <a:gd name="connsiteY4" fmla="*/ 0 h 1007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rgbClr val="F18D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0" name="矩形 28"/>
          <p:cNvSpPr/>
          <p:nvPr/>
        </p:nvSpPr>
        <p:spPr>
          <a:xfrm>
            <a:off x="765495" y="2748437"/>
            <a:ext cx="1499780" cy="820666"/>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048"/>
              <a:gd name="connsiteY0" fmla="*/ 5556 h 1003574"/>
              <a:gd name="connsiteX1" fmla="*/ 1832268 w 1834048"/>
              <a:gd name="connsiteY1" fmla="*/ 0 h 1003574"/>
              <a:gd name="connsiteX2" fmla="*/ 1833856 w 1834048"/>
              <a:gd name="connsiteY2" fmla="*/ 720999 h 1003574"/>
              <a:gd name="connsiteX3" fmla="*/ 0 w 1834048"/>
              <a:gd name="connsiteY3" fmla="*/ 1003574 h 1003574"/>
              <a:gd name="connsiteX4" fmla="*/ 0 w 1834048"/>
              <a:gd name="connsiteY4" fmla="*/ 5556 h 100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rgbClr val="FFC5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1" name="矩形 28"/>
          <p:cNvSpPr/>
          <p:nvPr/>
        </p:nvSpPr>
        <p:spPr>
          <a:xfrm>
            <a:off x="761515" y="3333485"/>
            <a:ext cx="1502305" cy="1060178"/>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649"/>
              <a:gd name="connsiteY0" fmla="*/ 793 h 1003574"/>
              <a:gd name="connsiteX1" fmla="*/ 1834649 w 1834649"/>
              <a:gd name="connsiteY1" fmla="*/ 0 h 1003574"/>
              <a:gd name="connsiteX2" fmla="*/ 1831474 w 1834649"/>
              <a:gd name="connsiteY2" fmla="*/ 720999 h 1003574"/>
              <a:gd name="connsiteX3" fmla="*/ 2381 w 1834649"/>
              <a:gd name="connsiteY3" fmla="*/ 1003574 h 1003574"/>
              <a:gd name="connsiteX4" fmla="*/ 0 w 1834649"/>
              <a:gd name="connsiteY4" fmla="*/ 793 h 1003574"/>
              <a:gd name="connsiteX0" fmla="*/ 0 w 1834649"/>
              <a:gd name="connsiteY0" fmla="*/ 284162 h 1286943"/>
              <a:gd name="connsiteX1" fmla="*/ 1834649 w 1834649"/>
              <a:gd name="connsiteY1" fmla="*/ 0 h 1286943"/>
              <a:gd name="connsiteX2" fmla="*/ 1831474 w 1834649"/>
              <a:gd name="connsiteY2" fmla="*/ 1004368 h 1286943"/>
              <a:gd name="connsiteX3" fmla="*/ 2381 w 1834649"/>
              <a:gd name="connsiteY3" fmla="*/ 1286943 h 1286943"/>
              <a:gd name="connsiteX4" fmla="*/ 0 w 1834649"/>
              <a:gd name="connsiteY4" fmla="*/ 284162 h 1286943"/>
              <a:gd name="connsiteX0" fmla="*/ 0 w 1834649"/>
              <a:gd name="connsiteY0" fmla="*/ 284162 h 1286943"/>
              <a:gd name="connsiteX1" fmla="*/ 1834649 w 1834649"/>
              <a:gd name="connsiteY1" fmla="*/ 0 h 1286943"/>
              <a:gd name="connsiteX2" fmla="*/ 1829093 w 1834649"/>
              <a:gd name="connsiteY2" fmla="*/ 721000 h 1286943"/>
              <a:gd name="connsiteX3" fmla="*/ 2381 w 1834649"/>
              <a:gd name="connsiteY3" fmla="*/ 1286943 h 1286943"/>
              <a:gd name="connsiteX4" fmla="*/ 0 w 1834649"/>
              <a:gd name="connsiteY4" fmla="*/ 284162 h 1286943"/>
              <a:gd name="connsiteX0" fmla="*/ 229 w 1834878"/>
              <a:gd name="connsiteY0" fmla="*/ 284162 h 1289324"/>
              <a:gd name="connsiteX1" fmla="*/ 1834878 w 1834878"/>
              <a:gd name="connsiteY1" fmla="*/ 0 h 1289324"/>
              <a:gd name="connsiteX2" fmla="*/ 1829322 w 1834878"/>
              <a:gd name="connsiteY2" fmla="*/ 721000 h 1289324"/>
              <a:gd name="connsiteX3" fmla="*/ 229 w 1834878"/>
              <a:gd name="connsiteY3" fmla="*/ 1289324 h 1289324"/>
              <a:gd name="connsiteX4" fmla="*/ 229 w 1834878"/>
              <a:gd name="connsiteY4" fmla="*/ 284162 h 1289324"/>
              <a:gd name="connsiteX0" fmla="*/ 2486 w 1837135"/>
              <a:gd name="connsiteY0" fmla="*/ 284162 h 1296468"/>
              <a:gd name="connsiteX1" fmla="*/ 1837135 w 1837135"/>
              <a:gd name="connsiteY1" fmla="*/ 0 h 1296468"/>
              <a:gd name="connsiteX2" fmla="*/ 1831579 w 1837135"/>
              <a:gd name="connsiteY2" fmla="*/ 721000 h 1296468"/>
              <a:gd name="connsiteX3" fmla="*/ 105 w 1837135"/>
              <a:gd name="connsiteY3" fmla="*/ 1296468 h 1296468"/>
              <a:gd name="connsiteX4" fmla="*/ 2486 w 1837135"/>
              <a:gd name="connsiteY4" fmla="*/ 284162 h 1296468"/>
              <a:gd name="connsiteX0" fmla="*/ 2486 w 1837135"/>
              <a:gd name="connsiteY0" fmla="*/ 284162 h 1296468"/>
              <a:gd name="connsiteX1" fmla="*/ 1837135 w 1837135"/>
              <a:gd name="connsiteY1" fmla="*/ 0 h 1296468"/>
              <a:gd name="connsiteX2" fmla="*/ 1836342 w 1837135"/>
              <a:gd name="connsiteY2" fmla="*/ 728144 h 1296468"/>
              <a:gd name="connsiteX3" fmla="*/ 105 w 1837135"/>
              <a:gd name="connsiteY3" fmla="*/ 1296468 h 1296468"/>
              <a:gd name="connsiteX4" fmla="*/ 2486 w 1837135"/>
              <a:gd name="connsiteY4" fmla="*/ 284162 h 1296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rgbClr val="F18D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2" name="Freeform 144"/>
          <p:cNvSpPr>
            <a:spLocks noEditPoints="1"/>
          </p:cNvSpPr>
          <p:nvPr/>
        </p:nvSpPr>
        <p:spPr bwMode="black">
          <a:xfrm>
            <a:off x="1341756" y="2177874"/>
            <a:ext cx="280477" cy="495038"/>
          </a:xfrm>
          <a:custGeom>
            <a:avLst/>
            <a:gdLst>
              <a:gd name="T0" fmla="*/ 35 w 46"/>
              <a:gd name="T1" fmla="*/ 7 h 84"/>
              <a:gd name="T2" fmla="*/ 29 w 46"/>
              <a:gd name="T3" fmla="*/ 14 h 84"/>
              <a:gd name="T4" fmla="*/ 22 w 46"/>
              <a:gd name="T5" fmla="*/ 7 h 84"/>
              <a:gd name="T6" fmla="*/ 29 w 46"/>
              <a:gd name="T7" fmla="*/ 0 h 84"/>
              <a:gd name="T8" fmla="*/ 35 w 46"/>
              <a:gd name="T9" fmla="*/ 7 h 84"/>
              <a:gd name="T10" fmla="*/ 20 w 46"/>
              <a:gd name="T11" fmla="*/ 12 h 84"/>
              <a:gd name="T12" fmla="*/ 2 w 46"/>
              <a:gd name="T13" fmla="*/ 22 h 84"/>
              <a:gd name="T14" fmla="*/ 0 w 46"/>
              <a:gd name="T15" fmla="*/ 41 h 84"/>
              <a:gd name="T16" fmla="*/ 6 w 46"/>
              <a:gd name="T17" fmla="*/ 41 h 84"/>
              <a:gd name="T18" fmla="*/ 7 w 46"/>
              <a:gd name="T19" fmla="*/ 26 h 84"/>
              <a:gd name="T20" fmla="*/ 15 w 46"/>
              <a:gd name="T21" fmla="*/ 22 h 84"/>
              <a:gd name="T22" fmla="*/ 10 w 46"/>
              <a:gd name="T23" fmla="*/ 37 h 84"/>
              <a:gd name="T24" fmla="*/ 12 w 46"/>
              <a:gd name="T25" fmla="*/ 45 h 84"/>
              <a:gd name="T26" fmla="*/ 0 w 46"/>
              <a:gd name="T27" fmla="*/ 82 h 84"/>
              <a:gd name="T28" fmla="*/ 8 w 46"/>
              <a:gd name="T29" fmla="*/ 84 h 84"/>
              <a:gd name="T30" fmla="*/ 18 w 46"/>
              <a:gd name="T31" fmla="*/ 57 h 84"/>
              <a:gd name="T32" fmla="*/ 21 w 46"/>
              <a:gd name="T33" fmla="*/ 62 h 84"/>
              <a:gd name="T34" fmla="*/ 27 w 46"/>
              <a:gd name="T35" fmla="*/ 84 h 84"/>
              <a:gd name="T36" fmla="*/ 36 w 46"/>
              <a:gd name="T37" fmla="*/ 81 h 84"/>
              <a:gd name="T38" fmla="*/ 29 w 46"/>
              <a:gd name="T39" fmla="*/ 56 h 84"/>
              <a:gd name="T40" fmla="*/ 22 w 46"/>
              <a:gd name="T41" fmla="*/ 45 h 84"/>
              <a:gd name="T42" fmla="*/ 27 w 46"/>
              <a:gd name="T43" fmla="*/ 29 h 84"/>
              <a:gd name="T44" fmla="*/ 29 w 46"/>
              <a:gd name="T45" fmla="*/ 35 h 84"/>
              <a:gd name="T46" fmla="*/ 44 w 46"/>
              <a:gd name="T47" fmla="*/ 41 h 84"/>
              <a:gd name="T48" fmla="*/ 46 w 46"/>
              <a:gd name="T49" fmla="*/ 35 h 84"/>
              <a:gd name="T50" fmla="*/ 35 w 46"/>
              <a:gd name="T51" fmla="*/ 30 h 84"/>
              <a:gd name="T52" fmla="*/ 31 w 46"/>
              <a:gd name="T53" fmla="*/ 17 h 84"/>
              <a:gd name="T54" fmla="*/ 20 w 46"/>
              <a:gd name="T5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noFill/>
          <a:ln w="19050">
            <a:solidFill>
              <a:schemeClr val="bg1"/>
            </a:solidFill>
          </a:ln>
          <a:extLst/>
        </p:spPr>
        <p:txBody>
          <a:bodyPr vert="horz" wrap="square" lIns="51442" tIns="25721" rIns="51442" bIns="25721" numCol="1" anchor="t" anchorCtr="0" compatLnSpc="1">
            <a:prstTxWarp prst="textNoShape">
              <a:avLst/>
            </a:prstTxWarp>
          </a:bodyPr>
          <a:lstStyle/>
          <a:p>
            <a:endParaRPr lang="en-US" sz="1050"/>
          </a:p>
        </p:txBody>
      </p:sp>
      <p:pic>
        <p:nvPicPr>
          <p:cNvPr id="13" name="Picture 34" descr="Efficiency.pn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1178141" y="2828821"/>
            <a:ext cx="607701" cy="564009"/>
          </a:xfrm>
          <a:prstGeom prst="rect">
            <a:avLst/>
          </a:prstGeom>
          <a:noFill/>
          <a:ln>
            <a:noFill/>
          </a:ln>
        </p:spPr>
      </p:pic>
      <p:grpSp>
        <p:nvGrpSpPr>
          <p:cNvPr id="14" name="Group 173"/>
          <p:cNvGrpSpPr>
            <a:grpSpLocks noChangeAspect="1"/>
          </p:cNvGrpSpPr>
          <p:nvPr/>
        </p:nvGrpSpPr>
        <p:grpSpPr>
          <a:xfrm>
            <a:off x="1275174" y="3522014"/>
            <a:ext cx="413639" cy="532397"/>
            <a:chOff x="-2773363" y="1651000"/>
            <a:chExt cx="2692401" cy="3448051"/>
          </a:xfrm>
          <a:solidFill>
            <a:schemeClr val="bg1"/>
          </a:solidFill>
        </p:grpSpPr>
        <p:sp>
          <p:nvSpPr>
            <p:cNvPr id="15"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16"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17"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18"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19"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sp>
          <p:nvSpPr>
            <p:cNvPr id="20" name="Oval 24"/>
            <p:cNvSpPr>
              <a:spLocks noChangeArrowheads="1"/>
            </p:cNvSpPr>
            <p:nvPr/>
          </p:nvSpPr>
          <p:spPr bwMode="auto">
            <a:xfrm>
              <a:off x="-1333500" y="3128964"/>
              <a:ext cx="77787" cy="79374"/>
            </a:xfrm>
            <a:prstGeom prst="ellipse">
              <a:avLst/>
            </a:prstGeom>
            <a:grpFill/>
            <a:ln w="9525">
              <a:noFill/>
              <a:round/>
              <a:headEnd/>
              <a:tailEnd/>
            </a:ln>
            <a:extLst/>
          </p:spPr>
          <p:txBody>
            <a:bodyPr vert="horz" wrap="square" lIns="68580" tIns="34290" rIns="68580" bIns="34290" numCol="1" anchor="t" anchorCtr="0" compatLnSpc="1">
              <a:prstTxWarp prst="textNoShape">
                <a:avLst/>
              </a:prstTxWarp>
            </a:bodyPr>
            <a:lstStyle/>
            <a:p>
              <a:endParaRPr lang="en-US" sz="1050"/>
            </a:p>
          </p:txBody>
        </p:sp>
        <p:sp>
          <p:nvSpPr>
            <p:cNvPr id="21" name="Freeform 25"/>
            <p:cNvSpPr>
              <a:spLocks/>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50"/>
            </a:p>
          </p:txBody>
        </p:sp>
      </p:grpSp>
      <p:sp>
        <p:nvSpPr>
          <p:cNvPr id="22" name="Freeform 89"/>
          <p:cNvSpPr>
            <a:spLocks noEditPoints="1"/>
          </p:cNvSpPr>
          <p:nvPr/>
        </p:nvSpPr>
        <p:spPr bwMode="black">
          <a:xfrm>
            <a:off x="1200586" y="1560788"/>
            <a:ext cx="513548" cy="33049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FFFFFF"/>
          </a:solidFill>
          <a:ln>
            <a:noFill/>
          </a:ln>
        </p:spPr>
        <p:txBody>
          <a:bodyPr vert="horz" wrap="square" lIns="46301" tIns="23150" rIns="46301" bIns="23150" numCol="1" anchor="t" anchorCtr="0" compatLnSpc="1">
            <a:prstTxWarp prst="textNoShape">
              <a:avLst/>
            </a:prstTxWarp>
          </a:bodyPr>
          <a:lstStyle/>
          <a:p>
            <a:endParaRPr lang="en-US" sz="900"/>
          </a:p>
        </p:txBody>
      </p:sp>
      <p:sp>
        <p:nvSpPr>
          <p:cNvPr id="23" name="等腰三角形 66"/>
          <p:cNvSpPr/>
          <p:nvPr/>
        </p:nvSpPr>
        <p:spPr>
          <a:xfrm rot="5400000">
            <a:off x="3125218" y="694846"/>
            <a:ext cx="594139" cy="2326023"/>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FFC5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zh-CN" altLang="en-US" sz="1500" dirty="0">
                <a:latin typeface="微软雅黑" pitchFamily="34" charset="-122"/>
                <a:ea typeface="微软雅黑" pitchFamily="34" charset="-122"/>
              </a:rPr>
              <a:t>输入关键字</a:t>
            </a:r>
          </a:p>
        </p:txBody>
      </p:sp>
      <p:sp>
        <p:nvSpPr>
          <p:cNvPr id="24" name="等腰三角形 67"/>
          <p:cNvSpPr/>
          <p:nvPr/>
        </p:nvSpPr>
        <p:spPr>
          <a:xfrm rot="5400000">
            <a:off x="3125218" y="1288776"/>
            <a:ext cx="594139" cy="2326023"/>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F18D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r>
              <a:rPr lang="zh-CN" altLang="en-US" sz="1500" dirty="0">
                <a:solidFill>
                  <a:prstClr val="white"/>
                </a:solidFill>
                <a:latin typeface="微软雅黑" pitchFamily="34" charset="-122"/>
                <a:ea typeface="微软雅黑" pitchFamily="34" charset="-122"/>
              </a:rPr>
              <a:t>输入关键字</a:t>
            </a:r>
          </a:p>
        </p:txBody>
      </p:sp>
      <p:sp>
        <p:nvSpPr>
          <p:cNvPr id="25" name="等腰三角形 68"/>
          <p:cNvSpPr/>
          <p:nvPr/>
        </p:nvSpPr>
        <p:spPr>
          <a:xfrm rot="5400000">
            <a:off x="3129083" y="1878840"/>
            <a:ext cx="586409" cy="2326023"/>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FFC5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r>
              <a:rPr lang="zh-CN" altLang="en-US" sz="1500" dirty="0">
                <a:solidFill>
                  <a:prstClr val="white"/>
                </a:solidFill>
                <a:latin typeface="微软雅黑" pitchFamily="34" charset="-122"/>
                <a:ea typeface="微软雅黑" pitchFamily="34" charset="-122"/>
              </a:rPr>
              <a:t>输入关键字</a:t>
            </a:r>
          </a:p>
        </p:txBody>
      </p:sp>
      <p:sp>
        <p:nvSpPr>
          <p:cNvPr id="26" name="等腰三角形 69"/>
          <p:cNvSpPr/>
          <p:nvPr/>
        </p:nvSpPr>
        <p:spPr>
          <a:xfrm rot="5400000">
            <a:off x="3125218" y="2468905"/>
            <a:ext cx="594139" cy="2326023"/>
          </a:xfrm>
          <a:custGeom>
            <a:avLst/>
            <a:gdLst/>
            <a:ahLst/>
            <a:cxnLst/>
            <a:rect l="l" t="t" r="r" b="b"/>
            <a:pathLst>
              <a:path w="792185" h="3101364">
                <a:moveTo>
                  <a:pt x="0" y="3101364"/>
                </a:moveTo>
                <a:lnTo>
                  <a:pt x="0" y="245938"/>
                </a:lnTo>
                <a:lnTo>
                  <a:pt x="253975" y="245938"/>
                </a:lnTo>
                <a:lnTo>
                  <a:pt x="396619" y="0"/>
                </a:lnTo>
                <a:lnTo>
                  <a:pt x="539263" y="245938"/>
                </a:lnTo>
                <a:lnTo>
                  <a:pt x="792185" y="245938"/>
                </a:lnTo>
                <a:lnTo>
                  <a:pt x="792185" y="3101364"/>
                </a:lnTo>
                <a:close/>
              </a:path>
            </a:pathLst>
          </a:custGeom>
          <a:solidFill>
            <a:srgbClr val="F18D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r>
              <a:rPr lang="zh-CN" altLang="en-US" sz="1500" dirty="0">
                <a:solidFill>
                  <a:prstClr val="white"/>
                </a:solidFill>
                <a:latin typeface="微软雅黑" pitchFamily="34" charset="-122"/>
                <a:ea typeface="微软雅黑" pitchFamily="34" charset="-122"/>
              </a:rPr>
              <a:t>输入关键字</a:t>
            </a:r>
          </a:p>
        </p:txBody>
      </p:sp>
      <p:sp>
        <p:nvSpPr>
          <p:cNvPr id="27" name="TextBox 85"/>
          <p:cNvSpPr txBox="1"/>
          <p:nvPr/>
        </p:nvSpPr>
        <p:spPr>
          <a:xfrm>
            <a:off x="4769518" y="1590472"/>
            <a:ext cx="2916324" cy="512448"/>
          </a:xfrm>
          <a:prstGeom prst="rect">
            <a:avLst/>
          </a:prstGeom>
          <a:noFill/>
        </p:spPr>
        <p:txBody>
          <a:bodyPr wrap="square" rtlCol="0">
            <a:spAutoFit/>
          </a:bodyPr>
          <a:lstStyle/>
          <a:p>
            <a:pPr>
              <a:lnSpc>
                <a:spcPct val="130000"/>
              </a:lnSpc>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a:t>
            </a:r>
          </a:p>
        </p:txBody>
      </p:sp>
      <p:sp>
        <p:nvSpPr>
          <p:cNvPr id="28" name="TextBox 86"/>
          <p:cNvSpPr txBox="1"/>
          <p:nvPr/>
        </p:nvSpPr>
        <p:spPr>
          <a:xfrm>
            <a:off x="4769518" y="2172133"/>
            <a:ext cx="2916324" cy="512448"/>
          </a:xfrm>
          <a:prstGeom prst="rect">
            <a:avLst/>
          </a:prstGeom>
          <a:noFill/>
        </p:spPr>
        <p:txBody>
          <a:bodyPr wrap="square" rtlCol="0">
            <a:spAutoFit/>
          </a:bodyPr>
          <a:lstStyle/>
          <a:p>
            <a:pPr>
              <a:lnSpc>
                <a:spcPct val="130000"/>
              </a:lnSpc>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050">
                <a:solidFill>
                  <a:schemeClr val="tx1">
                    <a:lumMod val="75000"/>
                    <a:lumOff val="25000"/>
                  </a:schemeClr>
                </a:solidFill>
                <a:latin typeface="微软雅黑" pitchFamily="34" charset="-122"/>
                <a:ea typeface="微软雅黑" pitchFamily="34" charset="-122"/>
              </a:rPr>
              <a:t>选择粘贴。</a:t>
            </a:r>
          </a:p>
        </p:txBody>
      </p:sp>
      <p:sp>
        <p:nvSpPr>
          <p:cNvPr id="29" name="TextBox 87"/>
          <p:cNvSpPr txBox="1"/>
          <p:nvPr/>
        </p:nvSpPr>
        <p:spPr>
          <a:xfrm>
            <a:off x="4769518" y="2764303"/>
            <a:ext cx="2916324" cy="512448"/>
          </a:xfrm>
          <a:prstGeom prst="rect">
            <a:avLst/>
          </a:prstGeom>
          <a:noFill/>
        </p:spPr>
        <p:txBody>
          <a:bodyPr wrap="square" rtlCol="0">
            <a:spAutoFit/>
          </a:bodyPr>
          <a:lstStyle/>
          <a:p>
            <a:pPr>
              <a:lnSpc>
                <a:spcPct val="130000"/>
              </a:lnSpc>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a:t>
            </a:r>
          </a:p>
        </p:txBody>
      </p:sp>
      <p:sp>
        <p:nvSpPr>
          <p:cNvPr id="30" name="TextBox 88"/>
          <p:cNvSpPr txBox="1"/>
          <p:nvPr/>
        </p:nvSpPr>
        <p:spPr>
          <a:xfrm>
            <a:off x="4769518" y="3361735"/>
            <a:ext cx="2916324" cy="512448"/>
          </a:xfrm>
          <a:prstGeom prst="rect">
            <a:avLst/>
          </a:prstGeom>
          <a:noFill/>
        </p:spPr>
        <p:txBody>
          <a:bodyPr wrap="square" rtlCol="0">
            <a:spAutoFit/>
          </a:bodyPr>
          <a:lstStyle/>
          <a:p>
            <a:pPr>
              <a:lnSpc>
                <a:spcPct val="130000"/>
              </a:lnSpc>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050">
                <a:solidFill>
                  <a:schemeClr val="tx1">
                    <a:lumMod val="75000"/>
                    <a:lumOff val="25000"/>
                  </a:schemeClr>
                </a:solidFill>
                <a:latin typeface="微软雅黑" pitchFamily="34" charset="-122"/>
                <a:ea typeface="微软雅黑" pitchFamily="34" charset="-122"/>
              </a:rPr>
              <a:t>选择粘贴。</a:t>
            </a:r>
          </a:p>
        </p:txBody>
      </p:sp>
      <p:sp>
        <p:nvSpPr>
          <p:cNvPr id="31" name="任意多边形 30"/>
          <p:cNvSpPr/>
          <p:nvPr/>
        </p:nvSpPr>
        <p:spPr>
          <a:xfrm rot="16200000">
            <a:off x="8112706" y="2082808"/>
            <a:ext cx="799275" cy="1335504"/>
          </a:xfrm>
          <a:custGeom>
            <a:avLst/>
            <a:gdLst>
              <a:gd name="connsiteX0" fmla="*/ 1065700 w 1065700"/>
              <a:gd name="connsiteY0" fmla="*/ 234445 h 1849430"/>
              <a:gd name="connsiteX1" fmla="*/ 1065700 w 1065700"/>
              <a:gd name="connsiteY1" fmla="*/ 1849430 h 1849430"/>
              <a:gd name="connsiteX2" fmla="*/ 0 w 1065700"/>
              <a:gd name="connsiteY2" fmla="*/ 1849430 h 1849430"/>
              <a:gd name="connsiteX3" fmla="*/ 0 w 1065700"/>
              <a:gd name="connsiteY3" fmla="*/ 234445 h 1849430"/>
              <a:gd name="connsiteX4" fmla="*/ 396873 w 1065700"/>
              <a:gd name="connsiteY4" fmla="*/ 234445 h 1849430"/>
              <a:gd name="connsiteX5" fmla="*/ 532851 w 1065700"/>
              <a:gd name="connsiteY5" fmla="*/ 0 h 1849430"/>
              <a:gd name="connsiteX6" fmla="*/ 668829 w 1065700"/>
              <a:gd name="connsiteY6" fmla="*/ 234445 h 184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5700" h="1849430">
                <a:moveTo>
                  <a:pt x="1065700" y="234445"/>
                </a:moveTo>
                <a:lnTo>
                  <a:pt x="1065700" y="1849430"/>
                </a:lnTo>
                <a:lnTo>
                  <a:pt x="0" y="1849430"/>
                </a:lnTo>
                <a:lnTo>
                  <a:pt x="0" y="234445"/>
                </a:lnTo>
                <a:lnTo>
                  <a:pt x="396873" y="234445"/>
                </a:lnTo>
                <a:lnTo>
                  <a:pt x="532851" y="0"/>
                </a:lnTo>
                <a:lnTo>
                  <a:pt x="668829" y="234445"/>
                </a:ln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32" name="TextBox 89"/>
          <p:cNvSpPr txBox="1"/>
          <p:nvPr/>
        </p:nvSpPr>
        <p:spPr>
          <a:xfrm>
            <a:off x="8197599" y="2462017"/>
            <a:ext cx="800765" cy="600164"/>
          </a:xfrm>
          <a:prstGeom prst="rect">
            <a:avLst/>
          </a:prstGeom>
          <a:noFill/>
        </p:spPr>
        <p:txBody>
          <a:bodyPr wrap="square" rtlCol="0">
            <a:spAutoFit/>
          </a:bodyPr>
          <a:lstStyle/>
          <a:p>
            <a:pPr>
              <a:lnSpc>
                <a:spcPct val="110000"/>
              </a:lnSpc>
            </a:pPr>
            <a:r>
              <a:rPr lang="zh-CN" altLang="en-US" sz="1500" b="1" dirty="0">
                <a:solidFill>
                  <a:schemeClr val="bg1">
                    <a:lumMod val="95000"/>
                  </a:schemeClr>
                </a:solidFill>
                <a:latin typeface="微软雅黑" pitchFamily="34" charset="-122"/>
                <a:ea typeface="微软雅黑" pitchFamily="34" charset="-122"/>
              </a:rPr>
              <a:t>点击输入标题</a:t>
            </a:r>
          </a:p>
        </p:txBody>
      </p:sp>
      <p:sp>
        <p:nvSpPr>
          <p:cNvPr id="33" name="矩形 32"/>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教学优势</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34" name="矩形 33"/>
          <p:cNvSpPr/>
          <p:nvPr/>
        </p:nvSpPr>
        <p:spPr>
          <a:xfrm>
            <a:off x="3731764" y="391765"/>
            <a:ext cx="1647182" cy="307777"/>
          </a:xfrm>
          <a:prstGeom prst="rect">
            <a:avLst/>
          </a:prstGeom>
        </p:spPr>
        <p:txBody>
          <a:bodyPr wrap="none">
            <a:spAutoFit/>
          </a:bodyPr>
          <a:lstStyle/>
          <a:p>
            <a:r>
              <a:rPr lang="en-US" altLang="zh-CN" sz="1400" dirty="0"/>
              <a:t>Project introduction</a:t>
            </a:r>
          </a:p>
        </p:txBody>
      </p:sp>
      <p:cxnSp>
        <p:nvCxnSpPr>
          <p:cNvPr id="35" name="直接连接符 34"/>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4"/>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4"/>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1548759601"/>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1000"/>
                                            <p:tgtEl>
                                              <p:spTgt spid="35"/>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10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33"/>
                                            </p:tgtEl>
                                            <p:attrNameLst>
                                              <p:attrName>style.visibility</p:attrName>
                                            </p:attrNameLst>
                                          </p:cBhvr>
                                          <p:to>
                                            <p:strVal val="visible"/>
                                          </p:to>
                                        </p:set>
                                        <p:anim calcmode="lin" valueType="num" p14:bounceEnd="72000">
                                          <p:cBhvr additive="base">
                                            <p:cTn id="15" dur="1000" fill="hold"/>
                                            <p:tgtEl>
                                              <p:spTgt spid="33"/>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33"/>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34"/>
                                            </p:tgtEl>
                                            <p:attrNameLst>
                                              <p:attrName>style.visibility</p:attrName>
                                            </p:attrNameLst>
                                          </p:cBhvr>
                                          <p:to>
                                            <p:strVal val="visible"/>
                                          </p:to>
                                        </p:set>
                                        <p:anim calcmode="lin" valueType="num" p14:bounceEnd="72000">
                                          <p:cBhvr additive="base">
                                            <p:cTn id="20" dur="1000" fill="hold"/>
                                            <p:tgtEl>
                                              <p:spTgt spid="34"/>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41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300"/>
                                            <p:tgtEl>
                                              <p:spTgt spid="7"/>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300"/>
                                            <p:tgtEl>
                                              <p:spTgt spid="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300"/>
                                            <p:tgtEl>
                                              <p:spTgt spid="5"/>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300"/>
                                            <p:tgtEl>
                                              <p:spTgt spid="4"/>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50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par>
                                    <p:cTn id="44" presetID="22" presetClass="entr" presetSubtype="8" fill="hold" grpId="0" nodeType="withEffect">
                                      <p:stCondLst>
                                        <p:cond delay="75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par>
                                    <p:cTn id="47" presetID="22" presetClass="entr" presetSubtype="8" fill="hold" grpId="0" nodeType="withEffect">
                                      <p:stCondLst>
                                        <p:cond delay="70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par>
                                    <p:cTn id="50" presetID="22" presetClass="entr" presetSubtype="8" fill="hold" grpId="0" nodeType="withEffect">
                                      <p:stCondLst>
                                        <p:cond delay="10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7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125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10" presetClass="entr" presetSubtype="0" fill="hold" grpId="0" nodeType="withEffect">
                                      <p:stCondLst>
                                        <p:cond delay="70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par>
                                    <p:cTn id="65" presetID="10" presetClass="entr" presetSubtype="0" fill="hold" nodeType="withEffect">
                                      <p:stCondLst>
                                        <p:cond delay="70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par>
                                    <p:cTn id="68" presetID="10" presetClass="entr" presetSubtype="0" fill="hold" nodeType="withEffect">
                                      <p:stCondLst>
                                        <p:cond delay="150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500"/>
                                            <p:tgtEl>
                                              <p:spTgt spid="14"/>
                                            </p:tgtEl>
                                          </p:cBhvr>
                                        </p:animEffect>
                                      </p:childTnLst>
                                    </p:cTn>
                                  </p:par>
                                </p:childTnLst>
                              </p:cTn>
                            </p:par>
                            <p:par>
                              <p:cTn id="71" fill="hold">
                                <p:stCondLst>
                                  <p:cond delay="6100"/>
                                </p:stCondLst>
                                <p:childTnLst>
                                  <p:par>
                                    <p:cTn id="72" presetID="22" presetClass="entr" presetSubtype="2"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wipe(right)">
                                          <p:cBhvr>
                                            <p:cTn id="74" dur="500"/>
                                            <p:tgtEl>
                                              <p:spTgt spid="31"/>
                                            </p:tgtEl>
                                          </p:cBhvr>
                                        </p:animEffect>
                                      </p:childTnLst>
                                    </p:cTn>
                                  </p:par>
                                </p:childTnLst>
                              </p:cTn>
                            </p:par>
                            <p:par>
                              <p:cTn id="75" fill="hold">
                                <p:stCondLst>
                                  <p:cond delay="6600"/>
                                </p:stCondLst>
                                <p:childTnLst>
                                  <p:par>
                                    <p:cTn id="76" presetID="9"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dissolve">
                                          <p:cBhvr>
                                            <p:cTn id="78" dur="500"/>
                                            <p:tgtEl>
                                              <p:spTgt spid="32"/>
                                            </p:tgtEl>
                                          </p:cBhvr>
                                        </p:animEffect>
                                      </p:childTnLst>
                                    </p:cTn>
                                  </p:par>
                                </p:childTnLst>
                              </p:cTn>
                            </p:par>
                            <p:par>
                              <p:cTn id="79" fill="hold">
                                <p:stCondLst>
                                  <p:cond delay="710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27"/>
                                            </p:tgtEl>
                                            <p:attrNameLst>
                                              <p:attrName>style.visibility</p:attrName>
                                            </p:attrNameLst>
                                          </p:cBhvr>
                                          <p:to>
                                            <p:strVal val="visible"/>
                                          </p:to>
                                        </p:set>
                                        <p:anim calcmode="lin" valueType="num">
                                          <p:cBhvr>
                                            <p:cTn id="82" dur="400" fill="hold"/>
                                            <p:tgtEl>
                                              <p:spTgt spid="27"/>
                                            </p:tgtEl>
                                            <p:attrNameLst>
                                              <p:attrName>ppt_w</p:attrName>
                                            </p:attrNameLst>
                                          </p:cBhvr>
                                          <p:tavLst>
                                            <p:tav tm="0">
                                              <p:val>
                                                <p:fltVal val="0"/>
                                              </p:val>
                                            </p:tav>
                                            <p:tav tm="100000">
                                              <p:val>
                                                <p:strVal val="#ppt_w"/>
                                              </p:val>
                                            </p:tav>
                                          </p:tavLst>
                                        </p:anim>
                                        <p:anim calcmode="lin" valueType="num">
                                          <p:cBhvr>
                                            <p:cTn id="83" dur="400" fill="hold"/>
                                            <p:tgtEl>
                                              <p:spTgt spid="27"/>
                                            </p:tgtEl>
                                            <p:attrNameLst>
                                              <p:attrName>ppt_h</p:attrName>
                                            </p:attrNameLst>
                                          </p:cBhvr>
                                          <p:tavLst>
                                            <p:tav tm="0">
                                              <p:val>
                                                <p:fltVal val="0"/>
                                              </p:val>
                                            </p:tav>
                                            <p:tav tm="100000">
                                              <p:val>
                                                <p:strVal val="#ppt_h"/>
                                              </p:val>
                                            </p:tav>
                                          </p:tavLst>
                                        </p:anim>
                                        <p:animEffect transition="in" filter="fade">
                                          <p:cBhvr>
                                            <p:cTn id="84" dur="400"/>
                                            <p:tgtEl>
                                              <p:spTgt spid="27"/>
                                            </p:tgtEl>
                                          </p:cBhvr>
                                        </p:animEffect>
                                      </p:childTnLst>
                                    </p:cTn>
                                  </p:par>
                                </p:childTnLst>
                              </p:cTn>
                            </p:par>
                            <p:par>
                              <p:cTn id="85" fill="hold">
                                <p:stCondLst>
                                  <p:cond delay="8660"/>
                                </p:stCondLst>
                                <p:childTnLst>
                                  <p:par>
                                    <p:cTn id="86" presetID="53" presetClass="entr" presetSubtype="16" fill="hold" grpId="0" nodeType="afterEffect">
                                      <p:stCondLst>
                                        <p:cond delay="0"/>
                                      </p:stCondLst>
                                      <p:iterate type="lt">
                                        <p:tmPct val="10000"/>
                                      </p:iterate>
                                      <p:childTnLst>
                                        <p:set>
                                          <p:cBhvr>
                                            <p:cTn id="87" dur="1" fill="hold">
                                              <p:stCondLst>
                                                <p:cond delay="0"/>
                                              </p:stCondLst>
                                            </p:cTn>
                                            <p:tgtEl>
                                              <p:spTgt spid="28"/>
                                            </p:tgtEl>
                                            <p:attrNameLst>
                                              <p:attrName>style.visibility</p:attrName>
                                            </p:attrNameLst>
                                          </p:cBhvr>
                                          <p:to>
                                            <p:strVal val="visible"/>
                                          </p:to>
                                        </p:set>
                                        <p:anim calcmode="lin" valueType="num">
                                          <p:cBhvr>
                                            <p:cTn id="88" dur="400" fill="hold"/>
                                            <p:tgtEl>
                                              <p:spTgt spid="28"/>
                                            </p:tgtEl>
                                            <p:attrNameLst>
                                              <p:attrName>ppt_w</p:attrName>
                                            </p:attrNameLst>
                                          </p:cBhvr>
                                          <p:tavLst>
                                            <p:tav tm="0">
                                              <p:val>
                                                <p:fltVal val="0"/>
                                              </p:val>
                                            </p:tav>
                                            <p:tav tm="100000">
                                              <p:val>
                                                <p:strVal val="#ppt_w"/>
                                              </p:val>
                                            </p:tav>
                                          </p:tavLst>
                                        </p:anim>
                                        <p:anim calcmode="lin" valueType="num">
                                          <p:cBhvr>
                                            <p:cTn id="89" dur="400" fill="hold"/>
                                            <p:tgtEl>
                                              <p:spTgt spid="28"/>
                                            </p:tgtEl>
                                            <p:attrNameLst>
                                              <p:attrName>ppt_h</p:attrName>
                                            </p:attrNameLst>
                                          </p:cBhvr>
                                          <p:tavLst>
                                            <p:tav tm="0">
                                              <p:val>
                                                <p:fltVal val="0"/>
                                              </p:val>
                                            </p:tav>
                                            <p:tav tm="100000">
                                              <p:val>
                                                <p:strVal val="#ppt_h"/>
                                              </p:val>
                                            </p:tav>
                                          </p:tavLst>
                                        </p:anim>
                                        <p:animEffect transition="in" filter="fade">
                                          <p:cBhvr>
                                            <p:cTn id="90" dur="400"/>
                                            <p:tgtEl>
                                              <p:spTgt spid="28"/>
                                            </p:tgtEl>
                                          </p:cBhvr>
                                        </p:animEffect>
                                      </p:childTnLst>
                                    </p:cTn>
                                  </p:par>
                                </p:childTnLst>
                              </p:cTn>
                            </p:par>
                            <p:par>
                              <p:cTn id="91" fill="hold">
                                <p:stCondLst>
                                  <p:cond delay="10220"/>
                                </p:stCondLst>
                                <p:childTnLst>
                                  <p:par>
                                    <p:cTn id="92" presetID="53" presetClass="entr" presetSubtype="16" fill="hold" grpId="0" nodeType="afterEffect">
                                      <p:stCondLst>
                                        <p:cond delay="0"/>
                                      </p:stCondLst>
                                      <p:iterate type="lt">
                                        <p:tmPct val="10000"/>
                                      </p:iterate>
                                      <p:childTnLst>
                                        <p:set>
                                          <p:cBhvr>
                                            <p:cTn id="93" dur="1" fill="hold">
                                              <p:stCondLst>
                                                <p:cond delay="0"/>
                                              </p:stCondLst>
                                            </p:cTn>
                                            <p:tgtEl>
                                              <p:spTgt spid="29"/>
                                            </p:tgtEl>
                                            <p:attrNameLst>
                                              <p:attrName>style.visibility</p:attrName>
                                            </p:attrNameLst>
                                          </p:cBhvr>
                                          <p:to>
                                            <p:strVal val="visible"/>
                                          </p:to>
                                        </p:set>
                                        <p:anim calcmode="lin" valueType="num">
                                          <p:cBhvr>
                                            <p:cTn id="94" dur="400" fill="hold"/>
                                            <p:tgtEl>
                                              <p:spTgt spid="29"/>
                                            </p:tgtEl>
                                            <p:attrNameLst>
                                              <p:attrName>ppt_w</p:attrName>
                                            </p:attrNameLst>
                                          </p:cBhvr>
                                          <p:tavLst>
                                            <p:tav tm="0">
                                              <p:val>
                                                <p:fltVal val="0"/>
                                              </p:val>
                                            </p:tav>
                                            <p:tav tm="100000">
                                              <p:val>
                                                <p:strVal val="#ppt_w"/>
                                              </p:val>
                                            </p:tav>
                                          </p:tavLst>
                                        </p:anim>
                                        <p:anim calcmode="lin" valueType="num">
                                          <p:cBhvr>
                                            <p:cTn id="95" dur="400" fill="hold"/>
                                            <p:tgtEl>
                                              <p:spTgt spid="29"/>
                                            </p:tgtEl>
                                            <p:attrNameLst>
                                              <p:attrName>ppt_h</p:attrName>
                                            </p:attrNameLst>
                                          </p:cBhvr>
                                          <p:tavLst>
                                            <p:tav tm="0">
                                              <p:val>
                                                <p:fltVal val="0"/>
                                              </p:val>
                                            </p:tav>
                                            <p:tav tm="100000">
                                              <p:val>
                                                <p:strVal val="#ppt_h"/>
                                              </p:val>
                                            </p:tav>
                                          </p:tavLst>
                                        </p:anim>
                                        <p:animEffect transition="in" filter="fade">
                                          <p:cBhvr>
                                            <p:cTn id="96" dur="400"/>
                                            <p:tgtEl>
                                              <p:spTgt spid="29"/>
                                            </p:tgtEl>
                                          </p:cBhvr>
                                        </p:animEffect>
                                      </p:childTnLst>
                                    </p:cTn>
                                  </p:par>
                                </p:childTnLst>
                              </p:cTn>
                            </p:par>
                            <p:par>
                              <p:cTn id="97" fill="hold">
                                <p:stCondLst>
                                  <p:cond delay="11780"/>
                                </p:stCondLst>
                                <p:childTnLst>
                                  <p:par>
                                    <p:cTn id="98" presetID="53" presetClass="entr" presetSubtype="16" fill="hold" grpId="0" nodeType="afterEffect">
                                      <p:stCondLst>
                                        <p:cond delay="0"/>
                                      </p:stCondLst>
                                      <p:iterate type="lt">
                                        <p:tmPct val="10000"/>
                                      </p:iterate>
                                      <p:childTnLst>
                                        <p:set>
                                          <p:cBhvr>
                                            <p:cTn id="99" dur="1" fill="hold">
                                              <p:stCondLst>
                                                <p:cond delay="0"/>
                                              </p:stCondLst>
                                            </p:cTn>
                                            <p:tgtEl>
                                              <p:spTgt spid="30"/>
                                            </p:tgtEl>
                                            <p:attrNameLst>
                                              <p:attrName>style.visibility</p:attrName>
                                            </p:attrNameLst>
                                          </p:cBhvr>
                                          <p:to>
                                            <p:strVal val="visible"/>
                                          </p:to>
                                        </p:set>
                                        <p:anim calcmode="lin" valueType="num">
                                          <p:cBhvr>
                                            <p:cTn id="100" dur="400" fill="hold"/>
                                            <p:tgtEl>
                                              <p:spTgt spid="30"/>
                                            </p:tgtEl>
                                            <p:attrNameLst>
                                              <p:attrName>ppt_w</p:attrName>
                                            </p:attrNameLst>
                                          </p:cBhvr>
                                          <p:tavLst>
                                            <p:tav tm="0">
                                              <p:val>
                                                <p:fltVal val="0"/>
                                              </p:val>
                                            </p:tav>
                                            <p:tav tm="100000">
                                              <p:val>
                                                <p:strVal val="#ppt_w"/>
                                              </p:val>
                                            </p:tav>
                                          </p:tavLst>
                                        </p:anim>
                                        <p:anim calcmode="lin" valueType="num">
                                          <p:cBhvr>
                                            <p:cTn id="101" dur="400" fill="hold"/>
                                            <p:tgtEl>
                                              <p:spTgt spid="30"/>
                                            </p:tgtEl>
                                            <p:attrNameLst>
                                              <p:attrName>ppt_h</p:attrName>
                                            </p:attrNameLst>
                                          </p:cBhvr>
                                          <p:tavLst>
                                            <p:tav tm="0">
                                              <p:val>
                                                <p:fltVal val="0"/>
                                              </p:val>
                                            </p:tav>
                                            <p:tav tm="100000">
                                              <p:val>
                                                <p:strVal val="#ppt_h"/>
                                              </p:val>
                                            </p:tav>
                                          </p:tavLst>
                                        </p:anim>
                                        <p:animEffect transition="in" filter="fade">
                                          <p:cBhvr>
                                            <p:cTn id="102"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22" grpId="0" animBg="1"/>
          <p:bldP spid="23" grpId="0" animBg="1"/>
          <p:bldP spid="24" grpId="0" animBg="1"/>
          <p:bldP spid="25" grpId="0" animBg="1"/>
          <p:bldP spid="26" grpId="0" animBg="1"/>
          <p:bldP spid="27" grpId="0"/>
          <p:bldP spid="28" grpId="0"/>
          <p:bldP spid="29" grpId="0"/>
          <p:bldP spid="30" grpId="0"/>
          <p:bldP spid="31" grpId="0" animBg="1"/>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1000"/>
                                            <p:tgtEl>
                                              <p:spTgt spid="35"/>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10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1000" fill="hold"/>
                                            <p:tgtEl>
                                              <p:spTgt spid="33"/>
                                            </p:tgtEl>
                                            <p:attrNameLst>
                                              <p:attrName>ppt_x</p:attrName>
                                            </p:attrNameLst>
                                          </p:cBhvr>
                                          <p:tavLst>
                                            <p:tav tm="0">
                                              <p:val>
                                                <p:strVal val="#ppt_x"/>
                                              </p:val>
                                            </p:tav>
                                            <p:tav tm="100000">
                                              <p:val>
                                                <p:strVal val="#ppt_x"/>
                                              </p:val>
                                            </p:tav>
                                          </p:tavLst>
                                        </p:anim>
                                        <p:anim calcmode="lin" valueType="num">
                                          <p:cBhvr additive="base">
                                            <p:cTn id="16" dur="1000" fill="hold"/>
                                            <p:tgtEl>
                                              <p:spTgt spid="33"/>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1000" fill="hold"/>
                                            <p:tgtEl>
                                              <p:spTgt spid="34"/>
                                            </p:tgtEl>
                                            <p:attrNameLst>
                                              <p:attrName>ppt_x</p:attrName>
                                            </p:attrNameLst>
                                          </p:cBhvr>
                                          <p:tavLst>
                                            <p:tav tm="0">
                                              <p:val>
                                                <p:strVal val="1+#ppt_w/2"/>
                                              </p:val>
                                            </p:tav>
                                            <p:tav tm="100000">
                                              <p:val>
                                                <p:strVal val="#ppt_x"/>
                                              </p:val>
                                            </p:tav>
                                          </p:tavLst>
                                        </p:anim>
                                        <p:anim calcmode="lin" valueType="num">
                                          <p:cBhvr additive="base">
                                            <p:cTn id="21" dur="10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41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300"/>
                                            <p:tgtEl>
                                              <p:spTgt spid="7"/>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300"/>
                                            <p:tgtEl>
                                              <p:spTgt spid="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300"/>
                                            <p:tgtEl>
                                              <p:spTgt spid="5"/>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300"/>
                                            <p:tgtEl>
                                              <p:spTgt spid="4"/>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50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par>
                                    <p:cTn id="44" presetID="22" presetClass="entr" presetSubtype="8" fill="hold" grpId="0" nodeType="withEffect">
                                      <p:stCondLst>
                                        <p:cond delay="75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par>
                                    <p:cTn id="47" presetID="22" presetClass="entr" presetSubtype="8" fill="hold" grpId="0" nodeType="withEffect">
                                      <p:stCondLst>
                                        <p:cond delay="70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par>
                                    <p:cTn id="50" presetID="22" presetClass="entr" presetSubtype="8" fill="hold" grpId="0" nodeType="withEffect">
                                      <p:stCondLst>
                                        <p:cond delay="10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7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125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10" presetClass="entr" presetSubtype="0" fill="hold" grpId="0" nodeType="withEffect">
                                      <p:stCondLst>
                                        <p:cond delay="70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par>
                                    <p:cTn id="65" presetID="10" presetClass="entr" presetSubtype="0" fill="hold" nodeType="withEffect">
                                      <p:stCondLst>
                                        <p:cond delay="70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par>
                                    <p:cTn id="68" presetID="10" presetClass="entr" presetSubtype="0" fill="hold" nodeType="withEffect">
                                      <p:stCondLst>
                                        <p:cond delay="150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500"/>
                                            <p:tgtEl>
                                              <p:spTgt spid="14"/>
                                            </p:tgtEl>
                                          </p:cBhvr>
                                        </p:animEffect>
                                      </p:childTnLst>
                                    </p:cTn>
                                  </p:par>
                                </p:childTnLst>
                              </p:cTn>
                            </p:par>
                            <p:par>
                              <p:cTn id="71" fill="hold">
                                <p:stCondLst>
                                  <p:cond delay="6100"/>
                                </p:stCondLst>
                                <p:childTnLst>
                                  <p:par>
                                    <p:cTn id="72" presetID="22" presetClass="entr" presetSubtype="2"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wipe(right)">
                                          <p:cBhvr>
                                            <p:cTn id="74" dur="500"/>
                                            <p:tgtEl>
                                              <p:spTgt spid="31"/>
                                            </p:tgtEl>
                                          </p:cBhvr>
                                        </p:animEffect>
                                      </p:childTnLst>
                                    </p:cTn>
                                  </p:par>
                                </p:childTnLst>
                              </p:cTn>
                            </p:par>
                            <p:par>
                              <p:cTn id="75" fill="hold">
                                <p:stCondLst>
                                  <p:cond delay="6600"/>
                                </p:stCondLst>
                                <p:childTnLst>
                                  <p:par>
                                    <p:cTn id="76" presetID="9"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dissolve">
                                          <p:cBhvr>
                                            <p:cTn id="78" dur="500"/>
                                            <p:tgtEl>
                                              <p:spTgt spid="32"/>
                                            </p:tgtEl>
                                          </p:cBhvr>
                                        </p:animEffect>
                                      </p:childTnLst>
                                    </p:cTn>
                                  </p:par>
                                </p:childTnLst>
                              </p:cTn>
                            </p:par>
                            <p:par>
                              <p:cTn id="79" fill="hold">
                                <p:stCondLst>
                                  <p:cond delay="710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27"/>
                                            </p:tgtEl>
                                            <p:attrNameLst>
                                              <p:attrName>style.visibility</p:attrName>
                                            </p:attrNameLst>
                                          </p:cBhvr>
                                          <p:to>
                                            <p:strVal val="visible"/>
                                          </p:to>
                                        </p:set>
                                        <p:anim calcmode="lin" valueType="num">
                                          <p:cBhvr>
                                            <p:cTn id="82" dur="400" fill="hold"/>
                                            <p:tgtEl>
                                              <p:spTgt spid="27"/>
                                            </p:tgtEl>
                                            <p:attrNameLst>
                                              <p:attrName>ppt_w</p:attrName>
                                            </p:attrNameLst>
                                          </p:cBhvr>
                                          <p:tavLst>
                                            <p:tav tm="0">
                                              <p:val>
                                                <p:fltVal val="0"/>
                                              </p:val>
                                            </p:tav>
                                            <p:tav tm="100000">
                                              <p:val>
                                                <p:strVal val="#ppt_w"/>
                                              </p:val>
                                            </p:tav>
                                          </p:tavLst>
                                        </p:anim>
                                        <p:anim calcmode="lin" valueType="num">
                                          <p:cBhvr>
                                            <p:cTn id="83" dur="400" fill="hold"/>
                                            <p:tgtEl>
                                              <p:spTgt spid="27"/>
                                            </p:tgtEl>
                                            <p:attrNameLst>
                                              <p:attrName>ppt_h</p:attrName>
                                            </p:attrNameLst>
                                          </p:cBhvr>
                                          <p:tavLst>
                                            <p:tav tm="0">
                                              <p:val>
                                                <p:fltVal val="0"/>
                                              </p:val>
                                            </p:tav>
                                            <p:tav tm="100000">
                                              <p:val>
                                                <p:strVal val="#ppt_h"/>
                                              </p:val>
                                            </p:tav>
                                          </p:tavLst>
                                        </p:anim>
                                        <p:animEffect transition="in" filter="fade">
                                          <p:cBhvr>
                                            <p:cTn id="84" dur="400"/>
                                            <p:tgtEl>
                                              <p:spTgt spid="27"/>
                                            </p:tgtEl>
                                          </p:cBhvr>
                                        </p:animEffect>
                                      </p:childTnLst>
                                    </p:cTn>
                                  </p:par>
                                </p:childTnLst>
                              </p:cTn>
                            </p:par>
                            <p:par>
                              <p:cTn id="85" fill="hold">
                                <p:stCondLst>
                                  <p:cond delay="8660"/>
                                </p:stCondLst>
                                <p:childTnLst>
                                  <p:par>
                                    <p:cTn id="86" presetID="53" presetClass="entr" presetSubtype="16" fill="hold" grpId="0" nodeType="afterEffect">
                                      <p:stCondLst>
                                        <p:cond delay="0"/>
                                      </p:stCondLst>
                                      <p:iterate type="lt">
                                        <p:tmPct val="10000"/>
                                      </p:iterate>
                                      <p:childTnLst>
                                        <p:set>
                                          <p:cBhvr>
                                            <p:cTn id="87" dur="1" fill="hold">
                                              <p:stCondLst>
                                                <p:cond delay="0"/>
                                              </p:stCondLst>
                                            </p:cTn>
                                            <p:tgtEl>
                                              <p:spTgt spid="28"/>
                                            </p:tgtEl>
                                            <p:attrNameLst>
                                              <p:attrName>style.visibility</p:attrName>
                                            </p:attrNameLst>
                                          </p:cBhvr>
                                          <p:to>
                                            <p:strVal val="visible"/>
                                          </p:to>
                                        </p:set>
                                        <p:anim calcmode="lin" valueType="num">
                                          <p:cBhvr>
                                            <p:cTn id="88" dur="400" fill="hold"/>
                                            <p:tgtEl>
                                              <p:spTgt spid="28"/>
                                            </p:tgtEl>
                                            <p:attrNameLst>
                                              <p:attrName>ppt_w</p:attrName>
                                            </p:attrNameLst>
                                          </p:cBhvr>
                                          <p:tavLst>
                                            <p:tav tm="0">
                                              <p:val>
                                                <p:fltVal val="0"/>
                                              </p:val>
                                            </p:tav>
                                            <p:tav tm="100000">
                                              <p:val>
                                                <p:strVal val="#ppt_w"/>
                                              </p:val>
                                            </p:tav>
                                          </p:tavLst>
                                        </p:anim>
                                        <p:anim calcmode="lin" valueType="num">
                                          <p:cBhvr>
                                            <p:cTn id="89" dur="400" fill="hold"/>
                                            <p:tgtEl>
                                              <p:spTgt spid="28"/>
                                            </p:tgtEl>
                                            <p:attrNameLst>
                                              <p:attrName>ppt_h</p:attrName>
                                            </p:attrNameLst>
                                          </p:cBhvr>
                                          <p:tavLst>
                                            <p:tav tm="0">
                                              <p:val>
                                                <p:fltVal val="0"/>
                                              </p:val>
                                            </p:tav>
                                            <p:tav tm="100000">
                                              <p:val>
                                                <p:strVal val="#ppt_h"/>
                                              </p:val>
                                            </p:tav>
                                          </p:tavLst>
                                        </p:anim>
                                        <p:animEffect transition="in" filter="fade">
                                          <p:cBhvr>
                                            <p:cTn id="90" dur="400"/>
                                            <p:tgtEl>
                                              <p:spTgt spid="28"/>
                                            </p:tgtEl>
                                          </p:cBhvr>
                                        </p:animEffect>
                                      </p:childTnLst>
                                    </p:cTn>
                                  </p:par>
                                </p:childTnLst>
                              </p:cTn>
                            </p:par>
                            <p:par>
                              <p:cTn id="91" fill="hold">
                                <p:stCondLst>
                                  <p:cond delay="10220"/>
                                </p:stCondLst>
                                <p:childTnLst>
                                  <p:par>
                                    <p:cTn id="92" presetID="53" presetClass="entr" presetSubtype="16" fill="hold" grpId="0" nodeType="afterEffect">
                                      <p:stCondLst>
                                        <p:cond delay="0"/>
                                      </p:stCondLst>
                                      <p:iterate type="lt">
                                        <p:tmPct val="10000"/>
                                      </p:iterate>
                                      <p:childTnLst>
                                        <p:set>
                                          <p:cBhvr>
                                            <p:cTn id="93" dur="1" fill="hold">
                                              <p:stCondLst>
                                                <p:cond delay="0"/>
                                              </p:stCondLst>
                                            </p:cTn>
                                            <p:tgtEl>
                                              <p:spTgt spid="29"/>
                                            </p:tgtEl>
                                            <p:attrNameLst>
                                              <p:attrName>style.visibility</p:attrName>
                                            </p:attrNameLst>
                                          </p:cBhvr>
                                          <p:to>
                                            <p:strVal val="visible"/>
                                          </p:to>
                                        </p:set>
                                        <p:anim calcmode="lin" valueType="num">
                                          <p:cBhvr>
                                            <p:cTn id="94" dur="400" fill="hold"/>
                                            <p:tgtEl>
                                              <p:spTgt spid="29"/>
                                            </p:tgtEl>
                                            <p:attrNameLst>
                                              <p:attrName>ppt_w</p:attrName>
                                            </p:attrNameLst>
                                          </p:cBhvr>
                                          <p:tavLst>
                                            <p:tav tm="0">
                                              <p:val>
                                                <p:fltVal val="0"/>
                                              </p:val>
                                            </p:tav>
                                            <p:tav tm="100000">
                                              <p:val>
                                                <p:strVal val="#ppt_w"/>
                                              </p:val>
                                            </p:tav>
                                          </p:tavLst>
                                        </p:anim>
                                        <p:anim calcmode="lin" valueType="num">
                                          <p:cBhvr>
                                            <p:cTn id="95" dur="400" fill="hold"/>
                                            <p:tgtEl>
                                              <p:spTgt spid="29"/>
                                            </p:tgtEl>
                                            <p:attrNameLst>
                                              <p:attrName>ppt_h</p:attrName>
                                            </p:attrNameLst>
                                          </p:cBhvr>
                                          <p:tavLst>
                                            <p:tav tm="0">
                                              <p:val>
                                                <p:fltVal val="0"/>
                                              </p:val>
                                            </p:tav>
                                            <p:tav tm="100000">
                                              <p:val>
                                                <p:strVal val="#ppt_h"/>
                                              </p:val>
                                            </p:tav>
                                          </p:tavLst>
                                        </p:anim>
                                        <p:animEffect transition="in" filter="fade">
                                          <p:cBhvr>
                                            <p:cTn id="96" dur="400"/>
                                            <p:tgtEl>
                                              <p:spTgt spid="29"/>
                                            </p:tgtEl>
                                          </p:cBhvr>
                                        </p:animEffect>
                                      </p:childTnLst>
                                    </p:cTn>
                                  </p:par>
                                </p:childTnLst>
                              </p:cTn>
                            </p:par>
                            <p:par>
                              <p:cTn id="97" fill="hold">
                                <p:stCondLst>
                                  <p:cond delay="11780"/>
                                </p:stCondLst>
                                <p:childTnLst>
                                  <p:par>
                                    <p:cTn id="98" presetID="53" presetClass="entr" presetSubtype="16" fill="hold" grpId="0" nodeType="afterEffect">
                                      <p:stCondLst>
                                        <p:cond delay="0"/>
                                      </p:stCondLst>
                                      <p:iterate type="lt">
                                        <p:tmPct val="10000"/>
                                      </p:iterate>
                                      <p:childTnLst>
                                        <p:set>
                                          <p:cBhvr>
                                            <p:cTn id="99" dur="1" fill="hold">
                                              <p:stCondLst>
                                                <p:cond delay="0"/>
                                              </p:stCondLst>
                                            </p:cTn>
                                            <p:tgtEl>
                                              <p:spTgt spid="30"/>
                                            </p:tgtEl>
                                            <p:attrNameLst>
                                              <p:attrName>style.visibility</p:attrName>
                                            </p:attrNameLst>
                                          </p:cBhvr>
                                          <p:to>
                                            <p:strVal val="visible"/>
                                          </p:to>
                                        </p:set>
                                        <p:anim calcmode="lin" valueType="num">
                                          <p:cBhvr>
                                            <p:cTn id="100" dur="400" fill="hold"/>
                                            <p:tgtEl>
                                              <p:spTgt spid="30"/>
                                            </p:tgtEl>
                                            <p:attrNameLst>
                                              <p:attrName>ppt_w</p:attrName>
                                            </p:attrNameLst>
                                          </p:cBhvr>
                                          <p:tavLst>
                                            <p:tav tm="0">
                                              <p:val>
                                                <p:fltVal val="0"/>
                                              </p:val>
                                            </p:tav>
                                            <p:tav tm="100000">
                                              <p:val>
                                                <p:strVal val="#ppt_w"/>
                                              </p:val>
                                            </p:tav>
                                          </p:tavLst>
                                        </p:anim>
                                        <p:anim calcmode="lin" valueType="num">
                                          <p:cBhvr>
                                            <p:cTn id="101" dur="400" fill="hold"/>
                                            <p:tgtEl>
                                              <p:spTgt spid="30"/>
                                            </p:tgtEl>
                                            <p:attrNameLst>
                                              <p:attrName>ppt_h</p:attrName>
                                            </p:attrNameLst>
                                          </p:cBhvr>
                                          <p:tavLst>
                                            <p:tav tm="0">
                                              <p:val>
                                                <p:fltVal val="0"/>
                                              </p:val>
                                            </p:tav>
                                            <p:tav tm="100000">
                                              <p:val>
                                                <p:strVal val="#ppt_h"/>
                                              </p:val>
                                            </p:tav>
                                          </p:tavLst>
                                        </p:anim>
                                        <p:animEffect transition="in" filter="fade">
                                          <p:cBhvr>
                                            <p:cTn id="102"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22" grpId="0" animBg="1"/>
          <p:bldP spid="23" grpId="0" animBg="1"/>
          <p:bldP spid="24" grpId="0" animBg="1"/>
          <p:bldP spid="25" grpId="0" animBg="1"/>
          <p:bldP spid="26" grpId="0" animBg="1"/>
          <p:bldP spid="27" grpId="0"/>
          <p:bldP spid="28" grpId="0"/>
          <p:bldP spid="29" grpId="0"/>
          <p:bldP spid="30" grpId="0"/>
          <p:bldP spid="31" grpId="0" animBg="1"/>
          <p:bldP spid="32" grpId="0"/>
          <p:bldP spid="33" grpId="0"/>
          <p:bldP spid="3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59762" y="1879983"/>
            <a:ext cx="1368151" cy="1957459"/>
          </a:xfrm>
          <a:prstGeom prst="rect">
            <a:avLst/>
          </a:prstGeom>
        </p:spPr>
        <p:txBody>
          <a:bodyPr wrap="square">
            <a:spAutoFit/>
          </a:bodyPr>
          <a:lstStyle/>
          <a:p>
            <a:pPr>
              <a:lnSpc>
                <a:spcPct val="120000"/>
              </a:lnSpc>
            </a:pPr>
            <a:r>
              <a:rPr lang="zh-CN" altLang="en-US" sz="1100" b="1" dirty="0" smtClean="0">
                <a:solidFill>
                  <a:srgbClr val="595959"/>
                </a:solidFill>
                <a:latin typeface="微软雅黑" pitchFamily="34" charset="-122"/>
                <a:ea typeface="微软雅黑" pitchFamily="34" charset="-122"/>
              </a:rPr>
              <a:t>输入标题内容</a:t>
            </a:r>
            <a:endParaRPr lang="en-US" altLang="zh-CN" sz="1100" b="1" dirty="0" smtClean="0">
              <a:solidFill>
                <a:srgbClr val="595959"/>
              </a:solidFill>
              <a:latin typeface="微软雅黑" pitchFamily="34" charset="-122"/>
              <a:ea typeface="微软雅黑" pitchFamily="34" charset="-122"/>
            </a:endParaRPr>
          </a:p>
          <a:p>
            <a:pPr>
              <a:lnSpc>
                <a:spcPct val="120000"/>
              </a:lnSpc>
            </a:pPr>
            <a:r>
              <a:rPr lang="zh-CN" altLang="en-US" sz="900" dirty="0">
                <a:latin typeface="微软雅黑" pitchFamily="34" charset="-122"/>
                <a:ea typeface="微软雅黑" pitchFamily="34" charset="-122"/>
              </a:rPr>
              <a:t>点击输入简要文字介绍，文字内容需概括精炼，不用多余的文字修饰，言简意赅的说明分项内容。</a:t>
            </a:r>
          </a:p>
          <a:p>
            <a:pPr>
              <a:lnSpc>
                <a:spcPct val="120000"/>
              </a:lnSpc>
            </a:pPr>
            <a:r>
              <a:rPr lang="zh-CN" altLang="en-US" sz="900" dirty="0">
                <a:latin typeface="微软雅黑" pitchFamily="34" charset="-122"/>
                <a:ea typeface="微软雅黑" pitchFamily="34" charset="-122"/>
              </a:rPr>
              <a:t>点击输入简要文字介绍，文字内容需概括精炼，不用多余的文字修饰，言简意赅的说明分项内容</a:t>
            </a:r>
            <a:r>
              <a:rPr lang="zh-CN" altLang="en-US" sz="900" dirty="0" smtClean="0">
                <a:latin typeface="微软雅黑" pitchFamily="34" charset="-122"/>
                <a:ea typeface="微软雅黑" pitchFamily="34" charset="-122"/>
              </a:rPr>
              <a:t>。</a:t>
            </a:r>
            <a:endParaRPr lang="zh-CN" altLang="en-US" sz="900" dirty="0">
              <a:latin typeface="微软雅黑" pitchFamily="34" charset="-122"/>
              <a:ea typeface="微软雅黑" pitchFamily="34" charset="-122"/>
            </a:endParaRPr>
          </a:p>
        </p:txBody>
      </p:sp>
      <p:sp>
        <p:nvSpPr>
          <p:cNvPr id="5" name="矩形 4"/>
          <p:cNvSpPr/>
          <p:nvPr/>
        </p:nvSpPr>
        <p:spPr>
          <a:xfrm>
            <a:off x="4780929" y="1879983"/>
            <a:ext cx="1368151" cy="2160591"/>
          </a:xfrm>
          <a:prstGeom prst="rect">
            <a:avLst/>
          </a:prstGeom>
        </p:spPr>
        <p:txBody>
          <a:bodyPr wrap="square">
            <a:spAutoFit/>
          </a:bodyPr>
          <a:lstStyle/>
          <a:p>
            <a:pPr>
              <a:lnSpc>
                <a:spcPct val="120000"/>
              </a:lnSpc>
            </a:pPr>
            <a:r>
              <a:rPr lang="zh-CN" altLang="en-US" sz="1100" b="1" dirty="0">
                <a:solidFill>
                  <a:srgbClr val="595959"/>
                </a:solidFill>
                <a:latin typeface="微软雅黑" pitchFamily="34" charset="-122"/>
                <a:ea typeface="微软雅黑" pitchFamily="34" charset="-122"/>
              </a:rPr>
              <a:t>输入标题内容</a:t>
            </a:r>
            <a:endParaRPr lang="en-US" altLang="zh-CN" sz="1100" b="1" dirty="0">
              <a:solidFill>
                <a:srgbClr val="595959"/>
              </a:solidFill>
              <a:latin typeface="微软雅黑" pitchFamily="34" charset="-122"/>
              <a:ea typeface="微软雅黑" pitchFamily="34" charset="-122"/>
            </a:endParaRPr>
          </a:p>
          <a:p>
            <a:pPr>
              <a:lnSpc>
                <a:spcPct val="120000"/>
              </a:lnSpc>
            </a:pPr>
            <a:endParaRPr lang="en-US" altLang="zh-CN" sz="1100" b="1" dirty="0">
              <a:solidFill>
                <a:srgbClr val="C00000"/>
              </a:solidFill>
              <a:latin typeface="微软雅黑" pitchFamily="34" charset="-122"/>
              <a:ea typeface="微软雅黑" pitchFamily="34" charset="-122"/>
            </a:endParaRPr>
          </a:p>
          <a:p>
            <a:pPr>
              <a:lnSpc>
                <a:spcPct val="120000"/>
              </a:lnSpc>
            </a:pPr>
            <a:r>
              <a:rPr lang="zh-CN" altLang="en-US" sz="900" dirty="0">
                <a:latin typeface="微软雅黑" pitchFamily="34" charset="-122"/>
                <a:ea typeface="微软雅黑" pitchFamily="34" charset="-122"/>
              </a:rPr>
              <a:t>点击输入简要文字介绍，文字内容需概括精炼，不用多余的文字修饰，言简意赅的说明分项内容。</a:t>
            </a:r>
          </a:p>
          <a:p>
            <a:pPr>
              <a:lnSpc>
                <a:spcPct val="120000"/>
              </a:lnSpc>
            </a:pPr>
            <a:r>
              <a:rPr lang="zh-CN" altLang="en-US" sz="900" dirty="0">
                <a:latin typeface="微软雅黑" pitchFamily="34" charset="-122"/>
                <a:ea typeface="微软雅黑" pitchFamily="34" charset="-122"/>
              </a:rPr>
              <a:t>点击输入简要文字介绍，文字内容需概括精炼，不用多余的文字修饰，言简意赅的说明分项内容。</a:t>
            </a:r>
          </a:p>
        </p:txBody>
      </p:sp>
      <p:sp>
        <p:nvSpPr>
          <p:cNvPr id="6" name="矩形 5"/>
          <p:cNvSpPr/>
          <p:nvPr/>
        </p:nvSpPr>
        <p:spPr>
          <a:xfrm>
            <a:off x="2962040" y="1583011"/>
            <a:ext cx="1442541" cy="2361868"/>
          </a:xfrm>
          <a:prstGeom prst="rect">
            <a:avLst/>
          </a:prstGeom>
          <a:noFill/>
          <a:ln>
            <a:solidFill>
              <a:srgbClr val="F18D1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矩形 6"/>
          <p:cNvSpPr/>
          <p:nvPr/>
        </p:nvSpPr>
        <p:spPr>
          <a:xfrm>
            <a:off x="4704701" y="1583011"/>
            <a:ext cx="1442541" cy="2361868"/>
          </a:xfrm>
          <a:prstGeom prst="rect">
            <a:avLst/>
          </a:prstGeom>
          <a:noFill/>
          <a:ln>
            <a:solidFill>
              <a:srgbClr val="F18D1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椭圆 7"/>
          <p:cNvSpPr/>
          <p:nvPr/>
        </p:nvSpPr>
        <p:spPr>
          <a:xfrm>
            <a:off x="4477682" y="2596434"/>
            <a:ext cx="192157" cy="192157"/>
          </a:xfrm>
          <a:prstGeom prst="ellipse">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a:t>
            </a:r>
            <a:endParaRPr lang="zh-CN" altLang="en-US" dirty="0"/>
          </a:p>
        </p:txBody>
      </p:sp>
      <p:sp>
        <p:nvSpPr>
          <p:cNvPr id="9" name="矩形 8"/>
          <p:cNvSpPr/>
          <p:nvPr/>
        </p:nvSpPr>
        <p:spPr>
          <a:xfrm>
            <a:off x="611560" y="1583010"/>
            <a:ext cx="2213992" cy="2361869"/>
          </a:xfrm>
          <a:prstGeom prst="rect">
            <a:avLst/>
          </a:prstGeom>
          <a:blipFill>
            <a:blip r:embed="rId3">
              <a:duotone>
                <a:schemeClr val="bg2">
                  <a:shade val="45000"/>
                  <a:satMod val="135000"/>
                </a:schemeClr>
                <a:prstClr val="white"/>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346848" y="1563638"/>
            <a:ext cx="2213992" cy="2361869"/>
          </a:xfrm>
          <a:prstGeom prst="rect">
            <a:avLst/>
          </a:prstGeom>
          <a:blipFill>
            <a:blip r:embed="rId4" cstate="print">
              <a:duotone>
                <a:schemeClr val="bg2">
                  <a:shade val="45000"/>
                  <a:satMod val="135000"/>
                </a:schemeClr>
                <a:prstClr val="white"/>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教学优势</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12" name="矩形 11"/>
          <p:cNvSpPr/>
          <p:nvPr/>
        </p:nvSpPr>
        <p:spPr>
          <a:xfrm>
            <a:off x="3731764" y="391765"/>
            <a:ext cx="1647182" cy="307777"/>
          </a:xfrm>
          <a:prstGeom prst="rect">
            <a:avLst/>
          </a:prstGeom>
        </p:spPr>
        <p:txBody>
          <a:bodyPr wrap="none">
            <a:spAutoFit/>
          </a:bodyPr>
          <a:lstStyle/>
          <a:p>
            <a:r>
              <a:rPr lang="en-US" altLang="zh-CN" sz="1400" dirty="0"/>
              <a:t>Project introduction</a:t>
            </a:r>
          </a:p>
        </p:txBody>
      </p:sp>
      <p:cxnSp>
        <p:nvCxnSpPr>
          <p:cNvPr id="13" name="直接连接符 12"/>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5"/>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5"/>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98294961"/>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1000"/>
                                            <p:tgtEl>
                                              <p:spTgt spid="13"/>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14:bounceEnd="72000">
                                          <p:cBhvr additive="base">
                                            <p:cTn id="15" dur="10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11"/>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12"/>
                                            </p:tgtEl>
                                            <p:attrNameLst>
                                              <p:attrName>style.visibility</p:attrName>
                                            </p:attrNameLst>
                                          </p:cBhvr>
                                          <p:to>
                                            <p:strVal val="visible"/>
                                          </p:to>
                                        </p:set>
                                        <p:anim calcmode="lin" valueType="num" p14:bounceEnd="72000">
                                          <p:cBhvr additive="base">
                                            <p:cTn id="20" dur="1000" fill="hold"/>
                                            <p:tgtEl>
                                              <p:spTgt spid="12"/>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4100"/>
                                </p:stCondLst>
                                <p:childTnLst>
                                  <p:par>
                                    <p:cTn id="23" presetID="16" presetClass="entr" presetSubtype="2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par>
                              <p:cTn id="26" fill="hold">
                                <p:stCondLst>
                                  <p:cond delay="4600"/>
                                </p:stCondLst>
                                <p:childTnLst>
                                  <p:par>
                                    <p:cTn id="27" presetID="16" presetClass="entr" presetSubtype="2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5100"/>
                                </p:stCondLst>
                                <p:childTnLst>
                                  <p:par>
                                    <p:cTn id="31" presetID="23" presetClass="entr" presetSubtype="272" fill="hold" grpId="0" nodeType="afterEffect">
                                      <p:stCondLst>
                                        <p:cond delay="0"/>
                                      </p:stCondLst>
                                      <p:iterate type="lt">
                                        <p:tmPct val="10000"/>
                                      </p:iterate>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strVal val="2/3*#ppt_w"/>
                                              </p:val>
                                            </p:tav>
                                            <p:tav tm="100000">
                                              <p:val>
                                                <p:strVal val="#ppt_w"/>
                                              </p:val>
                                            </p:tav>
                                          </p:tavLst>
                                        </p:anim>
                                        <p:anim calcmode="lin" valueType="num">
                                          <p:cBhvr>
                                            <p:cTn id="34" dur="500" fill="hold"/>
                                            <p:tgtEl>
                                              <p:spTgt spid="4"/>
                                            </p:tgtEl>
                                            <p:attrNameLst>
                                              <p:attrName>ppt_h</p:attrName>
                                            </p:attrNameLst>
                                          </p:cBhvr>
                                          <p:tavLst>
                                            <p:tav tm="0">
                                              <p:val>
                                                <p:strVal val="2/3*#ppt_h"/>
                                              </p:val>
                                            </p:tav>
                                            <p:tav tm="100000">
                                              <p:val>
                                                <p:strVal val="#ppt_h"/>
                                              </p:val>
                                            </p:tav>
                                          </p:tavLst>
                                        </p:anim>
                                      </p:childTnLst>
                                    </p:cTn>
                                  </p:par>
                                </p:childTnLst>
                              </p:cTn>
                            </p:par>
                            <p:par>
                              <p:cTn id="35" fill="hold">
                                <p:stCondLst>
                                  <p:cond delay="10150"/>
                                </p:stCondLst>
                                <p:childTnLst>
                                  <p:par>
                                    <p:cTn id="36" presetID="16" presetClass="entr" presetSubtype="21"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childTnLst>
                              </p:cTn>
                            </p:par>
                            <p:par>
                              <p:cTn id="39" fill="hold">
                                <p:stCondLst>
                                  <p:cond delay="10650"/>
                                </p:stCondLst>
                                <p:childTnLst>
                                  <p:par>
                                    <p:cTn id="40" presetID="16" presetClass="entr" presetSubtype="21"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childTnLst>
                              </p:cTn>
                            </p:par>
                            <p:par>
                              <p:cTn id="43" fill="hold">
                                <p:stCondLst>
                                  <p:cond delay="11150"/>
                                </p:stCondLst>
                                <p:childTnLst>
                                  <p:par>
                                    <p:cTn id="44" presetID="16" presetClass="entr" presetSubtype="21"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barn(inVertical)">
                                          <p:cBhvr>
                                            <p:cTn id="46" dur="500"/>
                                            <p:tgtEl>
                                              <p:spTgt spid="7"/>
                                            </p:tgtEl>
                                          </p:cBhvr>
                                        </p:animEffect>
                                      </p:childTnLst>
                                    </p:cTn>
                                  </p:par>
                                </p:childTnLst>
                              </p:cTn>
                            </p:par>
                            <p:par>
                              <p:cTn id="47" fill="hold">
                                <p:stCondLst>
                                  <p:cond delay="11650"/>
                                </p:stCondLst>
                                <p:childTnLst>
                                  <p:par>
                                    <p:cTn id="48" presetID="23" presetClass="entr" presetSubtype="272" fill="hold" grpId="0" nodeType="afterEffect">
                                      <p:stCondLst>
                                        <p:cond delay="0"/>
                                      </p:stCondLst>
                                      <p:iterate type="lt">
                                        <p:tmPct val="10000"/>
                                      </p:iterate>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strVal val="2/3*#ppt_w"/>
                                              </p:val>
                                            </p:tav>
                                            <p:tav tm="100000">
                                              <p:val>
                                                <p:strVal val="#ppt_w"/>
                                              </p:val>
                                            </p:tav>
                                          </p:tavLst>
                                        </p:anim>
                                        <p:anim calcmode="lin" valueType="num">
                                          <p:cBhvr>
                                            <p:cTn id="51" dur="500" fill="hold"/>
                                            <p:tgtEl>
                                              <p:spTgt spid="5"/>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1000"/>
                                            <p:tgtEl>
                                              <p:spTgt spid="13"/>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ppt_x"/>
                                              </p:val>
                                            </p:tav>
                                            <p:tav tm="100000">
                                              <p:val>
                                                <p:strVal val="#ppt_x"/>
                                              </p:val>
                                            </p:tav>
                                          </p:tavLst>
                                        </p:anim>
                                        <p:anim calcmode="lin" valueType="num">
                                          <p:cBhvr additive="base">
                                            <p:cTn id="16" dur="1000" fill="hold"/>
                                            <p:tgtEl>
                                              <p:spTgt spid="11"/>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1000" fill="hold"/>
                                            <p:tgtEl>
                                              <p:spTgt spid="12"/>
                                            </p:tgtEl>
                                            <p:attrNameLst>
                                              <p:attrName>ppt_x</p:attrName>
                                            </p:attrNameLst>
                                          </p:cBhvr>
                                          <p:tavLst>
                                            <p:tav tm="0">
                                              <p:val>
                                                <p:strVal val="1+#ppt_w/2"/>
                                              </p:val>
                                            </p:tav>
                                            <p:tav tm="100000">
                                              <p:val>
                                                <p:strVal val="#ppt_x"/>
                                              </p:val>
                                            </p:tav>
                                          </p:tavLst>
                                        </p:anim>
                                        <p:anim calcmode="lin" valueType="num">
                                          <p:cBhvr additive="base">
                                            <p:cTn id="21" dur="10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4100"/>
                                </p:stCondLst>
                                <p:childTnLst>
                                  <p:par>
                                    <p:cTn id="23" presetID="16" presetClass="entr" presetSubtype="2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par>
                              <p:cTn id="26" fill="hold">
                                <p:stCondLst>
                                  <p:cond delay="4600"/>
                                </p:stCondLst>
                                <p:childTnLst>
                                  <p:par>
                                    <p:cTn id="27" presetID="16" presetClass="entr" presetSubtype="2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5100"/>
                                </p:stCondLst>
                                <p:childTnLst>
                                  <p:par>
                                    <p:cTn id="31" presetID="23" presetClass="entr" presetSubtype="272" fill="hold" grpId="0" nodeType="afterEffect">
                                      <p:stCondLst>
                                        <p:cond delay="0"/>
                                      </p:stCondLst>
                                      <p:iterate type="lt">
                                        <p:tmPct val="10000"/>
                                      </p:iterate>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strVal val="2/3*#ppt_w"/>
                                              </p:val>
                                            </p:tav>
                                            <p:tav tm="100000">
                                              <p:val>
                                                <p:strVal val="#ppt_w"/>
                                              </p:val>
                                            </p:tav>
                                          </p:tavLst>
                                        </p:anim>
                                        <p:anim calcmode="lin" valueType="num">
                                          <p:cBhvr>
                                            <p:cTn id="34" dur="500" fill="hold"/>
                                            <p:tgtEl>
                                              <p:spTgt spid="4"/>
                                            </p:tgtEl>
                                            <p:attrNameLst>
                                              <p:attrName>ppt_h</p:attrName>
                                            </p:attrNameLst>
                                          </p:cBhvr>
                                          <p:tavLst>
                                            <p:tav tm="0">
                                              <p:val>
                                                <p:strVal val="2/3*#ppt_h"/>
                                              </p:val>
                                            </p:tav>
                                            <p:tav tm="100000">
                                              <p:val>
                                                <p:strVal val="#ppt_h"/>
                                              </p:val>
                                            </p:tav>
                                          </p:tavLst>
                                        </p:anim>
                                      </p:childTnLst>
                                    </p:cTn>
                                  </p:par>
                                </p:childTnLst>
                              </p:cTn>
                            </p:par>
                            <p:par>
                              <p:cTn id="35" fill="hold">
                                <p:stCondLst>
                                  <p:cond delay="10150"/>
                                </p:stCondLst>
                                <p:childTnLst>
                                  <p:par>
                                    <p:cTn id="36" presetID="16" presetClass="entr" presetSubtype="21"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childTnLst>
                              </p:cTn>
                            </p:par>
                            <p:par>
                              <p:cTn id="39" fill="hold">
                                <p:stCondLst>
                                  <p:cond delay="10650"/>
                                </p:stCondLst>
                                <p:childTnLst>
                                  <p:par>
                                    <p:cTn id="40" presetID="16" presetClass="entr" presetSubtype="21"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childTnLst>
                              </p:cTn>
                            </p:par>
                            <p:par>
                              <p:cTn id="43" fill="hold">
                                <p:stCondLst>
                                  <p:cond delay="11150"/>
                                </p:stCondLst>
                                <p:childTnLst>
                                  <p:par>
                                    <p:cTn id="44" presetID="16" presetClass="entr" presetSubtype="21"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barn(inVertical)">
                                          <p:cBhvr>
                                            <p:cTn id="46" dur="500"/>
                                            <p:tgtEl>
                                              <p:spTgt spid="7"/>
                                            </p:tgtEl>
                                          </p:cBhvr>
                                        </p:animEffect>
                                      </p:childTnLst>
                                    </p:cTn>
                                  </p:par>
                                </p:childTnLst>
                              </p:cTn>
                            </p:par>
                            <p:par>
                              <p:cTn id="47" fill="hold">
                                <p:stCondLst>
                                  <p:cond delay="11650"/>
                                </p:stCondLst>
                                <p:childTnLst>
                                  <p:par>
                                    <p:cTn id="48" presetID="23" presetClass="entr" presetSubtype="272" fill="hold" grpId="0" nodeType="afterEffect">
                                      <p:stCondLst>
                                        <p:cond delay="0"/>
                                      </p:stCondLst>
                                      <p:iterate type="lt">
                                        <p:tmPct val="10000"/>
                                      </p:iterate>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strVal val="2/3*#ppt_w"/>
                                              </p:val>
                                            </p:tav>
                                            <p:tav tm="100000">
                                              <p:val>
                                                <p:strVal val="#ppt_w"/>
                                              </p:val>
                                            </p:tav>
                                          </p:tavLst>
                                        </p:anim>
                                        <p:anim calcmode="lin" valueType="num">
                                          <p:cBhvr>
                                            <p:cTn id="51" dur="500" fill="hold"/>
                                            <p:tgtEl>
                                              <p:spTgt spid="5"/>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animBg="1"/>
          <p:bldP spid="11" grpId="0"/>
          <p:bldP spid="1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015598" y="1132085"/>
            <a:ext cx="1728192" cy="1008112"/>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圆角矩形 4"/>
          <p:cNvSpPr/>
          <p:nvPr/>
        </p:nvSpPr>
        <p:spPr>
          <a:xfrm>
            <a:off x="2831786" y="1128196"/>
            <a:ext cx="1728192" cy="1008112"/>
          </a:xfrm>
          <a:prstGeom prst="round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1015598" y="2234936"/>
            <a:ext cx="1728192" cy="1008112"/>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831786" y="3341675"/>
            <a:ext cx="1728192" cy="1008112"/>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78943" y="1194133"/>
            <a:ext cx="1061815" cy="253910"/>
          </a:xfrm>
          <a:prstGeom prst="rect">
            <a:avLst/>
          </a:prstGeom>
        </p:spPr>
        <p:txBody>
          <a:bodyPr wrap="none" lIns="68573" tIns="34287" rIns="68573" bIns="34287">
            <a:spAutoFit/>
          </a:bodyPr>
          <a:lstStyle/>
          <a:p>
            <a:r>
              <a:rPr lang="zh-CN" altLang="en-US" sz="1200" b="1" dirty="0" smtClean="0">
                <a:solidFill>
                  <a:srgbClr val="595959"/>
                </a:solidFill>
                <a:latin typeface="微软雅黑" pitchFamily="34" charset="-122"/>
                <a:ea typeface="微软雅黑" pitchFamily="34" charset="-122"/>
              </a:rPr>
              <a:t>输入标题内容</a:t>
            </a:r>
            <a:endParaRPr lang="en-US" altLang="zh-CN" sz="1200" b="1" dirty="0">
              <a:solidFill>
                <a:srgbClr val="595959"/>
              </a:solidFill>
              <a:latin typeface="微软雅黑" pitchFamily="34" charset="-122"/>
              <a:ea typeface="微软雅黑" pitchFamily="34" charset="-122"/>
            </a:endParaRPr>
          </a:p>
        </p:txBody>
      </p:sp>
      <p:sp>
        <p:nvSpPr>
          <p:cNvPr id="9" name="矩形 47"/>
          <p:cNvSpPr>
            <a:spLocks noChangeArrowheads="1"/>
          </p:cNvSpPr>
          <p:nvPr/>
        </p:nvSpPr>
        <p:spPr bwMode="auto">
          <a:xfrm>
            <a:off x="1156187" y="1446293"/>
            <a:ext cx="1632834" cy="576825"/>
          </a:xfrm>
          <a:prstGeom prst="rect">
            <a:avLst/>
          </a:prstGeom>
          <a:extLst/>
        </p:spPr>
        <p:txBody>
          <a:bodyPr wrap="square">
            <a:spAutoFit/>
          </a:bodyPr>
          <a:lstStyle/>
          <a:p>
            <a:pPr>
              <a:lnSpc>
                <a:spcPct val="120000"/>
              </a:lnSpc>
            </a:pPr>
            <a:r>
              <a:rPr lang="zh-CN" altLang="en-US" sz="9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在此录入上述图表的综合描述说明，在此录入上述图表的说明。</a:t>
            </a:r>
          </a:p>
        </p:txBody>
      </p:sp>
      <p:sp>
        <p:nvSpPr>
          <p:cNvPr id="10" name="圆角矩形 9"/>
          <p:cNvSpPr/>
          <p:nvPr/>
        </p:nvSpPr>
        <p:spPr>
          <a:xfrm>
            <a:off x="2848605" y="2257080"/>
            <a:ext cx="1728192" cy="1008112"/>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a:off x="3011950" y="2319128"/>
            <a:ext cx="1061815" cy="253910"/>
          </a:xfrm>
          <a:prstGeom prst="rect">
            <a:avLst/>
          </a:prstGeom>
        </p:spPr>
        <p:txBody>
          <a:bodyPr wrap="none" lIns="68573" tIns="34287" rIns="68573" bIns="34287">
            <a:spAutoFit/>
          </a:bodyPr>
          <a:lstStyle/>
          <a:p>
            <a:r>
              <a:rPr lang="zh-CN" altLang="en-US" sz="1200" b="1" dirty="0" smtClean="0">
                <a:solidFill>
                  <a:srgbClr val="595959"/>
                </a:solidFill>
                <a:latin typeface="微软雅黑" pitchFamily="34" charset="-122"/>
                <a:ea typeface="微软雅黑" pitchFamily="34" charset="-122"/>
              </a:rPr>
              <a:t>输入标题内容</a:t>
            </a:r>
            <a:endParaRPr lang="en-US" altLang="zh-CN" sz="1200" b="1" dirty="0">
              <a:solidFill>
                <a:srgbClr val="595959"/>
              </a:solidFill>
              <a:latin typeface="微软雅黑" pitchFamily="34" charset="-122"/>
              <a:ea typeface="微软雅黑" pitchFamily="34" charset="-122"/>
            </a:endParaRPr>
          </a:p>
        </p:txBody>
      </p:sp>
      <p:sp>
        <p:nvSpPr>
          <p:cNvPr id="12" name="矩形 47"/>
          <p:cNvSpPr>
            <a:spLocks noChangeArrowheads="1"/>
          </p:cNvSpPr>
          <p:nvPr/>
        </p:nvSpPr>
        <p:spPr bwMode="auto">
          <a:xfrm>
            <a:off x="2989194" y="2571288"/>
            <a:ext cx="1632834" cy="576825"/>
          </a:xfrm>
          <a:prstGeom prst="rect">
            <a:avLst/>
          </a:prstGeom>
          <a:extLst/>
        </p:spPr>
        <p:txBody>
          <a:bodyPr wrap="square">
            <a:spAutoFit/>
          </a:bodyPr>
          <a:lstStyle/>
          <a:p>
            <a:pPr>
              <a:lnSpc>
                <a:spcPct val="120000"/>
              </a:lnSpc>
            </a:pPr>
            <a:r>
              <a:rPr lang="zh-CN" altLang="en-US" sz="9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在此录入上述图表的综合描述说明，在此录入上述图表的说明。</a:t>
            </a:r>
          </a:p>
        </p:txBody>
      </p:sp>
      <p:sp>
        <p:nvSpPr>
          <p:cNvPr id="13" name="圆角矩形 12"/>
          <p:cNvSpPr/>
          <p:nvPr/>
        </p:nvSpPr>
        <p:spPr>
          <a:xfrm>
            <a:off x="979090" y="3432452"/>
            <a:ext cx="1728192" cy="1008112"/>
          </a:xfrm>
          <a:prstGeom prst="roundRect">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p:cNvSpPr/>
          <p:nvPr/>
        </p:nvSpPr>
        <p:spPr>
          <a:xfrm>
            <a:off x="1142435" y="3494500"/>
            <a:ext cx="1061815" cy="253910"/>
          </a:xfrm>
          <a:prstGeom prst="rect">
            <a:avLst/>
          </a:prstGeom>
        </p:spPr>
        <p:txBody>
          <a:bodyPr wrap="none" lIns="68573" tIns="34287" rIns="68573" bIns="34287">
            <a:spAutoFit/>
          </a:bodyPr>
          <a:lstStyle/>
          <a:p>
            <a:r>
              <a:rPr lang="zh-CN" altLang="en-US" sz="1200" b="1" dirty="0" smtClean="0">
                <a:solidFill>
                  <a:srgbClr val="595959"/>
                </a:solidFill>
                <a:latin typeface="微软雅黑" pitchFamily="34" charset="-122"/>
                <a:ea typeface="微软雅黑" pitchFamily="34" charset="-122"/>
              </a:rPr>
              <a:t>输入标题内容</a:t>
            </a:r>
            <a:endParaRPr lang="en-US" altLang="zh-CN" sz="1200" b="1" dirty="0">
              <a:solidFill>
                <a:srgbClr val="595959"/>
              </a:solidFill>
              <a:latin typeface="微软雅黑" pitchFamily="34" charset="-122"/>
              <a:ea typeface="微软雅黑" pitchFamily="34" charset="-122"/>
            </a:endParaRPr>
          </a:p>
        </p:txBody>
      </p:sp>
      <p:sp>
        <p:nvSpPr>
          <p:cNvPr id="15" name="矩形 47"/>
          <p:cNvSpPr>
            <a:spLocks noChangeArrowheads="1"/>
          </p:cNvSpPr>
          <p:nvPr/>
        </p:nvSpPr>
        <p:spPr bwMode="auto">
          <a:xfrm>
            <a:off x="1119679" y="3746660"/>
            <a:ext cx="1632834" cy="576825"/>
          </a:xfrm>
          <a:prstGeom prst="rect">
            <a:avLst/>
          </a:prstGeom>
          <a:extLst/>
        </p:spPr>
        <p:txBody>
          <a:bodyPr wrap="square">
            <a:spAutoFit/>
          </a:bodyPr>
          <a:lstStyle/>
          <a:p>
            <a:pPr>
              <a:lnSpc>
                <a:spcPct val="120000"/>
              </a:lnSpc>
            </a:pPr>
            <a:r>
              <a:rPr lang="zh-CN" altLang="en-US" sz="9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在此录入上述图表的综合描述说明，在此录入上述图表的说明。</a:t>
            </a:r>
          </a:p>
        </p:txBody>
      </p:sp>
      <p:sp>
        <p:nvSpPr>
          <p:cNvPr id="16" name="TextBox 7"/>
          <p:cNvSpPr txBox="1"/>
          <p:nvPr/>
        </p:nvSpPr>
        <p:spPr>
          <a:xfrm>
            <a:off x="5549302" y="1553132"/>
            <a:ext cx="2514694" cy="367152"/>
          </a:xfrm>
          <a:prstGeom prst="rect">
            <a:avLst/>
          </a:prstGeom>
          <a:noFill/>
        </p:spPr>
        <p:txBody>
          <a:bodyPr wrap="square" lIns="0" tIns="0" rIns="0" bIns="0" rtlCol="0">
            <a:spAutoFit/>
          </a:bodyPr>
          <a:lstStyle/>
          <a:p>
            <a:pPr algn="just">
              <a:lnSpc>
                <a:spcPts val="1500"/>
              </a:lnSpc>
            </a:pPr>
            <a:r>
              <a:rPr lang="zh-CN" altLang="en-US" sz="1000" dirty="0">
                <a:latin typeface="微软雅黑" pitchFamily="34" charset="-122"/>
                <a:ea typeface="微软雅黑" pitchFamily="34" charset="-122"/>
              </a:rPr>
              <a:t>你的内容打在这里，或者通过复制您的文本后，在此框中选择粘贴，并选择只保留文字。</a:t>
            </a:r>
            <a:endParaRPr lang="zh-CN" altLang="en-US" sz="1000" dirty="0" smtClean="0">
              <a:latin typeface="微软雅黑" pitchFamily="34" charset="-122"/>
              <a:ea typeface="微软雅黑" pitchFamily="34" charset="-122"/>
            </a:endParaRPr>
          </a:p>
        </p:txBody>
      </p:sp>
      <p:sp>
        <p:nvSpPr>
          <p:cNvPr id="17" name="TextBox 8"/>
          <p:cNvSpPr txBox="1"/>
          <p:nvPr/>
        </p:nvSpPr>
        <p:spPr>
          <a:xfrm>
            <a:off x="5549302" y="2716611"/>
            <a:ext cx="2486524" cy="384721"/>
          </a:xfrm>
          <a:prstGeom prst="rect">
            <a:avLst/>
          </a:prstGeom>
          <a:noFill/>
        </p:spPr>
        <p:txBody>
          <a:bodyPr wrap="square" lIns="0" tIns="0" rIns="0" bIns="0" rtlCol="0">
            <a:spAutoFit/>
          </a:bodyPr>
          <a:lstStyle/>
          <a:p>
            <a:pPr algn="just">
              <a:lnSpc>
                <a:spcPts val="1500"/>
              </a:lnSpc>
            </a:pPr>
            <a:r>
              <a:rPr lang="zh-CN" altLang="en-US" sz="1000" dirty="0">
                <a:latin typeface="微软雅黑" pitchFamily="34" charset="-122"/>
                <a:ea typeface="微软雅黑" pitchFamily="34" charset="-122"/>
              </a:rPr>
              <a:t>你的内容打在这里，或者通过复制您的文本后，在此框中选择粘贴，并选择只保留文字。</a:t>
            </a:r>
          </a:p>
        </p:txBody>
      </p:sp>
      <p:sp>
        <p:nvSpPr>
          <p:cNvPr id="18" name="TextBox 9"/>
          <p:cNvSpPr txBox="1"/>
          <p:nvPr/>
        </p:nvSpPr>
        <p:spPr>
          <a:xfrm>
            <a:off x="5549302" y="3839819"/>
            <a:ext cx="2656820" cy="384721"/>
          </a:xfrm>
          <a:prstGeom prst="rect">
            <a:avLst/>
          </a:prstGeom>
          <a:noFill/>
        </p:spPr>
        <p:txBody>
          <a:bodyPr wrap="square" lIns="0" tIns="0" rIns="0" bIns="0" rtlCol="0">
            <a:spAutoFit/>
          </a:bodyPr>
          <a:lstStyle/>
          <a:p>
            <a:pPr algn="just">
              <a:lnSpc>
                <a:spcPts val="1500"/>
              </a:lnSpc>
            </a:pPr>
            <a:r>
              <a:rPr lang="zh-CN" altLang="en-US" sz="1000" dirty="0">
                <a:latin typeface="微软雅黑" pitchFamily="34" charset="-122"/>
                <a:ea typeface="微软雅黑" pitchFamily="34" charset="-122"/>
              </a:rPr>
              <a:t>你的内容打在这里，或者通过复制您的文本后，在此框中选择粘贴，并选择只保留文字。</a:t>
            </a:r>
          </a:p>
        </p:txBody>
      </p:sp>
      <p:sp>
        <p:nvSpPr>
          <p:cNvPr id="19" name="矩形 18"/>
          <p:cNvSpPr/>
          <p:nvPr/>
        </p:nvSpPr>
        <p:spPr>
          <a:xfrm>
            <a:off x="5480228" y="1275849"/>
            <a:ext cx="1107996" cy="276999"/>
          </a:xfrm>
          <a:prstGeom prst="rect">
            <a:avLst/>
          </a:prstGeom>
        </p:spPr>
        <p:txBody>
          <a:bodyPr wrap="none">
            <a:spAutoFit/>
          </a:bodyPr>
          <a:lstStyle/>
          <a:p>
            <a:r>
              <a:rPr lang="zh-CN" altLang="en-US" sz="1200" b="1" dirty="0" smtClean="0">
                <a:solidFill>
                  <a:srgbClr val="595959"/>
                </a:solidFill>
                <a:latin typeface="微软雅黑" pitchFamily="34" charset="-122"/>
                <a:ea typeface="微软雅黑" pitchFamily="34" charset="-122"/>
              </a:rPr>
              <a:t>输入标题内容</a:t>
            </a:r>
            <a:endParaRPr lang="zh-CN" altLang="en-US" sz="1200" b="1" dirty="0">
              <a:solidFill>
                <a:srgbClr val="595959"/>
              </a:solidFill>
              <a:latin typeface="微软雅黑" pitchFamily="34" charset="-122"/>
              <a:ea typeface="微软雅黑" pitchFamily="34" charset="-122"/>
            </a:endParaRPr>
          </a:p>
        </p:txBody>
      </p:sp>
      <p:sp>
        <p:nvSpPr>
          <p:cNvPr id="20" name="矩形 19"/>
          <p:cNvSpPr/>
          <p:nvPr/>
        </p:nvSpPr>
        <p:spPr>
          <a:xfrm>
            <a:off x="5480228" y="2424340"/>
            <a:ext cx="1107996" cy="276999"/>
          </a:xfrm>
          <a:prstGeom prst="rect">
            <a:avLst/>
          </a:prstGeom>
        </p:spPr>
        <p:txBody>
          <a:bodyPr wrap="none">
            <a:spAutoFit/>
          </a:bodyPr>
          <a:lstStyle/>
          <a:p>
            <a:r>
              <a:rPr lang="zh-CN" altLang="en-US" sz="1200" b="1" dirty="0">
                <a:solidFill>
                  <a:srgbClr val="595959"/>
                </a:solidFill>
                <a:latin typeface="微软雅黑" pitchFamily="34" charset="-122"/>
                <a:ea typeface="微软雅黑" pitchFamily="34" charset="-122"/>
              </a:rPr>
              <a:t>输入标题内容</a:t>
            </a:r>
          </a:p>
        </p:txBody>
      </p:sp>
      <p:sp>
        <p:nvSpPr>
          <p:cNvPr id="21" name="矩形 20"/>
          <p:cNvSpPr/>
          <p:nvPr/>
        </p:nvSpPr>
        <p:spPr>
          <a:xfrm>
            <a:off x="5480228" y="3583780"/>
            <a:ext cx="1107996" cy="276999"/>
          </a:xfrm>
          <a:prstGeom prst="rect">
            <a:avLst/>
          </a:prstGeom>
        </p:spPr>
        <p:txBody>
          <a:bodyPr wrap="none">
            <a:spAutoFit/>
          </a:bodyPr>
          <a:lstStyle/>
          <a:p>
            <a:r>
              <a:rPr lang="zh-CN" altLang="en-US" sz="1200" b="1" dirty="0">
                <a:solidFill>
                  <a:srgbClr val="595959"/>
                </a:solidFill>
                <a:latin typeface="微软雅黑" pitchFamily="34" charset="-122"/>
                <a:ea typeface="微软雅黑" pitchFamily="34" charset="-122"/>
              </a:rPr>
              <a:t>输入标题内容</a:t>
            </a:r>
          </a:p>
        </p:txBody>
      </p:sp>
      <p:sp>
        <p:nvSpPr>
          <p:cNvPr id="22" name="矩形 21"/>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教学优势</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23" name="矩形 22"/>
          <p:cNvSpPr/>
          <p:nvPr/>
        </p:nvSpPr>
        <p:spPr>
          <a:xfrm>
            <a:off x="3731764" y="391765"/>
            <a:ext cx="1647182" cy="307777"/>
          </a:xfrm>
          <a:prstGeom prst="rect">
            <a:avLst/>
          </a:prstGeom>
        </p:spPr>
        <p:txBody>
          <a:bodyPr wrap="none">
            <a:spAutoFit/>
          </a:bodyPr>
          <a:lstStyle/>
          <a:p>
            <a:r>
              <a:rPr lang="en-US" altLang="zh-CN" sz="1400" dirty="0"/>
              <a:t>Project introduction</a:t>
            </a:r>
          </a:p>
        </p:txBody>
      </p:sp>
      <p:cxnSp>
        <p:nvCxnSpPr>
          <p:cNvPr id="24" name="直接连接符 23"/>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6"/>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6"/>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2425606970"/>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100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1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22"/>
                                            </p:tgtEl>
                                            <p:attrNameLst>
                                              <p:attrName>style.visibility</p:attrName>
                                            </p:attrNameLst>
                                          </p:cBhvr>
                                          <p:to>
                                            <p:strVal val="visible"/>
                                          </p:to>
                                        </p:set>
                                        <p:anim calcmode="lin" valueType="num" p14:bounceEnd="72000">
                                          <p:cBhvr additive="base">
                                            <p:cTn id="15" dur="1000" fill="hold"/>
                                            <p:tgtEl>
                                              <p:spTgt spid="22"/>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23"/>
                                            </p:tgtEl>
                                            <p:attrNameLst>
                                              <p:attrName>style.visibility</p:attrName>
                                            </p:attrNameLst>
                                          </p:cBhvr>
                                          <p:to>
                                            <p:strVal val="visible"/>
                                          </p:to>
                                        </p:set>
                                        <p:anim calcmode="lin" valueType="num" p14:bounceEnd="72000">
                                          <p:cBhvr additive="base">
                                            <p:cTn id="20" dur="1000" fill="hold"/>
                                            <p:tgtEl>
                                              <p:spTgt spid="23"/>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41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50"/>
                                            <p:tgtEl>
                                              <p:spTgt spid="6"/>
                                            </p:tgtEl>
                                          </p:cBhvr>
                                        </p:animEffect>
                                      </p:childTnLst>
                                    </p:cTn>
                                  </p:par>
                                </p:childTnLst>
                              </p:cTn>
                            </p:par>
                            <p:par>
                              <p:cTn id="26" fill="hold">
                                <p:stCondLst>
                                  <p:cond delay="435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250"/>
                                            <p:tgtEl>
                                              <p:spTgt spid="5"/>
                                            </p:tgtEl>
                                          </p:cBhvr>
                                        </p:animEffect>
                                      </p:childTnLst>
                                    </p:cTn>
                                  </p:par>
                                </p:childTnLst>
                              </p:cTn>
                            </p:par>
                            <p:par>
                              <p:cTn id="30" fill="hold">
                                <p:stCondLst>
                                  <p:cond delay="46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250"/>
                                            <p:tgtEl>
                                              <p:spTgt spid="7"/>
                                            </p:tgtEl>
                                          </p:cBhvr>
                                        </p:animEffect>
                                      </p:childTnLst>
                                    </p:cTn>
                                  </p:par>
                                </p:childTnLst>
                              </p:cTn>
                            </p:par>
                            <p:par>
                              <p:cTn id="34" fill="hold">
                                <p:stCondLst>
                                  <p:cond delay="485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56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heel(1)">
                                          <p:cBhvr>
                                            <p:cTn id="50" dur="2000"/>
                                            <p:tgtEl>
                                              <p:spTgt spid="4"/>
                                            </p:tgtEl>
                                          </p:cBhvr>
                                        </p:animEffect>
                                      </p:childTnLst>
                                    </p:cTn>
                                  </p:par>
                                </p:childTnLst>
                              </p:cTn>
                            </p:par>
                            <p:par>
                              <p:cTn id="51" fill="hold">
                                <p:stCondLst>
                                  <p:cond delay="20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childTnLst>
                              </p:cTn>
                            </p:par>
                            <p:par>
                              <p:cTn id="57" fill="hold">
                                <p:stCondLst>
                                  <p:cond delay="275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heel(1)">
                                          <p:cBhvr>
                                            <p:cTn id="67" dur="2000"/>
                                            <p:tgtEl>
                                              <p:spTgt spid="10"/>
                                            </p:tgtEl>
                                          </p:cBhvr>
                                        </p:animEffect>
                                      </p:childTnLst>
                                    </p:cTn>
                                  </p:par>
                                </p:childTnLst>
                              </p:cTn>
                            </p:par>
                            <p:par>
                              <p:cTn id="68" fill="hold">
                                <p:stCondLst>
                                  <p:cond delay="2000"/>
                                </p:stCondLst>
                                <p:childTnLst>
                                  <p:par>
                                    <p:cTn id="69" presetID="53" presetClass="entr" presetSubtype="16" fill="hold" grpId="0" nodeType="afterEffect">
                                      <p:stCondLst>
                                        <p:cond delay="0"/>
                                      </p:stCondLst>
                                      <p:iterate type="lt">
                                        <p:tmPct val="10000"/>
                                      </p:iterate>
                                      <p:childTnLst>
                                        <p:set>
                                          <p:cBhvr>
                                            <p:cTn id="70" dur="1" fill="hold">
                                              <p:stCondLst>
                                                <p:cond delay="0"/>
                                              </p:stCondLst>
                                            </p:cTn>
                                            <p:tgtEl>
                                              <p:spTgt spid="14"/>
                                            </p:tgtEl>
                                            <p:attrNameLst>
                                              <p:attrName>style.visibility</p:attrName>
                                            </p:attrNameLst>
                                          </p:cBhvr>
                                          <p:to>
                                            <p:strVal val="visible"/>
                                          </p:to>
                                        </p:set>
                                        <p:anim calcmode="lin" valueType="num">
                                          <p:cBhvr>
                                            <p:cTn id="71" dur="500" fill="hold"/>
                                            <p:tgtEl>
                                              <p:spTgt spid="14"/>
                                            </p:tgtEl>
                                            <p:attrNameLst>
                                              <p:attrName>ppt_w</p:attrName>
                                            </p:attrNameLst>
                                          </p:cBhvr>
                                          <p:tavLst>
                                            <p:tav tm="0">
                                              <p:val>
                                                <p:fltVal val="0"/>
                                              </p:val>
                                            </p:tav>
                                            <p:tav tm="100000">
                                              <p:val>
                                                <p:strVal val="#ppt_w"/>
                                              </p:val>
                                            </p:tav>
                                          </p:tavLst>
                                        </p:anim>
                                        <p:anim calcmode="lin" valueType="num">
                                          <p:cBhvr>
                                            <p:cTn id="72" dur="500" fill="hold"/>
                                            <p:tgtEl>
                                              <p:spTgt spid="14"/>
                                            </p:tgtEl>
                                            <p:attrNameLst>
                                              <p:attrName>ppt_h</p:attrName>
                                            </p:attrNameLst>
                                          </p:cBhvr>
                                          <p:tavLst>
                                            <p:tav tm="0">
                                              <p:val>
                                                <p:fltVal val="0"/>
                                              </p:val>
                                            </p:tav>
                                            <p:tav tm="100000">
                                              <p:val>
                                                <p:strVal val="#ppt_h"/>
                                              </p:val>
                                            </p:tav>
                                          </p:tavLst>
                                        </p:anim>
                                        <p:animEffect transition="in" filter="fade">
                                          <p:cBhvr>
                                            <p:cTn id="73" dur="500"/>
                                            <p:tgtEl>
                                              <p:spTgt spid="14"/>
                                            </p:tgtEl>
                                          </p:cBhvr>
                                        </p:animEffect>
                                      </p:childTnLst>
                                    </p:cTn>
                                  </p:par>
                                </p:childTnLst>
                              </p:cTn>
                            </p:par>
                            <p:par>
                              <p:cTn id="74" fill="hold">
                                <p:stCondLst>
                                  <p:cond delay="2750"/>
                                </p:stCondLst>
                                <p:childTnLst>
                                  <p:par>
                                    <p:cTn id="75" presetID="53" presetClass="entr" presetSubtype="16" fill="hold" grpId="0" nodeType="afterEffect">
                                      <p:stCondLst>
                                        <p:cond delay="0"/>
                                      </p:stCondLst>
                                      <p:iterate type="lt">
                                        <p:tmPct val="10000"/>
                                      </p:iterate>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Effect transition="in" filter="fade">
                                          <p:cBhvr>
                                            <p:cTn id="79" dur="500"/>
                                            <p:tgtEl>
                                              <p:spTgt spid="15"/>
                                            </p:tgtEl>
                                          </p:cBhvr>
                                        </p:animEffect>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wheel(1)">
                                          <p:cBhvr>
                                            <p:cTn id="84" dur="2000"/>
                                            <p:tgtEl>
                                              <p:spTgt spid="13"/>
                                            </p:tgtEl>
                                          </p:cBhvr>
                                        </p:animEffect>
                                      </p:childTnLst>
                                    </p:cTn>
                                  </p:par>
                                </p:childTnLst>
                              </p:cTn>
                            </p:par>
                            <p:par>
                              <p:cTn id="85" fill="hold">
                                <p:stCondLst>
                                  <p:cond delay="2000"/>
                                </p:stCondLst>
                                <p:childTnLst>
                                  <p:par>
                                    <p:cTn id="86" presetID="26" presetClass="emph" presetSubtype="0" repeatCount="2000" fill="hold" grpId="1" nodeType="afterEffect">
                                      <p:stCondLst>
                                        <p:cond delay="0"/>
                                      </p:stCondLst>
                                      <p:childTnLst>
                                        <p:animEffect transition="out" filter="fade">
                                          <p:cBhvr>
                                            <p:cTn id="87" dur="500" tmFilter="0, 0; .2, .5; .8, .5; 1, 0"/>
                                            <p:tgtEl>
                                              <p:spTgt spid="4"/>
                                            </p:tgtEl>
                                          </p:cBhvr>
                                        </p:animEffect>
                                        <p:animScale>
                                          <p:cBhvr>
                                            <p:cTn id="88" dur="250" autoRev="1" fill="hold"/>
                                            <p:tgtEl>
                                              <p:spTgt spid="4"/>
                                            </p:tgtEl>
                                          </p:cBhvr>
                                          <p:by x="105000" y="105000"/>
                                        </p:animScale>
                                      </p:childTnLst>
                                    </p:cTn>
                                  </p:par>
                                  <p:par>
                                    <p:cTn id="89" presetID="26" presetClass="emph" presetSubtype="0" repeatCount="2000" fill="hold" grpId="1" nodeType="withEffect">
                                      <p:stCondLst>
                                        <p:cond delay="200"/>
                                      </p:stCondLst>
                                      <p:childTnLst>
                                        <p:animEffect transition="out" filter="fade">
                                          <p:cBhvr>
                                            <p:cTn id="90" dur="500" tmFilter="0, 0; .2, .5; .8, .5; 1, 0"/>
                                            <p:tgtEl>
                                              <p:spTgt spid="10"/>
                                            </p:tgtEl>
                                          </p:cBhvr>
                                        </p:animEffect>
                                        <p:animScale>
                                          <p:cBhvr>
                                            <p:cTn id="91" dur="250" autoRev="1" fill="hold"/>
                                            <p:tgtEl>
                                              <p:spTgt spid="10"/>
                                            </p:tgtEl>
                                          </p:cBhvr>
                                          <p:by x="105000" y="105000"/>
                                        </p:animScale>
                                      </p:childTnLst>
                                    </p:cTn>
                                  </p:par>
                                  <p:par>
                                    <p:cTn id="92" presetID="26" presetClass="emph" presetSubtype="0" repeatCount="2000" fill="hold" grpId="1" nodeType="withEffect">
                                      <p:stCondLst>
                                        <p:cond delay="100"/>
                                      </p:stCondLst>
                                      <p:childTnLst>
                                        <p:animEffect transition="out" filter="fade">
                                          <p:cBhvr>
                                            <p:cTn id="93" dur="500" tmFilter="0, 0; .2, .5; .8, .5; 1, 0"/>
                                            <p:tgtEl>
                                              <p:spTgt spid="13"/>
                                            </p:tgtEl>
                                          </p:cBhvr>
                                        </p:animEffect>
                                        <p:animScale>
                                          <p:cBhvr>
                                            <p:cTn id="94" dur="250" autoRev="1" fill="hold"/>
                                            <p:tgtEl>
                                              <p:spTgt spid="13"/>
                                            </p:tgtEl>
                                          </p:cBhvr>
                                          <p:by x="105000" y="105000"/>
                                        </p:animScale>
                                      </p:childTnLst>
                                    </p:cTn>
                                  </p:par>
                                </p:childTnLst>
                              </p:cTn>
                            </p:par>
                            <p:par>
                              <p:cTn id="95" fill="hold">
                                <p:stCondLst>
                                  <p:cond delay="3200"/>
                                </p:stCondLst>
                                <p:childTnLst>
                                  <p:par>
                                    <p:cTn id="96" presetID="53" presetClass="entr" presetSubtype="16" fill="hold" grpId="0" nodeType="afterEffect">
                                      <p:stCondLst>
                                        <p:cond delay="0"/>
                                      </p:stCondLst>
                                      <p:iterate type="lt">
                                        <p:tmPct val="10000"/>
                                      </p:iterate>
                                      <p:childTnLst>
                                        <p:set>
                                          <p:cBhvr>
                                            <p:cTn id="97" dur="1" fill="hold">
                                              <p:stCondLst>
                                                <p:cond delay="0"/>
                                              </p:stCondLst>
                                            </p:cTn>
                                            <p:tgtEl>
                                              <p:spTgt spid="19"/>
                                            </p:tgtEl>
                                            <p:attrNameLst>
                                              <p:attrName>style.visibility</p:attrName>
                                            </p:attrNameLst>
                                          </p:cBhvr>
                                          <p:to>
                                            <p:strVal val="visible"/>
                                          </p:to>
                                        </p:set>
                                        <p:anim calcmode="lin" valueType="num">
                                          <p:cBhvr>
                                            <p:cTn id="98" dur="500" fill="hold"/>
                                            <p:tgtEl>
                                              <p:spTgt spid="19"/>
                                            </p:tgtEl>
                                            <p:attrNameLst>
                                              <p:attrName>ppt_w</p:attrName>
                                            </p:attrNameLst>
                                          </p:cBhvr>
                                          <p:tavLst>
                                            <p:tav tm="0">
                                              <p:val>
                                                <p:fltVal val="0"/>
                                              </p:val>
                                            </p:tav>
                                            <p:tav tm="100000">
                                              <p:val>
                                                <p:strVal val="#ppt_w"/>
                                              </p:val>
                                            </p:tav>
                                          </p:tavLst>
                                        </p:anim>
                                        <p:anim calcmode="lin" valueType="num">
                                          <p:cBhvr>
                                            <p:cTn id="99" dur="500" fill="hold"/>
                                            <p:tgtEl>
                                              <p:spTgt spid="19"/>
                                            </p:tgtEl>
                                            <p:attrNameLst>
                                              <p:attrName>ppt_h</p:attrName>
                                            </p:attrNameLst>
                                          </p:cBhvr>
                                          <p:tavLst>
                                            <p:tav tm="0">
                                              <p:val>
                                                <p:fltVal val="0"/>
                                              </p:val>
                                            </p:tav>
                                            <p:tav tm="100000">
                                              <p:val>
                                                <p:strVal val="#ppt_h"/>
                                              </p:val>
                                            </p:tav>
                                          </p:tavLst>
                                        </p:anim>
                                        <p:animEffect transition="in" filter="fade">
                                          <p:cBhvr>
                                            <p:cTn id="100" dur="500"/>
                                            <p:tgtEl>
                                              <p:spTgt spid="19"/>
                                            </p:tgtEl>
                                          </p:cBhvr>
                                        </p:animEffect>
                                      </p:childTnLst>
                                    </p:cTn>
                                  </p:par>
                                </p:childTnLst>
                              </p:cTn>
                            </p:par>
                            <p:par>
                              <p:cTn id="101" fill="hold">
                                <p:stCondLst>
                                  <p:cond delay="3950"/>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16"/>
                                            </p:tgtEl>
                                            <p:attrNameLst>
                                              <p:attrName>style.visibility</p:attrName>
                                            </p:attrNameLst>
                                          </p:cBhvr>
                                          <p:to>
                                            <p:strVal val="visible"/>
                                          </p:to>
                                        </p:set>
                                        <p:anim calcmode="lin" valueType="num">
                                          <p:cBhvr>
                                            <p:cTn id="104" dur="500" fill="hold"/>
                                            <p:tgtEl>
                                              <p:spTgt spid="16"/>
                                            </p:tgtEl>
                                            <p:attrNameLst>
                                              <p:attrName>ppt_w</p:attrName>
                                            </p:attrNameLst>
                                          </p:cBhvr>
                                          <p:tavLst>
                                            <p:tav tm="0">
                                              <p:val>
                                                <p:fltVal val="0"/>
                                              </p:val>
                                            </p:tav>
                                            <p:tav tm="100000">
                                              <p:val>
                                                <p:strVal val="#ppt_w"/>
                                              </p:val>
                                            </p:tav>
                                          </p:tavLst>
                                        </p:anim>
                                        <p:anim calcmode="lin" valueType="num">
                                          <p:cBhvr>
                                            <p:cTn id="105" dur="500" fill="hold"/>
                                            <p:tgtEl>
                                              <p:spTgt spid="16"/>
                                            </p:tgtEl>
                                            <p:attrNameLst>
                                              <p:attrName>ppt_h</p:attrName>
                                            </p:attrNameLst>
                                          </p:cBhvr>
                                          <p:tavLst>
                                            <p:tav tm="0">
                                              <p:val>
                                                <p:fltVal val="0"/>
                                              </p:val>
                                            </p:tav>
                                            <p:tav tm="100000">
                                              <p:val>
                                                <p:strVal val="#ppt_h"/>
                                              </p:val>
                                            </p:tav>
                                          </p:tavLst>
                                        </p:anim>
                                        <p:animEffect transition="in" filter="fade">
                                          <p:cBhvr>
                                            <p:cTn id="106" dur="500"/>
                                            <p:tgtEl>
                                              <p:spTgt spid="16"/>
                                            </p:tgtEl>
                                          </p:cBhvr>
                                        </p:animEffect>
                                      </p:childTnLst>
                                    </p:cTn>
                                  </p:par>
                                </p:childTnLst>
                              </p:cTn>
                            </p:par>
                            <p:par>
                              <p:cTn id="107" fill="hold">
                                <p:stCondLst>
                                  <p:cond delay="6350"/>
                                </p:stCondLst>
                                <p:childTnLst>
                                  <p:par>
                                    <p:cTn id="108" presetID="53" presetClass="entr" presetSubtype="16" fill="hold" grpId="0" nodeType="afterEffect">
                                      <p:stCondLst>
                                        <p:cond delay="0"/>
                                      </p:stCondLst>
                                      <p:iterate type="lt">
                                        <p:tmPct val="10000"/>
                                      </p:iterate>
                                      <p:childTnLst>
                                        <p:set>
                                          <p:cBhvr>
                                            <p:cTn id="109" dur="1" fill="hold">
                                              <p:stCondLst>
                                                <p:cond delay="0"/>
                                              </p:stCondLst>
                                            </p:cTn>
                                            <p:tgtEl>
                                              <p:spTgt spid="20"/>
                                            </p:tgtEl>
                                            <p:attrNameLst>
                                              <p:attrName>style.visibility</p:attrName>
                                            </p:attrNameLst>
                                          </p:cBhvr>
                                          <p:to>
                                            <p:strVal val="visible"/>
                                          </p:to>
                                        </p:set>
                                        <p:anim calcmode="lin" valueType="num">
                                          <p:cBhvr>
                                            <p:cTn id="110" dur="500" fill="hold"/>
                                            <p:tgtEl>
                                              <p:spTgt spid="20"/>
                                            </p:tgtEl>
                                            <p:attrNameLst>
                                              <p:attrName>ppt_w</p:attrName>
                                            </p:attrNameLst>
                                          </p:cBhvr>
                                          <p:tavLst>
                                            <p:tav tm="0">
                                              <p:val>
                                                <p:fltVal val="0"/>
                                              </p:val>
                                            </p:tav>
                                            <p:tav tm="100000">
                                              <p:val>
                                                <p:strVal val="#ppt_w"/>
                                              </p:val>
                                            </p:tav>
                                          </p:tavLst>
                                        </p:anim>
                                        <p:anim calcmode="lin" valueType="num">
                                          <p:cBhvr>
                                            <p:cTn id="111" dur="500" fill="hold"/>
                                            <p:tgtEl>
                                              <p:spTgt spid="20"/>
                                            </p:tgtEl>
                                            <p:attrNameLst>
                                              <p:attrName>ppt_h</p:attrName>
                                            </p:attrNameLst>
                                          </p:cBhvr>
                                          <p:tavLst>
                                            <p:tav tm="0">
                                              <p:val>
                                                <p:fltVal val="0"/>
                                              </p:val>
                                            </p:tav>
                                            <p:tav tm="100000">
                                              <p:val>
                                                <p:strVal val="#ppt_h"/>
                                              </p:val>
                                            </p:tav>
                                          </p:tavLst>
                                        </p:anim>
                                        <p:animEffect transition="in" filter="fade">
                                          <p:cBhvr>
                                            <p:cTn id="112" dur="500"/>
                                            <p:tgtEl>
                                              <p:spTgt spid="20"/>
                                            </p:tgtEl>
                                          </p:cBhvr>
                                        </p:animEffect>
                                      </p:childTnLst>
                                    </p:cTn>
                                  </p:par>
                                </p:childTnLst>
                              </p:cTn>
                            </p:par>
                            <p:par>
                              <p:cTn id="113" fill="hold">
                                <p:stCondLst>
                                  <p:cond delay="7100"/>
                                </p:stCondLst>
                                <p:childTnLst>
                                  <p:par>
                                    <p:cTn id="114" presetID="53" presetClass="entr" presetSubtype="16" fill="hold" grpId="0" nodeType="afterEffect">
                                      <p:stCondLst>
                                        <p:cond delay="0"/>
                                      </p:stCondLst>
                                      <p:iterate type="lt">
                                        <p:tmPct val="10000"/>
                                      </p:iterate>
                                      <p:childTnLst>
                                        <p:set>
                                          <p:cBhvr>
                                            <p:cTn id="115" dur="1" fill="hold">
                                              <p:stCondLst>
                                                <p:cond delay="0"/>
                                              </p:stCondLst>
                                            </p:cTn>
                                            <p:tgtEl>
                                              <p:spTgt spid="17"/>
                                            </p:tgtEl>
                                            <p:attrNameLst>
                                              <p:attrName>style.visibility</p:attrName>
                                            </p:attrNameLst>
                                          </p:cBhvr>
                                          <p:to>
                                            <p:strVal val="visible"/>
                                          </p:to>
                                        </p:set>
                                        <p:anim calcmode="lin" valueType="num">
                                          <p:cBhvr>
                                            <p:cTn id="116" dur="500" fill="hold"/>
                                            <p:tgtEl>
                                              <p:spTgt spid="17"/>
                                            </p:tgtEl>
                                            <p:attrNameLst>
                                              <p:attrName>ppt_w</p:attrName>
                                            </p:attrNameLst>
                                          </p:cBhvr>
                                          <p:tavLst>
                                            <p:tav tm="0">
                                              <p:val>
                                                <p:fltVal val="0"/>
                                              </p:val>
                                            </p:tav>
                                            <p:tav tm="100000">
                                              <p:val>
                                                <p:strVal val="#ppt_w"/>
                                              </p:val>
                                            </p:tav>
                                          </p:tavLst>
                                        </p:anim>
                                        <p:anim calcmode="lin" valueType="num">
                                          <p:cBhvr>
                                            <p:cTn id="117" dur="500" fill="hold"/>
                                            <p:tgtEl>
                                              <p:spTgt spid="17"/>
                                            </p:tgtEl>
                                            <p:attrNameLst>
                                              <p:attrName>ppt_h</p:attrName>
                                            </p:attrNameLst>
                                          </p:cBhvr>
                                          <p:tavLst>
                                            <p:tav tm="0">
                                              <p:val>
                                                <p:fltVal val="0"/>
                                              </p:val>
                                            </p:tav>
                                            <p:tav tm="100000">
                                              <p:val>
                                                <p:strVal val="#ppt_h"/>
                                              </p:val>
                                            </p:tav>
                                          </p:tavLst>
                                        </p:anim>
                                        <p:animEffect transition="in" filter="fade">
                                          <p:cBhvr>
                                            <p:cTn id="118" dur="500"/>
                                            <p:tgtEl>
                                              <p:spTgt spid="17"/>
                                            </p:tgtEl>
                                          </p:cBhvr>
                                        </p:animEffect>
                                      </p:childTnLst>
                                    </p:cTn>
                                  </p:par>
                                </p:childTnLst>
                              </p:cTn>
                            </p:par>
                            <p:par>
                              <p:cTn id="119" fill="hold">
                                <p:stCondLst>
                                  <p:cond delay="9500"/>
                                </p:stCondLst>
                                <p:childTnLst>
                                  <p:par>
                                    <p:cTn id="120" presetID="53" presetClass="entr" presetSubtype="16" fill="hold" grpId="0" nodeType="afterEffect">
                                      <p:stCondLst>
                                        <p:cond delay="0"/>
                                      </p:stCondLst>
                                      <p:iterate type="lt">
                                        <p:tmPct val="10000"/>
                                      </p:iterate>
                                      <p:childTnLst>
                                        <p:set>
                                          <p:cBhvr>
                                            <p:cTn id="121" dur="1" fill="hold">
                                              <p:stCondLst>
                                                <p:cond delay="0"/>
                                              </p:stCondLst>
                                            </p:cTn>
                                            <p:tgtEl>
                                              <p:spTgt spid="21"/>
                                            </p:tgtEl>
                                            <p:attrNameLst>
                                              <p:attrName>style.visibility</p:attrName>
                                            </p:attrNameLst>
                                          </p:cBhvr>
                                          <p:to>
                                            <p:strVal val="visible"/>
                                          </p:to>
                                        </p:set>
                                        <p:anim calcmode="lin" valueType="num">
                                          <p:cBhvr>
                                            <p:cTn id="122" dur="500" fill="hold"/>
                                            <p:tgtEl>
                                              <p:spTgt spid="21"/>
                                            </p:tgtEl>
                                            <p:attrNameLst>
                                              <p:attrName>ppt_w</p:attrName>
                                            </p:attrNameLst>
                                          </p:cBhvr>
                                          <p:tavLst>
                                            <p:tav tm="0">
                                              <p:val>
                                                <p:fltVal val="0"/>
                                              </p:val>
                                            </p:tav>
                                            <p:tav tm="100000">
                                              <p:val>
                                                <p:strVal val="#ppt_w"/>
                                              </p:val>
                                            </p:tav>
                                          </p:tavLst>
                                        </p:anim>
                                        <p:anim calcmode="lin" valueType="num">
                                          <p:cBhvr>
                                            <p:cTn id="123" dur="500" fill="hold"/>
                                            <p:tgtEl>
                                              <p:spTgt spid="21"/>
                                            </p:tgtEl>
                                            <p:attrNameLst>
                                              <p:attrName>ppt_h</p:attrName>
                                            </p:attrNameLst>
                                          </p:cBhvr>
                                          <p:tavLst>
                                            <p:tav tm="0">
                                              <p:val>
                                                <p:fltVal val="0"/>
                                              </p:val>
                                            </p:tav>
                                            <p:tav tm="100000">
                                              <p:val>
                                                <p:strVal val="#ppt_h"/>
                                              </p:val>
                                            </p:tav>
                                          </p:tavLst>
                                        </p:anim>
                                        <p:animEffect transition="in" filter="fade">
                                          <p:cBhvr>
                                            <p:cTn id="124" dur="500"/>
                                            <p:tgtEl>
                                              <p:spTgt spid="21"/>
                                            </p:tgtEl>
                                          </p:cBhvr>
                                        </p:animEffect>
                                      </p:childTnLst>
                                    </p:cTn>
                                  </p:par>
                                </p:childTnLst>
                              </p:cTn>
                            </p:par>
                            <p:par>
                              <p:cTn id="125" fill="hold">
                                <p:stCondLst>
                                  <p:cond delay="10250"/>
                                </p:stCondLst>
                                <p:childTnLst>
                                  <p:par>
                                    <p:cTn id="126" presetID="53" presetClass="entr" presetSubtype="16" fill="hold" grpId="0" nodeType="afterEffect">
                                      <p:stCondLst>
                                        <p:cond delay="0"/>
                                      </p:stCondLst>
                                      <p:iterate type="lt">
                                        <p:tmPct val="10000"/>
                                      </p:iterate>
                                      <p:childTnLst>
                                        <p:set>
                                          <p:cBhvr>
                                            <p:cTn id="127" dur="1" fill="hold">
                                              <p:stCondLst>
                                                <p:cond delay="0"/>
                                              </p:stCondLst>
                                            </p:cTn>
                                            <p:tgtEl>
                                              <p:spTgt spid="18"/>
                                            </p:tgtEl>
                                            <p:attrNameLst>
                                              <p:attrName>style.visibility</p:attrName>
                                            </p:attrNameLst>
                                          </p:cBhvr>
                                          <p:to>
                                            <p:strVal val="visible"/>
                                          </p:to>
                                        </p:set>
                                        <p:anim calcmode="lin" valueType="num">
                                          <p:cBhvr>
                                            <p:cTn id="128" dur="500" fill="hold"/>
                                            <p:tgtEl>
                                              <p:spTgt spid="18"/>
                                            </p:tgtEl>
                                            <p:attrNameLst>
                                              <p:attrName>ppt_w</p:attrName>
                                            </p:attrNameLst>
                                          </p:cBhvr>
                                          <p:tavLst>
                                            <p:tav tm="0">
                                              <p:val>
                                                <p:fltVal val="0"/>
                                              </p:val>
                                            </p:tav>
                                            <p:tav tm="100000">
                                              <p:val>
                                                <p:strVal val="#ppt_w"/>
                                              </p:val>
                                            </p:tav>
                                          </p:tavLst>
                                        </p:anim>
                                        <p:anim calcmode="lin" valueType="num">
                                          <p:cBhvr>
                                            <p:cTn id="129" dur="500" fill="hold"/>
                                            <p:tgtEl>
                                              <p:spTgt spid="18"/>
                                            </p:tgtEl>
                                            <p:attrNameLst>
                                              <p:attrName>ppt_h</p:attrName>
                                            </p:attrNameLst>
                                          </p:cBhvr>
                                          <p:tavLst>
                                            <p:tav tm="0">
                                              <p:val>
                                                <p:fltVal val="0"/>
                                              </p:val>
                                            </p:tav>
                                            <p:tav tm="100000">
                                              <p:val>
                                                <p:strVal val="#ppt_h"/>
                                              </p:val>
                                            </p:tav>
                                          </p:tavLst>
                                        </p:anim>
                                        <p:animEffect transition="in" filter="fade">
                                          <p:cBhvr>
                                            <p:cTn id="1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P spid="7" grpId="0" animBg="1"/>
          <p:bldP spid="8" grpId="0"/>
          <p:bldP spid="9" grpId="0"/>
          <p:bldP spid="10" grpId="0" animBg="1"/>
          <p:bldP spid="10" grpId="1" animBg="1"/>
          <p:bldP spid="11" grpId="0"/>
          <p:bldP spid="12" grpId="0"/>
          <p:bldP spid="13" grpId="0" animBg="1"/>
          <p:bldP spid="13" grpId="1" animBg="1"/>
          <p:bldP spid="14" grpId="0"/>
          <p:bldP spid="15" grpId="0"/>
          <p:bldP spid="16" grpId="0"/>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100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1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ppt_x"/>
                                              </p:val>
                                            </p:tav>
                                            <p:tav tm="100000">
                                              <p:val>
                                                <p:strVal val="#ppt_x"/>
                                              </p:val>
                                            </p:tav>
                                          </p:tavLst>
                                        </p:anim>
                                        <p:anim calcmode="lin" valueType="num">
                                          <p:cBhvr additive="base">
                                            <p:cTn id="16" dur="10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1000" fill="hold"/>
                                            <p:tgtEl>
                                              <p:spTgt spid="23"/>
                                            </p:tgtEl>
                                            <p:attrNameLst>
                                              <p:attrName>ppt_x</p:attrName>
                                            </p:attrNameLst>
                                          </p:cBhvr>
                                          <p:tavLst>
                                            <p:tav tm="0">
                                              <p:val>
                                                <p:strVal val="1+#ppt_w/2"/>
                                              </p:val>
                                            </p:tav>
                                            <p:tav tm="100000">
                                              <p:val>
                                                <p:strVal val="#ppt_x"/>
                                              </p:val>
                                            </p:tav>
                                          </p:tavLst>
                                        </p:anim>
                                        <p:anim calcmode="lin" valueType="num">
                                          <p:cBhvr additive="base">
                                            <p:cTn id="21" dur="10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41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50"/>
                                            <p:tgtEl>
                                              <p:spTgt spid="6"/>
                                            </p:tgtEl>
                                          </p:cBhvr>
                                        </p:animEffect>
                                      </p:childTnLst>
                                    </p:cTn>
                                  </p:par>
                                </p:childTnLst>
                              </p:cTn>
                            </p:par>
                            <p:par>
                              <p:cTn id="26" fill="hold">
                                <p:stCondLst>
                                  <p:cond delay="435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250"/>
                                            <p:tgtEl>
                                              <p:spTgt spid="5"/>
                                            </p:tgtEl>
                                          </p:cBhvr>
                                        </p:animEffect>
                                      </p:childTnLst>
                                    </p:cTn>
                                  </p:par>
                                </p:childTnLst>
                              </p:cTn>
                            </p:par>
                            <p:par>
                              <p:cTn id="30" fill="hold">
                                <p:stCondLst>
                                  <p:cond delay="46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250"/>
                                            <p:tgtEl>
                                              <p:spTgt spid="7"/>
                                            </p:tgtEl>
                                          </p:cBhvr>
                                        </p:animEffect>
                                      </p:childTnLst>
                                    </p:cTn>
                                  </p:par>
                                </p:childTnLst>
                              </p:cTn>
                            </p:par>
                            <p:par>
                              <p:cTn id="34" fill="hold">
                                <p:stCondLst>
                                  <p:cond delay="485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56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heel(1)">
                                          <p:cBhvr>
                                            <p:cTn id="50" dur="2000"/>
                                            <p:tgtEl>
                                              <p:spTgt spid="4"/>
                                            </p:tgtEl>
                                          </p:cBhvr>
                                        </p:animEffect>
                                      </p:childTnLst>
                                    </p:cTn>
                                  </p:par>
                                </p:childTnLst>
                              </p:cTn>
                            </p:par>
                            <p:par>
                              <p:cTn id="51" fill="hold">
                                <p:stCondLst>
                                  <p:cond delay="20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childTnLst>
                              </p:cTn>
                            </p:par>
                            <p:par>
                              <p:cTn id="57" fill="hold">
                                <p:stCondLst>
                                  <p:cond delay="275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heel(1)">
                                          <p:cBhvr>
                                            <p:cTn id="67" dur="2000"/>
                                            <p:tgtEl>
                                              <p:spTgt spid="10"/>
                                            </p:tgtEl>
                                          </p:cBhvr>
                                        </p:animEffect>
                                      </p:childTnLst>
                                    </p:cTn>
                                  </p:par>
                                </p:childTnLst>
                              </p:cTn>
                            </p:par>
                            <p:par>
                              <p:cTn id="68" fill="hold">
                                <p:stCondLst>
                                  <p:cond delay="2000"/>
                                </p:stCondLst>
                                <p:childTnLst>
                                  <p:par>
                                    <p:cTn id="69" presetID="53" presetClass="entr" presetSubtype="16" fill="hold" grpId="0" nodeType="afterEffect">
                                      <p:stCondLst>
                                        <p:cond delay="0"/>
                                      </p:stCondLst>
                                      <p:iterate type="lt">
                                        <p:tmPct val="10000"/>
                                      </p:iterate>
                                      <p:childTnLst>
                                        <p:set>
                                          <p:cBhvr>
                                            <p:cTn id="70" dur="1" fill="hold">
                                              <p:stCondLst>
                                                <p:cond delay="0"/>
                                              </p:stCondLst>
                                            </p:cTn>
                                            <p:tgtEl>
                                              <p:spTgt spid="14"/>
                                            </p:tgtEl>
                                            <p:attrNameLst>
                                              <p:attrName>style.visibility</p:attrName>
                                            </p:attrNameLst>
                                          </p:cBhvr>
                                          <p:to>
                                            <p:strVal val="visible"/>
                                          </p:to>
                                        </p:set>
                                        <p:anim calcmode="lin" valueType="num">
                                          <p:cBhvr>
                                            <p:cTn id="71" dur="500" fill="hold"/>
                                            <p:tgtEl>
                                              <p:spTgt spid="14"/>
                                            </p:tgtEl>
                                            <p:attrNameLst>
                                              <p:attrName>ppt_w</p:attrName>
                                            </p:attrNameLst>
                                          </p:cBhvr>
                                          <p:tavLst>
                                            <p:tav tm="0">
                                              <p:val>
                                                <p:fltVal val="0"/>
                                              </p:val>
                                            </p:tav>
                                            <p:tav tm="100000">
                                              <p:val>
                                                <p:strVal val="#ppt_w"/>
                                              </p:val>
                                            </p:tav>
                                          </p:tavLst>
                                        </p:anim>
                                        <p:anim calcmode="lin" valueType="num">
                                          <p:cBhvr>
                                            <p:cTn id="72" dur="500" fill="hold"/>
                                            <p:tgtEl>
                                              <p:spTgt spid="14"/>
                                            </p:tgtEl>
                                            <p:attrNameLst>
                                              <p:attrName>ppt_h</p:attrName>
                                            </p:attrNameLst>
                                          </p:cBhvr>
                                          <p:tavLst>
                                            <p:tav tm="0">
                                              <p:val>
                                                <p:fltVal val="0"/>
                                              </p:val>
                                            </p:tav>
                                            <p:tav tm="100000">
                                              <p:val>
                                                <p:strVal val="#ppt_h"/>
                                              </p:val>
                                            </p:tav>
                                          </p:tavLst>
                                        </p:anim>
                                        <p:animEffect transition="in" filter="fade">
                                          <p:cBhvr>
                                            <p:cTn id="73" dur="500"/>
                                            <p:tgtEl>
                                              <p:spTgt spid="14"/>
                                            </p:tgtEl>
                                          </p:cBhvr>
                                        </p:animEffect>
                                      </p:childTnLst>
                                    </p:cTn>
                                  </p:par>
                                </p:childTnLst>
                              </p:cTn>
                            </p:par>
                            <p:par>
                              <p:cTn id="74" fill="hold">
                                <p:stCondLst>
                                  <p:cond delay="2750"/>
                                </p:stCondLst>
                                <p:childTnLst>
                                  <p:par>
                                    <p:cTn id="75" presetID="53" presetClass="entr" presetSubtype="16" fill="hold" grpId="0" nodeType="afterEffect">
                                      <p:stCondLst>
                                        <p:cond delay="0"/>
                                      </p:stCondLst>
                                      <p:iterate type="lt">
                                        <p:tmPct val="10000"/>
                                      </p:iterate>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Effect transition="in" filter="fade">
                                          <p:cBhvr>
                                            <p:cTn id="79" dur="500"/>
                                            <p:tgtEl>
                                              <p:spTgt spid="15"/>
                                            </p:tgtEl>
                                          </p:cBhvr>
                                        </p:animEffect>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wheel(1)">
                                          <p:cBhvr>
                                            <p:cTn id="84" dur="2000"/>
                                            <p:tgtEl>
                                              <p:spTgt spid="13"/>
                                            </p:tgtEl>
                                          </p:cBhvr>
                                        </p:animEffect>
                                      </p:childTnLst>
                                    </p:cTn>
                                  </p:par>
                                </p:childTnLst>
                              </p:cTn>
                            </p:par>
                            <p:par>
                              <p:cTn id="85" fill="hold">
                                <p:stCondLst>
                                  <p:cond delay="2000"/>
                                </p:stCondLst>
                                <p:childTnLst>
                                  <p:par>
                                    <p:cTn id="86" presetID="26" presetClass="emph" presetSubtype="0" repeatCount="2000" fill="hold" grpId="1" nodeType="afterEffect">
                                      <p:stCondLst>
                                        <p:cond delay="0"/>
                                      </p:stCondLst>
                                      <p:childTnLst>
                                        <p:animEffect transition="out" filter="fade">
                                          <p:cBhvr>
                                            <p:cTn id="87" dur="500" tmFilter="0, 0; .2, .5; .8, .5; 1, 0"/>
                                            <p:tgtEl>
                                              <p:spTgt spid="4"/>
                                            </p:tgtEl>
                                          </p:cBhvr>
                                        </p:animEffect>
                                        <p:animScale>
                                          <p:cBhvr>
                                            <p:cTn id="88" dur="250" autoRev="1" fill="hold"/>
                                            <p:tgtEl>
                                              <p:spTgt spid="4"/>
                                            </p:tgtEl>
                                          </p:cBhvr>
                                          <p:by x="105000" y="105000"/>
                                        </p:animScale>
                                      </p:childTnLst>
                                    </p:cTn>
                                  </p:par>
                                  <p:par>
                                    <p:cTn id="89" presetID="26" presetClass="emph" presetSubtype="0" repeatCount="2000" fill="hold" grpId="1" nodeType="withEffect">
                                      <p:stCondLst>
                                        <p:cond delay="200"/>
                                      </p:stCondLst>
                                      <p:childTnLst>
                                        <p:animEffect transition="out" filter="fade">
                                          <p:cBhvr>
                                            <p:cTn id="90" dur="500" tmFilter="0, 0; .2, .5; .8, .5; 1, 0"/>
                                            <p:tgtEl>
                                              <p:spTgt spid="10"/>
                                            </p:tgtEl>
                                          </p:cBhvr>
                                        </p:animEffect>
                                        <p:animScale>
                                          <p:cBhvr>
                                            <p:cTn id="91" dur="250" autoRev="1" fill="hold"/>
                                            <p:tgtEl>
                                              <p:spTgt spid="10"/>
                                            </p:tgtEl>
                                          </p:cBhvr>
                                          <p:by x="105000" y="105000"/>
                                        </p:animScale>
                                      </p:childTnLst>
                                    </p:cTn>
                                  </p:par>
                                  <p:par>
                                    <p:cTn id="92" presetID="26" presetClass="emph" presetSubtype="0" repeatCount="2000" fill="hold" grpId="1" nodeType="withEffect">
                                      <p:stCondLst>
                                        <p:cond delay="100"/>
                                      </p:stCondLst>
                                      <p:childTnLst>
                                        <p:animEffect transition="out" filter="fade">
                                          <p:cBhvr>
                                            <p:cTn id="93" dur="500" tmFilter="0, 0; .2, .5; .8, .5; 1, 0"/>
                                            <p:tgtEl>
                                              <p:spTgt spid="13"/>
                                            </p:tgtEl>
                                          </p:cBhvr>
                                        </p:animEffect>
                                        <p:animScale>
                                          <p:cBhvr>
                                            <p:cTn id="94" dur="250" autoRev="1" fill="hold"/>
                                            <p:tgtEl>
                                              <p:spTgt spid="13"/>
                                            </p:tgtEl>
                                          </p:cBhvr>
                                          <p:by x="105000" y="105000"/>
                                        </p:animScale>
                                      </p:childTnLst>
                                    </p:cTn>
                                  </p:par>
                                </p:childTnLst>
                              </p:cTn>
                            </p:par>
                            <p:par>
                              <p:cTn id="95" fill="hold">
                                <p:stCondLst>
                                  <p:cond delay="3200"/>
                                </p:stCondLst>
                                <p:childTnLst>
                                  <p:par>
                                    <p:cTn id="96" presetID="53" presetClass="entr" presetSubtype="16" fill="hold" grpId="0" nodeType="afterEffect">
                                      <p:stCondLst>
                                        <p:cond delay="0"/>
                                      </p:stCondLst>
                                      <p:iterate type="lt">
                                        <p:tmPct val="10000"/>
                                      </p:iterate>
                                      <p:childTnLst>
                                        <p:set>
                                          <p:cBhvr>
                                            <p:cTn id="97" dur="1" fill="hold">
                                              <p:stCondLst>
                                                <p:cond delay="0"/>
                                              </p:stCondLst>
                                            </p:cTn>
                                            <p:tgtEl>
                                              <p:spTgt spid="19"/>
                                            </p:tgtEl>
                                            <p:attrNameLst>
                                              <p:attrName>style.visibility</p:attrName>
                                            </p:attrNameLst>
                                          </p:cBhvr>
                                          <p:to>
                                            <p:strVal val="visible"/>
                                          </p:to>
                                        </p:set>
                                        <p:anim calcmode="lin" valueType="num">
                                          <p:cBhvr>
                                            <p:cTn id="98" dur="500" fill="hold"/>
                                            <p:tgtEl>
                                              <p:spTgt spid="19"/>
                                            </p:tgtEl>
                                            <p:attrNameLst>
                                              <p:attrName>ppt_w</p:attrName>
                                            </p:attrNameLst>
                                          </p:cBhvr>
                                          <p:tavLst>
                                            <p:tav tm="0">
                                              <p:val>
                                                <p:fltVal val="0"/>
                                              </p:val>
                                            </p:tav>
                                            <p:tav tm="100000">
                                              <p:val>
                                                <p:strVal val="#ppt_w"/>
                                              </p:val>
                                            </p:tav>
                                          </p:tavLst>
                                        </p:anim>
                                        <p:anim calcmode="lin" valueType="num">
                                          <p:cBhvr>
                                            <p:cTn id="99" dur="500" fill="hold"/>
                                            <p:tgtEl>
                                              <p:spTgt spid="19"/>
                                            </p:tgtEl>
                                            <p:attrNameLst>
                                              <p:attrName>ppt_h</p:attrName>
                                            </p:attrNameLst>
                                          </p:cBhvr>
                                          <p:tavLst>
                                            <p:tav tm="0">
                                              <p:val>
                                                <p:fltVal val="0"/>
                                              </p:val>
                                            </p:tav>
                                            <p:tav tm="100000">
                                              <p:val>
                                                <p:strVal val="#ppt_h"/>
                                              </p:val>
                                            </p:tav>
                                          </p:tavLst>
                                        </p:anim>
                                        <p:animEffect transition="in" filter="fade">
                                          <p:cBhvr>
                                            <p:cTn id="100" dur="500"/>
                                            <p:tgtEl>
                                              <p:spTgt spid="19"/>
                                            </p:tgtEl>
                                          </p:cBhvr>
                                        </p:animEffect>
                                      </p:childTnLst>
                                    </p:cTn>
                                  </p:par>
                                </p:childTnLst>
                              </p:cTn>
                            </p:par>
                            <p:par>
                              <p:cTn id="101" fill="hold">
                                <p:stCondLst>
                                  <p:cond delay="3950"/>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16"/>
                                            </p:tgtEl>
                                            <p:attrNameLst>
                                              <p:attrName>style.visibility</p:attrName>
                                            </p:attrNameLst>
                                          </p:cBhvr>
                                          <p:to>
                                            <p:strVal val="visible"/>
                                          </p:to>
                                        </p:set>
                                        <p:anim calcmode="lin" valueType="num">
                                          <p:cBhvr>
                                            <p:cTn id="104" dur="500" fill="hold"/>
                                            <p:tgtEl>
                                              <p:spTgt spid="16"/>
                                            </p:tgtEl>
                                            <p:attrNameLst>
                                              <p:attrName>ppt_w</p:attrName>
                                            </p:attrNameLst>
                                          </p:cBhvr>
                                          <p:tavLst>
                                            <p:tav tm="0">
                                              <p:val>
                                                <p:fltVal val="0"/>
                                              </p:val>
                                            </p:tav>
                                            <p:tav tm="100000">
                                              <p:val>
                                                <p:strVal val="#ppt_w"/>
                                              </p:val>
                                            </p:tav>
                                          </p:tavLst>
                                        </p:anim>
                                        <p:anim calcmode="lin" valueType="num">
                                          <p:cBhvr>
                                            <p:cTn id="105" dur="500" fill="hold"/>
                                            <p:tgtEl>
                                              <p:spTgt spid="16"/>
                                            </p:tgtEl>
                                            <p:attrNameLst>
                                              <p:attrName>ppt_h</p:attrName>
                                            </p:attrNameLst>
                                          </p:cBhvr>
                                          <p:tavLst>
                                            <p:tav tm="0">
                                              <p:val>
                                                <p:fltVal val="0"/>
                                              </p:val>
                                            </p:tav>
                                            <p:tav tm="100000">
                                              <p:val>
                                                <p:strVal val="#ppt_h"/>
                                              </p:val>
                                            </p:tav>
                                          </p:tavLst>
                                        </p:anim>
                                        <p:animEffect transition="in" filter="fade">
                                          <p:cBhvr>
                                            <p:cTn id="106" dur="500"/>
                                            <p:tgtEl>
                                              <p:spTgt spid="16"/>
                                            </p:tgtEl>
                                          </p:cBhvr>
                                        </p:animEffect>
                                      </p:childTnLst>
                                    </p:cTn>
                                  </p:par>
                                </p:childTnLst>
                              </p:cTn>
                            </p:par>
                            <p:par>
                              <p:cTn id="107" fill="hold">
                                <p:stCondLst>
                                  <p:cond delay="6350"/>
                                </p:stCondLst>
                                <p:childTnLst>
                                  <p:par>
                                    <p:cTn id="108" presetID="53" presetClass="entr" presetSubtype="16" fill="hold" grpId="0" nodeType="afterEffect">
                                      <p:stCondLst>
                                        <p:cond delay="0"/>
                                      </p:stCondLst>
                                      <p:iterate type="lt">
                                        <p:tmPct val="10000"/>
                                      </p:iterate>
                                      <p:childTnLst>
                                        <p:set>
                                          <p:cBhvr>
                                            <p:cTn id="109" dur="1" fill="hold">
                                              <p:stCondLst>
                                                <p:cond delay="0"/>
                                              </p:stCondLst>
                                            </p:cTn>
                                            <p:tgtEl>
                                              <p:spTgt spid="20"/>
                                            </p:tgtEl>
                                            <p:attrNameLst>
                                              <p:attrName>style.visibility</p:attrName>
                                            </p:attrNameLst>
                                          </p:cBhvr>
                                          <p:to>
                                            <p:strVal val="visible"/>
                                          </p:to>
                                        </p:set>
                                        <p:anim calcmode="lin" valueType="num">
                                          <p:cBhvr>
                                            <p:cTn id="110" dur="500" fill="hold"/>
                                            <p:tgtEl>
                                              <p:spTgt spid="20"/>
                                            </p:tgtEl>
                                            <p:attrNameLst>
                                              <p:attrName>ppt_w</p:attrName>
                                            </p:attrNameLst>
                                          </p:cBhvr>
                                          <p:tavLst>
                                            <p:tav tm="0">
                                              <p:val>
                                                <p:fltVal val="0"/>
                                              </p:val>
                                            </p:tav>
                                            <p:tav tm="100000">
                                              <p:val>
                                                <p:strVal val="#ppt_w"/>
                                              </p:val>
                                            </p:tav>
                                          </p:tavLst>
                                        </p:anim>
                                        <p:anim calcmode="lin" valueType="num">
                                          <p:cBhvr>
                                            <p:cTn id="111" dur="500" fill="hold"/>
                                            <p:tgtEl>
                                              <p:spTgt spid="20"/>
                                            </p:tgtEl>
                                            <p:attrNameLst>
                                              <p:attrName>ppt_h</p:attrName>
                                            </p:attrNameLst>
                                          </p:cBhvr>
                                          <p:tavLst>
                                            <p:tav tm="0">
                                              <p:val>
                                                <p:fltVal val="0"/>
                                              </p:val>
                                            </p:tav>
                                            <p:tav tm="100000">
                                              <p:val>
                                                <p:strVal val="#ppt_h"/>
                                              </p:val>
                                            </p:tav>
                                          </p:tavLst>
                                        </p:anim>
                                        <p:animEffect transition="in" filter="fade">
                                          <p:cBhvr>
                                            <p:cTn id="112" dur="500"/>
                                            <p:tgtEl>
                                              <p:spTgt spid="20"/>
                                            </p:tgtEl>
                                          </p:cBhvr>
                                        </p:animEffect>
                                      </p:childTnLst>
                                    </p:cTn>
                                  </p:par>
                                </p:childTnLst>
                              </p:cTn>
                            </p:par>
                            <p:par>
                              <p:cTn id="113" fill="hold">
                                <p:stCondLst>
                                  <p:cond delay="7100"/>
                                </p:stCondLst>
                                <p:childTnLst>
                                  <p:par>
                                    <p:cTn id="114" presetID="53" presetClass="entr" presetSubtype="16" fill="hold" grpId="0" nodeType="afterEffect">
                                      <p:stCondLst>
                                        <p:cond delay="0"/>
                                      </p:stCondLst>
                                      <p:iterate type="lt">
                                        <p:tmPct val="10000"/>
                                      </p:iterate>
                                      <p:childTnLst>
                                        <p:set>
                                          <p:cBhvr>
                                            <p:cTn id="115" dur="1" fill="hold">
                                              <p:stCondLst>
                                                <p:cond delay="0"/>
                                              </p:stCondLst>
                                            </p:cTn>
                                            <p:tgtEl>
                                              <p:spTgt spid="17"/>
                                            </p:tgtEl>
                                            <p:attrNameLst>
                                              <p:attrName>style.visibility</p:attrName>
                                            </p:attrNameLst>
                                          </p:cBhvr>
                                          <p:to>
                                            <p:strVal val="visible"/>
                                          </p:to>
                                        </p:set>
                                        <p:anim calcmode="lin" valueType="num">
                                          <p:cBhvr>
                                            <p:cTn id="116" dur="500" fill="hold"/>
                                            <p:tgtEl>
                                              <p:spTgt spid="17"/>
                                            </p:tgtEl>
                                            <p:attrNameLst>
                                              <p:attrName>ppt_w</p:attrName>
                                            </p:attrNameLst>
                                          </p:cBhvr>
                                          <p:tavLst>
                                            <p:tav tm="0">
                                              <p:val>
                                                <p:fltVal val="0"/>
                                              </p:val>
                                            </p:tav>
                                            <p:tav tm="100000">
                                              <p:val>
                                                <p:strVal val="#ppt_w"/>
                                              </p:val>
                                            </p:tav>
                                          </p:tavLst>
                                        </p:anim>
                                        <p:anim calcmode="lin" valueType="num">
                                          <p:cBhvr>
                                            <p:cTn id="117" dur="500" fill="hold"/>
                                            <p:tgtEl>
                                              <p:spTgt spid="17"/>
                                            </p:tgtEl>
                                            <p:attrNameLst>
                                              <p:attrName>ppt_h</p:attrName>
                                            </p:attrNameLst>
                                          </p:cBhvr>
                                          <p:tavLst>
                                            <p:tav tm="0">
                                              <p:val>
                                                <p:fltVal val="0"/>
                                              </p:val>
                                            </p:tav>
                                            <p:tav tm="100000">
                                              <p:val>
                                                <p:strVal val="#ppt_h"/>
                                              </p:val>
                                            </p:tav>
                                          </p:tavLst>
                                        </p:anim>
                                        <p:animEffect transition="in" filter="fade">
                                          <p:cBhvr>
                                            <p:cTn id="118" dur="500"/>
                                            <p:tgtEl>
                                              <p:spTgt spid="17"/>
                                            </p:tgtEl>
                                          </p:cBhvr>
                                        </p:animEffect>
                                      </p:childTnLst>
                                    </p:cTn>
                                  </p:par>
                                </p:childTnLst>
                              </p:cTn>
                            </p:par>
                            <p:par>
                              <p:cTn id="119" fill="hold">
                                <p:stCondLst>
                                  <p:cond delay="9500"/>
                                </p:stCondLst>
                                <p:childTnLst>
                                  <p:par>
                                    <p:cTn id="120" presetID="53" presetClass="entr" presetSubtype="16" fill="hold" grpId="0" nodeType="afterEffect">
                                      <p:stCondLst>
                                        <p:cond delay="0"/>
                                      </p:stCondLst>
                                      <p:iterate type="lt">
                                        <p:tmPct val="10000"/>
                                      </p:iterate>
                                      <p:childTnLst>
                                        <p:set>
                                          <p:cBhvr>
                                            <p:cTn id="121" dur="1" fill="hold">
                                              <p:stCondLst>
                                                <p:cond delay="0"/>
                                              </p:stCondLst>
                                            </p:cTn>
                                            <p:tgtEl>
                                              <p:spTgt spid="21"/>
                                            </p:tgtEl>
                                            <p:attrNameLst>
                                              <p:attrName>style.visibility</p:attrName>
                                            </p:attrNameLst>
                                          </p:cBhvr>
                                          <p:to>
                                            <p:strVal val="visible"/>
                                          </p:to>
                                        </p:set>
                                        <p:anim calcmode="lin" valueType="num">
                                          <p:cBhvr>
                                            <p:cTn id="122" dur="500" fill="hold"/>
                                            <p:tgtEl>
                                              <p:spTgt spid="21"/>
                                            </p:tgtEl>
                                            <p:attrNameLst>
                                              <p:attrName>ppt_w</p:attrName>
                                            </p:attrNameLst>
                                          </p:cBhvr>
                                          <p:tavLst>
                                            <p:tav tm="0">
                                              <p:val>
                                                <p:fltVal val="0"/>
                                              </p:val>
                                            </p:tav>
                                            <p:tav tm="100000">
                                              <p:val>
                                                <p:strVal val="#ppt_w"/>
                                              </p:val>
                                            </p:tav>
                                          </p:tavLst>
                                        </p:anim>
                                        <p:anim calcmode="lin" valueType="num">
                                          <p:cBhvr>
                                            <p:cTn id="123" dur="500" fill="hold"/>
                                            <p:tgtEl>
                                              <p:spTgt spid="21"/>
                                            </p:tgtEl>
                                            <p:attrNameLst>
                                              <p:attrName>ppt_h</p:attrName>
                                            </p:attrNameLst>
                                          </p:cBhvr>
                                          <p:tavLst>
                                            <p:tav tm="0">
                                              <p:val>
                                                <p:fltVal val="0"/>
                                              </p:val>
                                            </p:tav>
                                            <p:tav tm="100000">
                                              <p:val>
                                                <p:strVal val="#ppt_h"/>
                                              </p:val>
                                            </p:tav>
                                          </p:tavLst>
                                        </p:anim>
                                        <p:animEffect transition="in" filter="fade">
                                          <p:cBhvr>
                                            <p:cTn id="124" dur="500"/>
                                            <p:tgtEl>
                                              <p:spTgt spid="21"/>
                                            </p:tgtEl>
                                          </p:cBhvr>
                                        </p:animEffect>
                                      </p:childTnLst>
                                    </p:cTn>
                                  </p:par>
                                </p:childTnLst>
                              </p:cTn>
                            </p:par>
                            <p:par>
                              <p:cTn id="125" fill="hold">
                                <p:stCondLst>
                                  <p:cond delay="10250"/>
                                </p:stCondLst>
                                <p:childTnLst>
                                  <p:par>
                                    <p:cTn id="126" presetID="53" presetClass="entr" presetSubtype="16" fill="hold" grpId="0" nodeType="afterEffect">
                                      <p:stCondLst>
                                        <p:cond delay="0"/>
                                      </p:stCondLst>
                                      <p:iterate type="lt">
                                        <p:tmPct val="10000"/>
                                      </p:iterate>
                                      <p:childTnLst>
                                        <p:set>
                                          <p:cBhvr>
                                            <p:cTn id="127" dur="1" fill="hold">
                                              <p:stCondLst>
                                                <p:cond delay="0"/>
                                              </p:stCondLst>
                                            </p:cTn>
                                            <p:tgtEl>
                                              <p:spTgt spid="18"/>
                                            </p:tgtEl>
                                            <p:attrNameLst>
                                              <p:attrName>style.visibility</p:attrName>
                                            </p:attrNameLst>
                                          </p:cBhvr>
                                          <p:to>
                                            <p:strVal val="visible"/>
                                          </p:to>
                                        </p:set>
                                        <p:anim calcmode="lin" valueType="num">
                                          <p:cBhvr>
                                            <p:cTn id="128" dur="500" fill="hold"/>
                                            <p:tgtEl>
                                              <p:spTgt spid="18"/>
                                            </p:tgtEl>
                                            <p:attrNameLst>
                                              <p:attrName>ppt_w</p:attrName>
                                            </p:attrNameLst>
                                          </p:cBhvr>
                                          <p:tavLst>
                                            <p:tav tm="0">
                                              <p:val>
                                                <p:fltVal val="0"/>
                                              </p:val>
                                            </p:tav>
                                            <p:tav tm="100000">
                                              <p:val>
                                                <p:strVal val="#ppt_w"/>
                                              </p:val>
                                            </p:tav>
                                          </p:tavLst>
                                        </p:anim>
                                        <p:anim calcmode="lin" valueType="num">
                                          <p:cBhvr>
                                            <p:cTn id="129" dur="500" fill="hold"/>
                                            <p:tgtEl>
                                              <p:spTgt spid="18"/>
                                            </p:tgtEl>
                                            <p:attrNameLst>
                                              <p:attrName>ppt_h</p:attrName>
                                            </p:attrNameLst>
                                          </p:cBhvr>
                                          <p:tavLst>
                                            <p:tav tm="0">
                                              <p:val>
                                                <p:fltVal val="0"/>
                                              </p:val>
                                            </p:tav>
                                            <p:tav tm="100000">
                                              <p:val>
                                                <p:strVal val="#ppt_h"/>
                                              </p:val>
                                            </p:tav>
                                          </p:tavLst>
                                        </p:anim>
                                        <p:animEffect transition="in" filter="fade">
                                          <p:cBhvr>
                                            <p:cTn id="1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P spid="7" grpId="0" animBg="1"/>
          <p:bldP spid="8" grpId="0"/>
          <p:bldP spid="9" grpId="0"/>
          <p:bldP spid="10" grpId="0" animBg="1"/>
          <p:bldP spid="10" grpId="1" animBg="1"/>
          <p:bldP spid="11" grpId="0"/>
          <p:bldP spid="12" grpId="0"/>
          <p:bldP spid="13" grpId="0" animBg="1"/>
          <p:bldP spid="13" grpId="1" animBg="1"/>
          <p:bldP spid="14" grpId="0"/>
          <p:bldP spid="15" grpId="0"/>
          <p:bldP spid="16" grpId="0"/>
          <p:bldP spid="17" grpId="0"/>
          <p:bldP spid="18" grpId="0"/>
          <p:bldP spid="19" grpId="0"/>
          <p:bldP spid="20" grpId="0"/>
          <p:bldP spid="21" grpId="0"/>
          <p:bldP spid="22" grpId="0"/>
          <p:bldP spid="2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1"/>
          <p:cNvGrpSpPr/>
          <p:nvPr/>
        </p:nvGrpSpPr>
        <p:grpSpPr>
          <a:xfrm>
            <a:off x="6012177" y="3298304"/>
            <a:ext cx="735013" cy="850900"/>
            <a:chOff x="5028984" y="2913471"/>
            <a:chExt cx="735013" cy="850900"/>
          </a:xfrm>
        </p:grpSpPr>
        <p:sp>
          <p:nvSpPr>
            <p:cNvPr id="5" name="Rectangle 6"/>
            <p:cNvSpPr>
              <a:spLocks noChangeArrowheads="1"/>
            </p:cNvSpPr>
            <p:nvPr/>
          </p:nvSpPr>
          <p:spPr bwMode="auto">
            <a:xfrm>
              <a:off x="5451259" y="3251609"/>
              <a:ext cx="508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6" name="Oval 7"/>
            <p:cNvSpPr>
              <a:spLocks noChangeArrowheads="1"/>
            </p:cNvSpPr>
            <p:nvPr/>
          </p:nvSpPr>
          <p:spPr bwMode="auto">
            <a:xfrm>
              <a:off x="5198847" y="3107146"/>
              <a:ext cx="565150" cy="566737"/>
            </a:xfrm>
            <a:prstGeom prst="ellipse">
              <a:avLst/>
            </a:prstGeom>
            <a:solidFill>
              <a:srgbClr val="FFC553"/>
            </a:solidFill>
            <a:ln w="9525">
              <a:noFill/>
              <a:round/>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7" name="Rectangle 13"/>
            <p:cNvSpPr>
              <a:spLocks noChangeArrowheads="1"/>
            </p:cNvSpPr>
            <p:nvPr/>
          </p:nvSpPr>
          <p:spPr bwMode="auto">
            <a:xfrm>
              <a:off x="5208372" y="3251609"/>
              <a:ext cx="381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8" name="Oval 14"/>
            <p:cNvSpPr>
              <a:spLocks noChangeArrowheads="1"/>
            </p:cNvSpPr>
            <p:nvPr/>
          </p:nvSpPr>
          <p:spPr bwMode="auto">
            <a:xfrm>
              <a:off x="5028984" y="2913471"/>
              <a:ext cx="406400" cy="636587"/>
            </a:xfrm>
            <a:prstGeom prst="ellipse">
              <a:avLst/>
            </a:prstGeom>
            <a:solidFill>
              <a:srgbClr val="FF9900"/>
            </a:solidFill>
            <a:ln w="9525">
              <a:noFill/>
              <a:round/>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grpSp>
      <p:grpSp>
        <p:nvGrpSpPr>
          <p:cNvPr id="9" name="Group 78"/>
          <p:cNvGrpSpPr/>
          <p:nvPr/>
        </p:nvGrpSpPr>
        <p:grpSpPr>
          <a:xfrm>
            <a:off x="2460311" y="3254310"/>
            <a:ext cx="671514" cy="952500"/>
            <a:chOff x="2050833" y="2869478"/>
            <a:chExt cx="671514" cy="952500"/>
          </a:xfrm>
        </p:grpSpPr>
        <p:sp>
          <p:nvSpPr>
            <p:cNvPr id="10" name="Rectangle 10"/>
            <p:cNvSpPr>
              <a:spLocks noChangeArrowheads="1"/>
            </p:cNvSpPr>
            <p:nvPr/>
          </p:nvSpPr>
          <p:spPr bwMode="auto">
            <a:xfrm>
              <a:off x="2242922" y="3667991"/>
              <a:ext cx="50800" cy="153987"/>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11" name="Rectangle 11"/>
            <p:cNvSpPr>
              <a:spLocks noChangeArrowheads="1"/>
            </p:cNvSpPr>
            <p:nvPr/>
          </p:nvSpPr>
          <p:spPr bwMode="auto">
            <a:xfrm>
              <a:off x="2498509" y="3251609"/>
              <a:ext cx="508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12" name="Oval 12"/>
            <p:cNvSpPr>
              <a:spLocks noChangeArrowheads="1"/>
            </p:cNvSpPr>
            <p:nvPr/>
          </p:nvSpPr>
          <p:spPr bwMode="auto">
            <a:xfrm>
              <a:off x="2312772" y="2949984"/>
              <a:ext cx="409575" cy="635000"/>
            </a:xfrm>
            <a:prstGeom prst="ellipse">
              <a:avLst/>
            </a:prstGeom>
            <a:solidFill>
              <a:srgbClr val="FFC553"/>
            </a:solidFill>
            <a:ln w="9525">
              <a:noFill/>
              <a:round/>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13" name="Oval 20"/>
            <p:cNvSpPr>
              <a:spLocks noChangeArrowheads="1"/>
            </p:cNvSpPr>
            <p:nvPr/>
          </p:nvSpPr>
          <p:spPr bwMode="auto">
            <a:xfrm>
              <a:off x="2050833" y="2869478"/>
              <a:ext cx="436566" cy="830262"/>
            </a:xfrm>
            <a:prstGeom prst="ellipse">
              <a:avLst/>
            </a:pr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grpSp>
      <p:grpSp>
        <p:nvGrpSpPr>
          <p:cNvPr id="14" name="Group 77"/>
          <p:cNvGrpSpPr/>
          <p:nvPr/>
        </p:nvGrpSpPr>
        <p:grpSpPr>
          <a:xfrm>
            <a:off x="1241497" y="3426674"/>
            <a:ext cx="738188" cy="895350"/>
            <a:chOff x="942759" y="2869021"/>
            <a:chExt cx="738188" cy="895350"/>
          </a:xfrm>
        </p:grpSpPr>
        <p:sp>
          <p:nvSpPr>
            <p:cNvPr id="15" name="Rectangle 8"/>
            <p:cNvSpPr>
              <a:spLocks noChangeArrowheads="1"/>
            </p:cNvSpPr>
            <p:nvPr/>
          </p:nvSpPr>
          <p:spPr bwMode="auto">
            <a:xfrm>
              <a:off x="1182472" y="3251609"/>
              <a:ext cx="508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16" name="Rectangle 9"/>
            <p:cNvSpPr>
              <a:spLocks noChangeArrowheads="1"/>
            </p:cNvSpPr>
            <p:nvPr/>
          </p:nvSpPr>
          <p:spPr bwMode="auto">
            <a:xfrm>
              <a:off x="1450759" y="3384237"/>
              <a:ext cx="38100" cy="346075"/>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17" name="Oval 17"/>
            <p:cNvSpPr>
              <a:spLocks noChangeArrowheads="1"/>
            </p:cNvSpPr>
            <p:nvPr/>
          </p:nvSpPr>
          <p:spPr bwMode="auto">
            <a:xfrm>
              <a:off x="942759" y="2869021"/>
              <a:ext cx="520700" cy="523875"/>
            </a:xfrm>
            <a:prstGeom prst="ellipse">
              <a:avLst/>
            </a:prstGeom>
            <a:solidFill>
              <a:srgbClr val="FFC553"/>
            </a:solidFill>
            <a:ln w="9525">
              <a:noFill/>
              <a:round/>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18" name="Oval 29"/>
            <p:cNvSpPr>
              <a:spLocks noChangeArrowheads="1"/>
            </p:cNvSpPr>
            <p:nvPr/>
          </p:nvSpPr>
          <p:spPr bwMode="auto">
            <a:xfrm>
              <a:off x="1271372" y="3073087"/>
              <a:ext cx="409575" cy="409575"/>
            </a:xfrm>
            <a:prstGeom prst="ellipse">
              <a:avLst/>
            </a:prstGeom>
            <a:solidFill>
              <a:srgbClr val="FF9900"/>
            </a:solidFill>
            <a:ln w="9525">
              <a:noFill/>
              <a:round/>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grpSp>
      <p:grpSp>
        <p:nvGrpSpPr>
          <p:cNvPr id="19" name="Group 82"/>
          <p:cNvGrpSpPr/>
          <p:nvPr/>
        </p:nvGrpSpPr>
        <p:grpSpPr>
          <a:xfrm>
            <a:off x="7009029" y="3661625"/>
            <a:ext cx="673750" cy="660400"/>
            <a:chOff x="6224853" y="3161578"/>
            <a:chExt cx="673750" cy="660400"/>
          </a:xfrm>
        </p:grpSpPr>
        <p:sp>
          <p:nvSpPr>
            <p:cNvPr id="20" name="Rectangle 24"/>
            <p:cNvSpPr>
              <a:spLocks noChangeArrowheads="1"/>
            </p:cNvSpPr>
            <p:nvPr/>
          </p:nvSpPr>
          <p:spPr bwMode="auto">
            <a:xfrm>
              <a:off x="6397891" y="3327809"/>
              <a:ext cx="50800" cy="4365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21" name="Oval 25"/>
            <p:cNvSpPr>
              <a:spLocks noChangeArrowheads="1"/>
            </p:cNvSpPr>
            <p:nvPr/>
          </p:nvSpPr>
          <p:spPr bwMode="auto">
            <a:xfrm>
              <a:off x="6224853" y="3254784"/>
              <a:ext cx="406400" cy="409575"/>
            </a:xfrm>
            <a:prstGeom prst="ellipse">
              <a:avLst/>
            </a:prstGeom>
            <a:solidFill>
              <a:srgbClr val="FF9900"/>
            </a:solidFill>
            <a:ln w="9525">
              <a:noFill/>
              <a:round/>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24" name="Rectangle 30"/>
            <p:cNvSpPr>
              <a:spLocks noChangeArrowheads="1"/>
            </p:cNvSpPr>
            <p:nvPr/>
          </p:nvSpPr>
          <p:spPr bwMode="auto">
            <a:xfrm>
              <a:off x="6633490" y="3475903"/>
              <a:ext cx="38100" cy="346075"/>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25" name="Oval 31"/>
            <p:cNvSpPr>
              <a:spLocks noChangeArrowheads="1"/>
            </p:cNvSpPr>
            <p:nvPr/>
          </p:nvSpPr>
          <p:spPr bwMode="auto">
            <a:xfrm>
              <a:off x="6412828" y="3161578"/>
              <a:ext cx="485775" cy="484187"/>
            </a:xfrm>
            <a:prstGeom prst="ellipse">
              <a:avLst/>
            </a:prstGeom>
            <a:solidFill>
              <a:srgbClr val="FFC553"/>
            </a:solidFill>
            <a:ln w="9525">
              <a:noFill/>
              <a:round/>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grpSp>
      <p:sp>
        <p:nvSpPr>
          <p:cNvPr id="26" name="Freeform 5"/>
          <p:cNvSpPr>
            <a:spLocks/>
          </p:cNvSpPr>
          <p:nvPr/>
        </p:nvSpPr>
        <p:spPr bwMode="auto">
          <a:xfrm>
            <a:off x="3879855" y="1850770"/>
            <a:ext cx="1384294" cy="2528863"/>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tx1">
              <a:lumMod val="65000"/>
              <a:lumOff val="3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2667">
              <a:latin typeface="微软雅黑" panose="020B0503020204020204" pitchFamily="34" charset="-122"/>
              <a:ea typeface="微软雅黑" panose="020B0503020204020204" pitchFamily="34" charset="-122"/>
            </a:endParaRPr>
          </a:p>
        </p:txBody>
      </p:sp>
      <p:sp>
        <p:nvSpPr>
          <p:cNvPr id="27" name="TextBox 9"/>
          <p:cNvSpPr txBox="1"/>
          <p:nvPr/>
        </p:nvSpPr>
        <p:spPr>
          <a:xfrm>
            <a:off x="776085" y="4436275"/>
            <a:ext cx="7591831" cy="43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defPPr>
              <a:defRPr lang="zh-CN"/>
            </a:defPPr>
            <a:lvl1pPr algn="ctr">
              <a:lnSpc>
                <a:spcPct val="12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1050" dirty="0">
                <a:solidFill>
                  <a:srgbClr val="595959"/>
                </a:solidFill>
                <a:sym typeface="微软雅黑" pitchFamily="34" charset="-122"/>
              </a:rPr>
              <a:t>在此录入图表的综合描述说明。在此录入上述图表的综合描述说明，在此录入上述图表</a:t>
            </a:r>
            <a:endParaRPr lang="en-US" altLang="zh-CN" sz="1050" dirty="0">
              <a:solidFill>
                <a:srgbClr val="595959"/>
              </a:solidFill>
              <a:sym typeface="微软雅黑" pitchFamily="34" charset="-122"/>
            </a:endParaRPr>
          </a:p>
          <a:p>
            <a:r>
              <a:rPr lang="zh-CN" altLang="en-US" sz="1050" dirty="0">
                <a:solidFill>
                  <a:srgbClr val="595959"/>
                </a:solidFill>
                <a:sym typeface="微软雅黑" pitchFamily="34" charset="-122"/>
              </a:rPr>
              <a:t>的综合描述说明，在此录入上述图表的综合描述说明，在此录入上述图表的综合描述说明，在此录入上述图表的综合描述说明。</a:t>
            </a:r>
          </a:p>
        </p:txBody>
      </p:sp>
      <p:sp>
        <p:nvSpPr>
          <p:cNvPr id="28" name="文本框 27"/>
          <p:cNvSpPr txBox="1"/>
          <p:nvPr/>
        </p:nvSpPr>
        <p:spPr>
          <a:xfrm>
            <a:off x="5984117" y="1426970"/>
            <a:ext cx="227479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nSpc>
                <a:spcPct val="130000"/>
              </a:lnSpc>
              <a:spcBef>
                <a:spcPct val="0"/>
              </a:spcBef>
              <a:buFont typeface="Arial" charset="0"/>
              <a:buNone/>
              <a:defRPr sz="105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ym typeface="微软雅黑" pitchFamily="34" charset="-122"/>
              </a:rPr>
              <a:t>在此录入上述图表的描述说明，在此录入上述图表的描述说明，在此录入上述图表的描述说明。</a:t>
            </a:r>
          </a:p>
        </p:txBody>
      </p:sp>
      <p:sp>
        <p:nvSpPr>
          <p:cNvPr id="29" name="文本框 28"/>
          <p:cNvSpPr txBox="1"/>
          <p:nvPr/>
        </p:nvSpPr>
        <p:spPr>
          <a:xfrm>
            <a:off x="5989027" y="1162680"/>
            <a:ext cx="954107" cy="323165"/>
          </a:xfrm>
          <a:prstGeom prst="rect">
            <a:avLst/>
          </a:prstGeom>
          <a:noFill/>
        </p:spPr>
        <p:txBody>
          <a:bodyPr wrap="none" rtlCol="0">
            <a:spAutoFit/>
          </a:bodyPr>
          <a:lstStyle/>
          <a:p>
            <a:r>
              <a:rPr lang="zh-CN" altLang="en-US" sz="1500" b="1" dirty="0">
                <a:solidFill>
                  <a:srgbClr val="595959"/>
                </a:solidFill>
                <a:latin typeface="微软雅黑" panose="020B0503020204020204" pitchFamily="34" charset="-122"/>
                <a:ea typeface="微软雅黑" panose="020B0503020204020204" pitchFamily="34" charset="-122"/>
              </a:rPr>
              <a:t>添加标题</a:t>
            </a:r>
          </a:p>
        </p:txBody>
      </p:sp>
      <p:sp>
        <p:nvSpPr>
          <p:cNvPr id="30" name="文本框 29"/>
          <p:cNvSpPr txBox="1"/>
          <p:nvPr/>
        </p:nvSpPr>
        <p:spPr>
          <a:xfrm>
            <a:off x="6001939" y="2528273"/>
            <a:ext cx="227479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nSpc>
                <a:spcPct val="130000"/>
              </a:lnSpc>
              <a:spcBef>
                <a:spcPct val="0"/>
              </a:spcBef>
              <a:buFont typeface="Arial" charset="0"/>
              <a:buNone/>
              <a:defRPr sz="105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ym typeface="微软雅黑" pitchFamily="34" charset="-122"/>
              </a:rPr>
              <a:t>在此录入上述图表的描述说明，在此录入上述图表的描述说明，在此录入上述图表的描述说明。</a:t>
            </a:r>
          </a:p>
        </p:txBody>
      </p:sp>
      <p:sp>
        <p:nvSpPr>
          <p:cNvPr id="31" name="文本框 30"/>
          <p:cNvSpPr txBox="1"/>
          <p:nvPr/>
        </p:nvSpPr>
        <p:spPr>
          <a:xfrm>
            <a:off x="5997190" y="2263982"/>
            <a:ext cx="954107" cy="323165"/>
          </a:xfrm>
          <a:prstGeom prst="rect">
            <a:avLst/>
          </a:prstGeom>
          <a:noFill/>
        </p:spPr>
        <p:txBody>
          <a:bodyPr wrap="none" rtlCol="0">
            <a:spAutoFit/>
          </a:bodyPr>
          <a:lstStyle/>
          <a:p>
            <a:r>
              <a:rPr lang="zh-CN" altLang="en-US" sz="1500" b="1" dirty="0">
                <a:solidFill>
                  <a:srgbClr val="595959"/>
                </a:solidFill>
                <a:latin typeface="微软雅黑" panose="020B0503020204020204" pitchFamily="34" charset="-122"/>
                <a:ea typeface="微软雅黑" panose="020B0503020204020204" pitchFamily="34" charset="-122"/>
              </a:rPr>
              <a:t>添加标题</a:t>
            </a:r>
          </a:p>
        </p:txBody>
      </p:sp>
      <p:sp>
        <p:nvSpPr>
          <p:cNvPr id="32" name="文本框 31"/>
          <p:cNvSpPr txBox="1"/>
          <p:nvPr/>
        </p:nvSpPr>
        <p:spPr>
          <a:xfrm>
            <a:off x="912720" y="2528273"/>
            <a:ext cx="239595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nSpc>
                <a:spcPct val="130000"/>
              </a:lnSpc>
              <a:spcBef>
                <a:spcPct val="0"/>
              </a:spcBef>
              <a:buFont typeface="Arial" charset="0"/>
              <a:buNone/>
              <a:defRPr sz="105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ym typeface="微软雅黑" pitchFamily="34" charset="-122"/>
              </a:rPr>
              <a:t>在此录入上述图表的描述说明，在此录入上述图表的描述说明，在此录入上述图表的描述说明。</a:t>
            </a:r>
          </a:p>
        </p:txBody>
      </p:sp>
      <p:sp>
        <p:nvSpPr>
          <p:cNvPr id="33" name="文本框 32"/>
          <p:cNvSpPr txBox="1"/>
          <p:nvPr/>
        </p:nvSpPr>
        <p:spPr>
          <a:xfrm>
            <a:off x="2252068" y="2263982"/>
            <a:ext cx="954107" cy="323165"/>
          </a:xfrm>
          <a:prstGeom prst="rect">
            <a:avLst/>
          </a:prstGeom>
          <a:noFill/>
        </p:spPr>
        <p:txBody>
          <a:bodyPr wrap="none" rtlCol="0">
            <a:spAutoFit/>
          </a:bodyPr>
          <a:lstStyle/>
          <a:p>
            <a:r>
              <a:rPr lang="zh-CN" altLang="en-US" sz="1500" b="1" dirty="0">
                <a:solidFill>
                  <a:srgbClr val="595959"/>
                </a:solidFill>
                <a:latin typeface="微软雅黑" panose="020B0503020204020204" pitchFamily="34" charset="-122"/>
                <a:ea typeface="微软雅黑" panose="020B0503020204020204" pitchFamily="34" charset="-122"/>
              </a:rPr>
              <a:t>添加标题</a:t>
            </a:r>
          </a:p>
        </p:txBody>
      </p:sp>
      <p:sp>
        <p:nvSpPr>
          <p:cNvPr id="34" name="文本框 33"/>
          <p:cNvSpPr txBox="1"/>
          <p:nvPr/>
        </p:nvSpPr>
        <p:spPr>
          <a:xfrm>
            <a:off x="936998" y="1426971"/>
            <a:ext cx="2395953"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nSpc>
                <a:spcPct val="130000"/>
              </a:lnSpc>
              <a:spcBef>
                <a:spcPct val="0"/>
              </a:spcBef>
              <a:buFont typeface="Arial" charset="0"/>
              <a:buNone/>
              <a:defRPr sz="105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ym typeface="微软雅黑" pitchFamily="34" charset="-122"/>
              </a:rPr>
              <a:t>在此录入上述图表的描述说明，在此录入上述图表的描述说明，在此录入上述图表的描述说明。</a:t>
            </a:r>
          </a:p>
          <a:p>
            <a:endParaRPr lang="zh-CN" altLang="en-US" dirty="0"/>
          </a:p>
        </p:txBody>
      </p:sp>
      <p:sp>
        <p:nvSpPr>
          <p:cNvPr id="35" name="文本框 34"/>
          <p:cNvSpPr txBox="1"/>
          <p:nvPr/>
        </p:nvSpPr>
        <p:spPr>
          <a:xfrm>
            <a:off x="2252068" y="1162680"/>
            <a:ext cx="954107" cy="323165"/>
          </a:xfrm>
          <a:prstGeom prst="rect">
            <a:avLst/>
          </a:prstGeom>
          <a:noFill/>
        </p:spPr>
        <p:txBody>
          <a:bodyPr wrap="none" rtlCol="0">
            <a:spAutoFit/>
          </a:bodyPr>
          <a:lstStyle/>
          <a:p>
            <a:r>
              <a:rPr lang="zh-CN" altLang="en-US" sz="1500" b="1" dirty="0">
                <a:solidFill>
                  <a:srgbClr val="595959"/>
                </a:solidFill>
                <a:latin typeface="微软雅黑" panose="020B0503020204020204" pitchFamily="34" charset="-122"/>
                <a:ea typeface="微软雅黑" panose="020B0503020204020204" pitchFamily="34" charset="-122"/>
              </a:rPr>
              <a:t>添加标题</a:t>
            </a:r>
          </a:p>
        </p:txBody>
      </p:sp>
      <p:grpSp>
        <p:nvGrpSpPr>
          <p:cNvPr id="36" name="组合 35"/>
          <p:cNvGrpSpPr/>
          <p:nvPr/>
        </p:nvGrpSpPr>
        <p:grpSpPr>
          <a:xfrm>
            <a:off x="5032857" y="1418541"/>
            <a:ext cx="835480" cy="835478"/>
            <a:chOff x="6710476" y="1888212"/>
            <a:chExt cx="1113973" cy="1113971"/>
          </a:xfrm>
          <a:solidFill>
            <a:srgbClr val="98C052"/>
          </a:solidFill>
        </p:grpSpPr>
        <p:sp>
          <p:nvSpPr>
            <p:cNvPr id="37" name="Oval 13"/>
            <p:cNvSpPr/>
            <p:nvPr/>
          </p:nvSpPr>
          <p:spPr>
            <a:xfrm>
              <a:off x="6710476" y="1888212"/>
              <a:ext cx="1113973" cy="1113971"/>
            </a:xfrm>
            <a:prstGeom prst="ellipse">
              <a:avLst/>
            </a:prstGeom>
            <a:solidFill>
              <a:schemeClr val="bg1"/>
            </a:solidFill>
            <a:ln w="381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8" name="Group 55"/>
            <p:cNvGrpSpPr/>
            <p:nvPr/>
          </p:nvGrpSpPr>
          <p:grpSpPr>
            <a:xfrm>
              <a:off x="7004202" y="2137989"/>
              <a:ext cx="526521" cy="518164"/>
              <a:chOff x="1587575" y="2265358"/>
              <a:chExt cx="314468" cy="309477"/>
            </a:xfrm>
            <a:grpFill/>
          </p:grpSpPr>
          <p:sp>
            <p:nvSpPr>
              <p:cNvPr id="39"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Oval 60"/>
              <p:cNvSpPr>
                <a:spLocks noChangeArrowheads="1"/>
              </p:cNvSpPr>
              <p:nvPr/>
            </p:nvSpPr>
            <p:spPr bwMode="auto">
              <a:xfrm>
                <a:off x="1712364" y="2387652"/>
                <a:ext cx="64890" cy="62395"/>
              </a:xfrm>
              <a:prstGeom prst="ellipse">
                <a:avLst/>
              </a:pr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41" name="组合 40"/>
          <p:cNvGrpSpPr/>
          <p:nvPr/>
        </p:nvGrpSpPr>
        <p:grpSpPr>
          <a:xfrm>
            <a:off x="3275664" y="1418541"/>
            <a:ext cx="835480" cy="835478"/>
            <a:chOff x="4367552" y="1888212"/>
            <a:chExt cx="1113973" cy="1113971"/>
          </a:xfrm>
          <a:solidFill>
            <a:srgbClr val="98C052"/>
          </a:solidFill>
        </p:grpSpPr>
        <p:sp>
          <p:nvSpPr>
            <p:cNvPr id="42" name="Oval 14"/>
            <p:cNvSpPr/>
            <p:nvPr/>
          </p:nvSpPr>
          <p:spPr>
            <a:xfrm>
              <a:off x="4367552" y="1888212"/>
              <a:ext cx="1113973" cy="1113971"/>
            </a:xfrm>
            <a:prstGeom prst="ellipse">
              <a:avLst/>
            </a:prstGeom>
            <a:solidFill>
              <a:schemeClr val="bg1"/>
            </a:solidFill>
            <a:ln w="381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Freeform 62"/>
            <p:cNvSpPr>
              <a:spLocks noEditPoints="1"/>
            </p:cNvSpPr>
            <p:nvPr/>
          </p:nvSpPr>
          <p:spPr bwMode="auto">
            <a:xfrm>
              <a:off x="4764643" y="2181656"/>
              <a:ext cx="319790" cy="430830"/>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rgbClr val="F18D1B"/>
            </a:solidFill>
            <a:ln>
              <a:noFill/>
            </a:ln>
          </p:spPr>
          <p:txBody>
            <a:bodyPr vert="horz" wrap="square" lIns="91440" tIns="45720" rIns="91440" bIns="45720" numCol="1" anchor="t" anchorCtr="0" compatLnSpc="1">
              <a:prstTxWarp prst="textNoShape">
                <a:avLst/>
              </a:prstTxWarp>
            </a:bodyPr>
            <a:lstStyle/>
            <a:p>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3864928" y="1030733"/>
            <a:ext cx="1341670" cy="1341668"/>
            <a:chOff x="5173139" y="1322888"/>
            <a:chExt cx="1788893" cy="1788891"/>
          </a:xfrm>
          <a:solidFill>
            <a:srgbClr val="5DAD71"/>
          </a:solidFill>
        </p:grpSpPr>
        <p:sp>
          <p:nvSpPr>
            <p:cNvPr id="45" name="Oval 11"/>
            <p:cNvSpPr/>
            <p:nvPr/>
          </p:nvSpPr>
          <p:spPr>
            <a:xfrm>
              <a:off x="5173139" y="1322888"/>
              <a:ext cx="1788893" cy="1788891"/>
            </a:xfrm>
            <a:prstGeom prst="ellipse">
              <a:avLst/>
            </a:prstGeom>
            <a:solidFill>
              <a:schemeClr val="bg1"/>
            </a:solidFill>
            <a:ln w="38100" cmpd="sng">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6" name="Group 47"/>
            <p:cNvGrpSpPr/>
            <p:nvPr/>
          </p:nvGrpSpPr>
          <p:grpSpPr>
            <a:xfrm>
              <a:off x="5744854" y="1812677"/>
              <a:ext cx="645463" cy="809312"/>
              <a:chOff x="5106627" y="2260366"/>
              <a:chExt cx="324452" cy="406813"/>
            </a:xfrm>
            <a:grpFill/>
          </p:grpSpPr>
          <p:sp>
            <p:nvSpPr>
              <p:cNvPr id="47"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Oval 83"/>
              <p:cNvSpPr>
                <a:spLocks noChangeArrowheads="1"/>
              </p:cNvSpPr>
              <p:nvPr/>
            </p:nvSpPr>
            <p:spPr bwMode="auto">
              <a:xfrm>
                <a:off x="5111618" y="2260366"/>
                <a:ext cx="316965" cy="107319"/>
              </a:xfrm>
              <a:prstGeom prst="ellipse">
                <a:avLst/>
              </a:pr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51" name="组合 50"/>
          <p:cNvGrpSpPr/>
          <p:nvPr/>
        </p:nvGrpSpPr>
        <p:grpSpPr>
          <a:xfrm>
            <a:off x="4754267" y="2069665"/>
            <a:ext cx="1094733" cy="1094733"/>
            <a:chOff x="6339023" y="2756378"/>
            <a:chExt cx="1459644" cy="1459644"/>
          </a:xfrm>
          <a:solidFill>
            <a:srgbClr val="98C052"/>
          </a:solidFill>
        </p:grpSpPr>
        <p:sp>
          <p:nvSpPr>
            <p:cNvPr id="52" name="Oval 12"/>
            <p:cNvSpPr/>
            <p:nvPr/>
          </p:nvSpPr>
          <p:spPr>
            <a:xfrm>
              <a:off x="6339023" y="2756378"/>
              <a:ext cx="1459644" cy="1459644"/>
            </a:xfrm>
            <a:prstGeom prst="ellipse">
              <a:avLst/>
            </a:prstGeom>
            <a:solidFill>
              <a:schemeClr val="bg1"/>
            </a:solid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tIns="0" bIns="91440" rtlCol="0" anchor="ctr"/>
            <a:lstStyle/>
            <a:p>
              <a:pPr algn="ctr"/>
              <a:endParaRPr 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3" name="Group 101"/>
            <p:cNvGrpSpPr/>
            <p:nvPr/>
          </p:nvGrpSpPr>
          <p:grpSpPr>
            <a:xfrm>
              <a:off x="6726845" y="3144200"/>
              <a:ext cx="684000" cy="684000"/>
              <a:chOff x="6352022" y="2360197"/>
              <a:chExt cx="406813" cy="406813"/>
            </a:xfrm>
            <a:grpFill/>
          </p:grpSpPr>
          <p:sp>
            <p:nvSpPr>
              <p:cNvPr id="54" name="Freeform 39"/>
              <p:cNvSpPr>
                <a:spLocks noEditPoints="1"/>
              </p:cNvSpPr>
              <p:nvPr/>
            </p:nvSpPr>
            <p:spPr bwMode="auto">
              <a:xfrm>
                <a:off x="6352022"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57" name="组合 56"/>
          <p:cNvGrpSpPr/>
          <p:nvPr/>
        </p:nvGrpSpPr>
        <p:grpSpPr>
          <a:xfrm>
            <a:off x="3284327" y="2069665"/>
            <a:ext cx="1094733" cy="1094733"/>
            <a:chOff x="4379103" y="2756378"/>
            <a:chExt cx="1459644" cy="1459644"/>
          </a:xfrm>
          <a:solidFill>
            <a:srgbClr val="98C052"/>
          </a:solidFill>
        </p:grpSpPr>
        <p:sp>
          <p:nvSpPr>
            <p:cNvPr id="58" name="Oval 15"/>
            <p:cNvSpPr/>
            <p:nvPr/>
          </p:nvSpPr>
          <p:spPr>
            <a:xfrm>
              <a:off x="4379103" y="2756378"/>
              <a:ext cx="1459644" cy="1459644"/>
            </a:xfrm>
            <a:prstGeom prst="ellipse">
              <a:avLst/>
            </a:prstGeom>
            <a:solidFill>
              <a:schemeClr val="bg1"/>
            </a:solidFill>
            <a:ln w="381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9" name="Group 52"/>
            <p:cNvGrpSpPr/>
            <p:nvPr/>
          </p:nvGrpSpPr>
          <p:grpSpPr>
            <a:xfrm>
              <a:off x="4883442" y="3199655"/>
              <a:ext cx="488611" cy="635193"/>
              <a:chOff x="6421904" y="4798576"/>
              <a:chExt cx="299494" cy="389342"/>
            </a:xfrm>
            <a:grpFill/>
          </p:grpSpPr>
          <p:sp>
            <p:nvSpPr>
              <p:cNvPr id="60"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
        <p:nvSpPr>
          <p:cNvPr id="62" name="矩形 61"/>
          <p:cNvSpPr/>
          <p:nvPr/>
        </p:nvSpPr>
        <p:spPr>
          <a:xfrm>
            <a:off x="4060398"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教学优势</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63" name="矩形 62"/>
          <p:cNvSpPr/>
          <p:nvPr/>
        </p:nvSpPr>
        <p:spPr>
          <a:xfrm>
            <a:off x="3731764" y="391765"/>
            <a:ext cx="1647182" cy="307777"/>
          </a:xfrm>
          <a:prstGeom prst="rect">
            <a:avLst/>
          </a:prstGeom>
        </p:spPr>
        <p:txBody>
          <a:bodyPr wrap="none">
            <a:spAutoFit/>
          </a:bodyPr>
          <a:lstStyle/>
          <a:p>
            <a:r>
              <a:rPr lang="en-US" altLang="zh-CN" sz="1400" dirty="0"/>
              <a:t>Project introduction</a:t>
            </a:r>
          </a:p>
        </p:txBody>
      </p:sp>
      <p:cxnSp>
        <p:nvCxnSpPr>
          <p:cNvPr id="64" name="直接连接符 63"/>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1730871342"/>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right)">
                                          <p:cBhvr>
                                            <p:cTn id="7" dur="1000"/>
                                            <p:tgtEl>
                                              <p:spTgt spid="64"/>
                                            </p:tgtEl>
                                          </p:cBhvr>
                                        </p:animEffect>
                                      </p:childTnLst>
                                    </p:cTn>
                                  </p:par>
                                  <p:par>
                                    <p:cTn id="8" presetID="22" presetClass="entr" presetSubtype="8" fill="hold"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wipe(left)">
                                          <p:cBhvr>
                                            <p:cTn id="10" dur="10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62"/>
                                            </p:tgtEl>
                                            <p:attrNameLst>
                                              <p:attrName>style.visibility</p:attrName>
                                            </p:attrNameLst>
                                          </p:cBhvr>
                                          <p:to>
                                            <p:strVal val="visible"/>
                                          </p:to>
                                        </p:set>
                                        <p:anim calcmode="lin" valueType="num" p14:bounceEnd="72000">
                                          <p:cBhvr additive="base">
                                            <p:cTn id="15" dur="1000" fill="hold"/>
                                            <p:tgtEl>
                                              <p:spTgt spid="62"/>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62"/>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63"/>
                                            </p:tgtEl>
                                            <p:attrNameLst>
                                              <p:attrName>style.visibility</p:attrName>
                                            </p:attrNameLst>
                                          </p:cBhvr>
                                          <p:to>
                                            <p:strVal val="visible"/>
                                          </p:to>
                                        </p:set>
                                        <p:anim calcmode="lin" valueType="num" p14:bounceEnd="72000">
                                          <p:cBhvr additive="base">
                                            <p:cTn id="20" dur="1000" fill="hold"/>
                                            <p:tgtEl>
                                              <p:spTgt spid="63"/>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63"/>
                                            </p:tgtEl>
                                            <p:attrNameLst>
                                              <p:attrName>ppt_y</p:attrName>
                                            </p:attrNameLst>
                                          </p:cBhvr>
                                          <p:tavLst>
                                            <p:tav tm="0">
                                              <p:val>
                                                <p:strVal val="#ppt_y"/>
                                              </p:val>
                                            </p:tav>
                                            <p:tav tm="100000">
                                              <p:val>
                                                <p:strVal val="#ppt_y"/>
                                              </p:val>
                                            </p:tav>
                                          </p:tavLst>
                                        </p:anim>
                                      </p:childTnLst>
                                    </p:cTn>
                                  </p:par>
                                </p:childTnLst>
                              </p:cTn>
                            </p:par>
                            <p:par>
                              <p:cTn id="22" fill="hold">
                                <p:stCondLst>
                                  <p:cond delay="4100"/>
                                </p:stCondLst>
                                <p:childTnLst>
                                  <p:par>
                                    <p:cTn id="23" presetID="22" presetClass="entr" presetSubtype="4"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down)">
                                          <p:cBhvr>
                                            <p:cTn id="25" dur="1000"/>
                                            <p:tgtEl>
                                              <p:spTgt spid="26"/>
                                            </p:tgtEl>
                                          </p:cBhvr>
                                        </p:animEffect>
                                      </p:childTnLst>
                                    </p:cTn>
                                  </p:par>
                                </p:childTnLst>
                              </p:cTn>
                            </p:par>
                            <p:par>
                              <p:cTn id="26" fill="hold">
                                <p:stCondLst>
                                  <p:cond delay="5100"/>
                                </p:stCondLst>
                                <p:childTnLst>
                                  <p:par>
                                    <p:cTn id="27" presetID="23" presetClass="entr" presetSubtype="16"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childTnLst>
                                    </p:cTn>
                                  </p:par>
                                </p:childTnLst>
                              </p:cTn>
                            </p:par>
                            <p:par>
                              <p:cTn id="31" fill="hold">
                                <p:stCondLst>
                                  <p:cond delay="5600"/>
                                </p:stCondLst>
                                <p:childTnLst>
                                  <p:par>
                                    <p:cTn id="32" presetID="23" presetClass="entr" presetSubtype="16" fill="hold" nodeType="after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p:cTn id="34" dur="500" fill="hold"/>
                                            <p:tgtEl>
                                              <p:spTgt spid="51"/>
                                            </p:tgtEl>
                                            <p:attrNameLst>
                                              <p:attrName>ppt_w</p:attrName>
                                            </p:attrNameLst>
                                          </p:cBhvr>
                                          <p:tavLst>
                                            <p:tav tm="0">
                                              <p:val>
                                                <p:fltVal val="0"/>
                                              </p:val>
                                            </p:tav>
                                            <p:tav tm="100000">
                                              <p:val>
                                                <p:strVal val="#ppt_w"/>
                                              </p:val>
                                            </p:tav>
                                          </p:tavLst>
                                        </p:anim>
                                        <p:anim calcmode="lin" valueType="num">
                                          <p:cBhvr>
                                            <p:cTn id="35" dur="500" fill="hold"/>
                                            <p:tgtEl>
                                              <p:spTgt spid="51"/>
                                            </p:tgtEl>
                                            <p:attrNameLst>
                                              <p:attrName>ppt_h</p:attrName>
                                            </p:attrNameLst>
                                          </p:cBhvr>
                                          <p:tavLst>
                                            <p:tav tm="0">
                                              <p:val>
                                                <p:fltVal val="0"/>
                                              </p:val>
                                            </p:tav>
                                            <p:tav tm="100000">
                                              <p:val>
                                                <p:strVal val="#ppt_h"/>
                                              </p:val>
                                            </p:tav>
                                          </p:tavLst>
                                        </p:anim>
                                      </p:childTnLst>
                                    </p:cTn>
                                  </p:par>
                                </p:childTnLst>
                              </p:cTn>
                            </p:par>
                            <p:par>
                              <p:cTn id="36" fill="hold">
                                <p:stCondLst>
                                  <p:cond delay="6100"/>
                                </p:stCondLst>
                                <p:childTnLst>
                                  <p:par>
                                    <p:cTn id="37" presetID="23" presetClass="entr" presetSubtype="16"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p:cTn id="39" dur="500" fill="hold"/>
                                            <p:tgtEl>
                                              <p:spTgt spid="57"/>
                                            </p:tgtEl>
                                            <p:attrNameLst>
                                              <p:attrName>ppt_w</p:attrName>
                                            </p:attrNameLst>
                                          </p:cBhvr>
                                          <p:tavLst>
                                            <p:tav tm="0">
                                              <p:val>
                                                <p:fltVal val="0"/>
                                              </p:val>
                                            </p:tav>
                                            <p:tav tm="100000">
                                              <p:val>
                                                <p:strVal val="#ppt_w"/>
                                              </p:val>
                                            </p:tav>
                                          </p:tavLst>
                                        </p:anim>
                                        <p:anim calcmode="lin" valueType="num">
                                          <p:cBhvr>
                                            <p:cTn id="40" dur="500" fill="hold"/>
                                            <p:tgtEl>
                                              <p:spTgt spid="57"/>
                                            </p:tgtEl>
                                            <p:attrNameLst>
                                              <p:attrName>ppt_h</p:attrName>
                                            </p:attrNameLst>
                                          </p:cBhvr>
                                          <p:tavLst>
                                            <p:tav tm="0">
                                              <p:val>
                                                <p:fltVal val="0"/>
                                              </p:val>
                                            </p:tav>
                                            <p:tav tm="100000">
                                              <p:val>
                                                <p:strVal val="#ppt_h"/>
                                              </p:val>
                                            </p:tav>
                                          </p:tavLst>
                                        </p:anim>
                                      </p:childTnLst>
                                    </p:cTn>
                                  </p:par>
                                </p:childTnLst>
                              </p:cTn>
                            </p:par>
                            <p:par>
                              <p:cTn id="41" fill="hold">
                                <p:stCondLst>
                                  <p:cond delay="6600"/>
                                </p:stCondLst>
                                <p:childTnLst>
                                  <p:par>
                                    <p:cTn id="42" presetID="23" presetClass="entr" presetSubtype="16" fill="hold" nodeType="after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childTnLst>
                                    </p:cTn>
                                  </p:par>
                                </p:childTnLst>
                              </p:cTn>
                            </p:par>
                            <p:par>
                              <p:cTn id="46" fill="hold">
                                <p:stCondLst>
                                  <p:cond delay="7100"/>
                                </p:stCondLst>
                                <p:childTnLst>
                                  <p:par>
                                    <p:cTn id="47" presetID="23" presetClass="entr" presetSubtype="16"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childTnLst>
                                    </p:cTn>
                                  </p:par>
                                </p:childTnLst>
                              </p:cTn>
                            </p:par>
                            <p:par>
                              <p:cTn id="51" fill="hold">
                                <p:stCondLst>
                                  <p:cond delay="7600"/>
                                </p:stCondLst>
                                <p:childTnLst>
                                  <p:par>
                                    <p:cTn id="52" presetID="12" presetClass="entr" presetSubtype="4"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slide(fromBottom)">
                                          <p:cBhvr>
                                            <p:cTn id="54" dur="500"/>
                                            <p:tgtEl>
                                              <p:spTgt spid="14"/>
                                            </p:tgtEl>
                                          </p:cBhvr>
                                        </p:animEffect>
                                      </p:childTnLst>
                                    </p:cTn>
                                  </p:par>
                                  <p:par>
                                    <p:cTn id="55" presetID="12" presetClass="entr" presetSubtype="4" fill="hold" nodeType="withEffect">
                                      <p:stCondLst>
                                        <p:cond delay="500"/>
                                      </p:stCondLst>
                                      <p:childTnLst>
                                        <p:set>
                                          <p:cBhvr>
                                            <p:cTn id="56" dur="1" fill="hold">
                                              <p:stCondLst>
                                                <p:cond delay="0"/>
                                              </p:stCondLst>
                                            </p:cTn>
                                            <p:tgtEl>
                                              <p:spTgt spid="9"/>
                                            </p:tgtEl>
                                            <p:attrNameLst>
                                              <p:attrName>style.visibility</p:attrName>
                                            </p:attrNameLst>
                                          </p:cBhvr>
                                          <p:to>
                                            <p:strVal val="visible"/>
                                          </p:to>
                                        </p:set>
                                        <p:animEffect transition="in" filter="slide(fromBottom)">
                                          <p:cBhvr>
                                            <p:cTn id="57" dur="500"/>
                                            <p:tgtEl>
                                              <p:spTgt spid="9"/>
                                            </p:tgtEl>
                                          </p:cBhvr>
                                        </p:animEffect>
                                      </p:childTnLst>
                                    </p:cTn>
                                  </p:par>
                                  <p:par>
                                    <p:cTn id="58" presetID="12" presetClass="entr" presetSubtype="4" fill="hold" nodeType="withEffect">
                                      <p:stCondLst>
                                        <p:cond delay="250"/>
                                      </p:stCondLst>
                                      <p:childTnLst>
                                        <p:set>
                                          <p:cBhvr>
                                            <p:cTn id="59" dur="1" fill="hold">
                                              <p:stCondLst>
                                                <p:cond delay="0"/>
                                              </p:stCondLst>
                                            </p:cTn>
                                            <p:tgtEl>
                                              <p:spTgt spid="4"/>
                                            </p:tgtEl>
                                            <p:attrNameLst>
                                              <p:attrName>style.visibility</p:attrName>
                                            </p:attrNameLst>
                                          </p:cBhvr>
                                          <p:to>
                                            <p:strVal val="visible"/>
                                          </p:to>
                                        </p:set>
                                        <p:animEffect transition="in" filter="slide(fromBottom)">
                                          <p:cBhvr>
                                            <p:cTn id="60" dur="500"/>
                                            <p:tgtEl>
                                              <p:spTgt spid="4"/>
                                            </p:tgtEl>
                                          </p:cBhvr>
                                        </p:animEffect>
                                      </p:childTnLst>
                                    </p:cTn>
                                  </p:par>
                                  <p:par>
                                    <p:cTn id="61" presetID="12" presetClass="entr" presetSubtype="4" fill="hold" nodeType="withEffect">
                                      <p:stCondLst>
                                        <p:cond delay="500"/>
                                      </p:stCondLst>
                                      <p:childTnLst>
                                        <p:set>
                                          <p:cBhvr>
                                            <p:cTn id="62" dur="1" fill="hold">
                                              <p:stCondLst>
                                                <p:cond delay="0"/>
                                              </p:stCondLst>
                                            </p:cTn>
                                            <p:tgtEl>
                                              <p:spTgt spid="19"/>
                                            </p:tgtEl>
                                            <p:attrNameLst>
                                              <p:attrName>style.visibility</p:attrName>
                                            </p:attrNameLst>
                                          </p:cBhvr>
                                          <p:to>
                                            <p:strVal val="visible"/>
                                          </p:to>
                                        </p:set>
                                        <p:animEffect transition="in" filter="slide(fromBottom)">
                                          <p:cBhvr>
                                            <p:cTn id="63" dur="500"/>
                                            <p:tgtEl>
                                              <p:spTgt spid="19"/>
                                            </p:tgtEl>
                                          </p:cBhvr>
                                        </p:animEffect>
                                      </p:childTnLst>
                                    </p:cTn>
                                  </p:par>
                                </p:childTnLst>
                              </p:cTn>
                            </p:par>
                            <p:par>
                              <p:cTn id="64" fill="hold">
                                <p:stCondLst>
                                  <p:cond delay="8600"/>
                                </p:stCondLst>
                                <p:childTnLst>
                                  <p:par>
                                    <p:cTn id="65" presetID="12" presetClass="entr" presetSubtype="8" fill="hold" grpId="0" nodeType="afterEffect">
                                      <p:stCondLst>
                                        <p:cond delay="250"/>
                                      </p:stCondLst>
                                      <p:childTnLst>
                                        <p:set>
                                          <p:cBhvr>
                                            <p:cTn id="66" dur="1" fill="hold">
                                              <p:stCondLst>
                                                <p:cond delay="0"/>
                                              </p:stCondLst>
                                            </p:cTn>
                                            <p:tgtEl>
                                              <p:spTgt spid="29"/>
                                            </p:tgtEl>
                                            <p:attrNameLst>
                                              <p:attrName>style.visibility</p:attrName>
                                            </p:attrNameLst>
                                          </p:cBhvr>
                                          <p:to>
                                            <p:strVal val="visible"/>
                                          </p:to>
                                        </p:set>
                                        <p:animEffect transition="in" filter="slide(fromLeft)">
                                          <p:cBhvr>
                                            <p:cTn id="67" dur="500"/>
                                            <p:tgtEl>
                                              <p:spTgt spid="29"/>
                                            </p:tgtEl>
                                          </p:cBhvr>
                                        </p:animEffect>
                                      </p:childTnLst>
                                    </p:cTn>
                                  </p:par>
                                  <p:par>
                                    <p:cTn id="68" presetID="12" presetClass="entr" presetSubtype="8" fill="hold" grpId="0" nodeType="withEffect">
                                      <p:stCondLst>
                                        <p:cond delay="250"/>
                                      </p:stCondLst>
                                      <p:childTnLst>
                                        <p:set>
                                          <p:cBhvr>
                                            <p:cTn id="69" dur="1" fill="hold">
                                              <p:stCondLst>
                                                <p:cond delay="0"/>
                                              </p:stCondLst>
                                            </p:cTn>
                                            <p:tgtEl>
                                              <p:spTgt spid="28"/>
                                            </p:tgtEl>
                                            <p:attrNameLst>
                                              <p:attrName>style.visibility</p:attrName>
                                            </p:attrNameLst>
                                          </p:cBhvr>
                                          <p:to>
                                            <p:strVal val="visible"/>
                                          </p:to>
                                        </p:set>
                                        <p:animEffect transition="in" filter="slide(fromLeft)">
                                          <p:cBhvr>
                                            <p:cTn id="70" dur="500"/>
                                            <p:tgtEl>
                                              <p:spTgt spid="28"/>
                                            </p:tgtEl>
                                          </p:cBhvr>
                                        </p:animEffect>
                                      </p:childTnLst>
                                    </p:cTn>
                                  </p:par>
                                </p:childTnLst>
                              </p:cTn>
                            </p:par>
                            <p:par>
                              <p:cTn id="71" fill="hold">
                                <p:stCondLst>
                                  <p:cond delay="9350"/>
                                </p:stCondLst>
                                <p:childTnLst>
                                  <p:par>
                                    <p:cTn id="72" presetID="1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additive="base">
                                            <p:cTn id="74" dur="500"/>
                                            <p:tgtEl>
                                              <p:spTgt spid="35"/>
                                            </p:tgtEl>
                                            <p:attrNameLst>
                                              <p:attrName>ppt_x</p:attrName>
                                            </p:attrNameLst>
                                          </p:cBhvr>
                                          <p:tavLst>
                                            <p:tav tm="0">
                                              <p:val>
                                                <p:strVal val="#ppt_x+#ppt_w*1.125000"/>
                                              </p:val>
                                            </p:tav>
                                            <p:tav tm="100000">
                                              <p:val>
                                                <p:strVal val="#ppt_x"/>
                                              </p:val>
                                            </p:tav>
                                          </p:tavLst>
                                        </p:anim>
                                        <p:animEffect transition="in" filter="wipe(left)">
                                          <p:cBhvr>
                                            <p:cTn id="75" dur="500"/>
                                            <p:tgtEl>
                                              <p:spTgt spid="35"/>
                                            </p:tgtEl>
                                          </p:cBhvr>
                                        </p:animEffect>
                                      </p:childTnLst>
                                    </p:cTn>
                                  </p:par>
                                  <p:par>
                                    <p:cTn id="76" presetID="12" presetClass="entr" presetSubtype="2"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additive="base">
                                            <p:cTn id="78" dur="500"/>
                                            <p:tgtEl>
                                              <p:spTgt spid="34"/>
                                            </p:tgtEl>
                                            <p:attrNameLst>
                                              <p:attrName>ppt_x</p:attrName>
                                            </p:attrNameLst>
                                          </p:cBhvr>
                                          <p:tavLst>
                                            <p:tav tm="0">
                                              <p:val>
                                                <p:strVal val="#ppt_x+#ppt_w*1.125000"/>
                                              </p:val>
                                            </p:tav>
                                            <p:tav tm="100000">
                                              <p:val>
                                                <p:strVal val="#ppt_x"/>
                                              </p:val>
                                            </p:tav>
                                          </p:tavLst>
                                        </p:anim>
                                        <p:animEffect transition="in" filter="wipe(left)">
                                          <p:cBhvr>
                                            <p:cTn id="79" dur="500"/>
                                            <p:tgtEl>
                                              <p:spTgt spid="34"/>
                                            </p:tgtEl>
                                          </p:cBhvr>
                                        </p:animEffect>
                                      </p:childTnLst>
                                    </p:cTn>
                                  </p:par>
                                </p:childTnLst>
                              </p:cTn>
                            </p:par>
                            <p:par>
                              <p:cTn id="80" fill="hold">
                                <p:stCondLst>
                                  <p:cond delay="9850"/>
                                </p:stCondLst>
                                <p:childTnLst>
                                  <p:par>
                                    <p:cTn id="81" presetID="12" presetClass="entr" presetSubtype="8"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p:tgtEl>
                                              <p:spTgt spid="31"/>
                                            </p:tgtEl>
                                            <p:attrNameLst>
                                              <p:attrName>ppt_x</p:attrName>
                                            </p:attrNameLst>
                                          </p:cBhvr>
                                          <p:tavLst>
                                            <p:tav tm="0">
                                              <p:val>
                                                <p:strVal val="#ppt_x-#ppt_w*1.125000"/>
                                              </p:val>
                                            </p:tav>
                                            <p:tav tm="100000">
                                              <p:val>
                                                <p:strVal val="#ppt_x"/>
                                              </p:val>
                                            </p:tav>
                                          </p:tavLst>
                                        </p:anim>
                                        <p:animEffect transition="in" filter="wipe(right)">
                                          <p:cBhvr>
                                            <p:cTn id="84" dur="500"/>
                                            <p:tgtEl>
                                              <p:spTgt spid="31"/>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p:tgtEl>
                                              <p:spTgt spid="30"/>
                                            </p:tgtEl>
                                            <p:attrNameLst>
                                              <p:attrName>ppt_x</p:attrName>
                                            </p:attrNameLst>
                                          </p:cBhvr>
                                          <p:tavLst>
                                            <p:tav tm="0">
                                              <p:val>
                                                <p:strVal val="#ppt_x-#ppt_w*1.125000"/>
                                              </p:val>
                                            </p:tav>
                                            <p:tav tm="100000">
                                              <p:val>
                                                <p:strVal val="#ppt_x"/>
                                              </p:val>
                                            </p:tav>
                                          </p:tavLst>
                                        </p:anim>
                                        <p:animEffect transition="in" filter="wipe(right)">
                                          <p:cBhvr>
                                            <p:cTn id="88" dur="500"/>
                                            <p:tgtEl>
                                              <p:spTgt spid="30"/>
                                            </p:tgtEl>
                                          </p:cBhvr>
                                        </p:animEffect>
                                      </p:childTnLst>
                                    </p:cTn>
                                  </p:par>
                                </p:childTnLst>
                              </p:cTn>
                            </p:par>
                            <p:par>
                              <p:cTn id="89" fill="hold">
                                <p:stCondLst>
                                  <p:cond delay="10350"/>
                                </p:stCondLst>
                                <p:childTnLst>
                                  <p:par>
                                    <p:cTn id="90" presetID="12" presetClass="entr" presetSubtype="2"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p:tgtEl>
                                              <p:spTgt spid="33"/>
                                            </p:tgtEl>
                                            <p:attrNameLst>
                                              <p:attrName>ppt_x</p:attrName>
                                            </p:attrNameLst>
                                          </p:cBhvr>
                                          <p:tavLst>
                                            <p:tav tm="0">
                                              <p:val>
                                                <p:strVal val="#ppt_x+#ppt_w*1.125000"/>
                                              </p:val>
                                            </p:tav>
                                            <p:tav tm="100000">
                                              <p:val>
                                                <p:strVal val="#ppt_x"/>
                                              </p:val>
                                            </p:tav>
                                          </p:tavLst>
                                        </p:anim>
                                        <p:animEffect transition="in" filter="wipe(left)">
                                          <p:cBhvr>
                                            <p:cTn id="93" dur="500"/>
                                            <p:tgtEl>
                                              <p:spTgt spid="33"/>
                                            </p:tgtEl>
                                          </p:cBhvr>
                                        </p:animEffect>
                                      </p:childTnLst>
                                    </p:cTn>
                                  </p:par>
                                  <p:par>
                                    <p:cTn id="94" presetID="12" presetClass="entr" presetSubtype="2"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 calcmode="lin" valueType="num">
                                          <p:cBhvr additive="base">
                                            <p:cTn id="96" dur="500"/>
                                            <p:tgtEl>
                                              <p:spTgt spid="32"/>
                                            </p:tgtEl>
                                            <p:attrNameLst>
                                              <p:attrName>ppt_x</p:attrName>
                                            </p:attrNameLst>
                                          </p:cBhvr>
                                          <p:tavLst>
                                            <p:tav tm="0">
                                              <p:val>
                                                <p:strVal val="#ppt_x+#ppt_w*1.125000"/>
                                              </p:val>
                                            </p:tav>
                                            <p:tav tm="100000">
                                              <p:val>
                                                <p:strVal val="#ppt_x"/>
                                              </p:val>
                                            </p:tav>
                                          </p:tavLst>
                                        </p:anim>
                                        <p:animEffect transition="in" filter="wipe(left)">
                                          <p:cBhvr>
                                            <p:cTn id="97" dur="500"/>
                                            <p:tgtEl>
                                              <p:spTgt spid="32"/>
                                            </p:tgtEl>
                                          </p:cBhvr>
                                        </p:animEffect>
                                      </p:childTnLst>
                                    </p:cTn>
                                  </p:par>
                                </p:childTnLst>
                              </p:cTn>
                            </p:par>
                            <p:par>
                              <p:cTn id="98" fill="hold">
                                <p:stCondLst>
                                  <p:cond delay="10850"/>
                                </p:stCondLst>
                                <p:childTnLst>
                                  <p:par>
                                    <p:cTn id="99" presetID="10" presetClass="entr" presetSubtype="0" fill="hold" grpId="0"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p:bldP spid="30" grpId="0"/>
          <p:bldP spid="31" grpId="0"/>
          <p:bldP spid="32" grpId="0"/>
          <p:bldP spid="33" grpId="0"/>
          <p:bldP spid="34" grpId="0"/>
          <p:bldP spid="35"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right)">
                                          <p:cBhvr>
                                            <p:cTn id="7" dur="1000"/>
                                            <p:tgtEl>
                                              <p:spTgt spid="64"/>
                                            </p:tgtEl>
                                          </p:cBhvr>
                                        </p:animEffect>
                                      </p:childTnLst>
                                    </p:cTn>
                                  </p:par>
                                  <p:par>
                                    <p:cTn id="8" presetID="22" presetClass="entr" presetSubtype="8" fill="hold"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wipe(left)">
                                          <p:cBhvr>
                                            <p:cTn id="10" dur="10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1000" fill="hold"/>
                                            <p:tgtEl>
                                              <p:spTgt spid="62"/>
                                            </p:tgtEl>
                                            <p:attrNameLst>
                                              <p:attrName>ppt_x</p:attrName>
                                            </p:attrNameLst>
                                          </p:cBhvr>
                                          <p:tavLst>
                                            <p:tav tm="0">
                                              <p:val>
                                                <p:strVal val="#ppt_x"/>
                                              </p:val>
                                            </p:tav>
                                            <p:tav tm="100000">
                                              <p:val>
                                                <p:strVal val="#ppt_x"/>
                                              </p:val>
                                            </p:tav>
                                          </p:tavLst>
                                        </p:anim>
                                        <p:anim calcmode="lin" valueType="num">
                                          <p:cBhvr additive="base">
                                            <p:cTn id="16" dur="1000" fill="hold"/>
                                            <p:tgtEl>
                                              <p:spTgt spid="62"/>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63"/>
                                            </p:tgtEl>
                                            <p:attrNameLst>
                                              <p:attrName>style.visibility</p:attrName>
                                            </p:attrNameLst>
                                          </p:cBhvr>
                                          <p:to>
                                            <p:strVal val="visible"/>
                                          </p:to>
                                        </p:set>
                                        <p:anim calcmode="lin" valueType="num">
                                          <p:cBhvr additive="base">
                                            <p:cTn id="20" dur="1000" fill="hold"/>
                                            <p:tgtEl>
                                              <p:spTgt spid="63"/>
                                            </p:tgtEl>
                                            <p:attrNameLst>
                                              <p:attrName>ppt_x</p:attrName>
                                            </p:attrNameLst>
                                          </p:cBhvr>
                                          <p:tavLst>
                                            <p:tav tm="0">
                                              <p:val>
                                                <p:strVal val="1+#ppt_w/2"/>
                                              </p:val>
                                            </p:tav>
                                            <p:tav tm="100000">
                                              <p:val>
                                                <p:strVal val="#ppt_x"/>
                                              </p:val>
                                            </p:tav>
                                          </p:tavLst>
                                        </p:anim>
                                        <p:anim calcmode="lin" valueType="num">
                                          <p:cBhvr additive="base">
                                            <p:cTn id="21" dur="1000" fill="hold"/>
                                            <p:tgtEl>
                                              <p:spTgt spid="63"/>
                                            </p:tgtEl>
                                            <p:attrNameLst>
                                              <p:attrName>ppt_y</p:attrName>
                                            </p:attrNameLst>
                                          </p:cBhvr>
                                          <p:tavLst>
                                            <p:tav tm="0">
                                              <p:val>
                                                <p:strVal val="#ppt_y"/>
                                              </p:val>
                                            </p:tav>
                                            <p:tav tm="100000">
                                              <p:val>
                                                <p:strVal val="#ppt_y"/>
                                              </p:val>
                                            </p:tav>
                                          </p:tavLst>
                                        </p:anim>
                                      </p:childTnLst>
                                    </p:cTn>
                                  </p:par>
                                </p:childTnLst>
                              </p:cTn>
                            </p:par>
                            <p:par>
                              <p:cTn id="22" fill="hold">
                                <p:stCondLst>
                                  <p:cond delay="4100"/>
                                </p:stCondLst>
                                <p:childTnLst>
                                  <p:par>
                                    <p:cTn id="23" presetID="22" presetClass="entr" presetSubtype="4"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down)">
                                          <p:cBhvr>
                                            <p:cTn id="25" dur="1000"/>
                                            <p:tgtEl>
                                              <p:spTgt spid="26"/>
                                            </p:tgtEl>
                                          </p:cBhvr>
                                        </p:animEffect>
                                      </p:childTnLst>
                                    </p:cTn>
                                  </p:par>
                                </p:childTnLst>
                              </p:cTn>
                            </p:par>
                            <p:par>
                              <p:cTn id="26" fill="hold">
                                <p:stCondLst>
                                  <p:cond delay="5100"/>
                                </p:stCondLst>
                                <p:childTnLst>
                                  <p:par>
                                    <p:cTn id="27" presetID="23" presetClass="entr" presetSubtype="16"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childTnLst>
                                    </p:cTn>
                                  </p:par>
                                </p:childTnLst>
                              </p:cTn>
                            </p:par>
                            <p:par>
                              <p:cTn id="31" fill="hold">
                                <p:stCondLst>
                                  <p:cond delay="5600"/>
                                </p:stCondLst>
                                <p:childTnLst>
                                  <p:par>
                                    <p:cTn id="32" presetID="23" presetClass="entr" presetSubtype="16" fill="hold" nodeType="after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p:cTn id="34" dur="500" fill="hold"/>
                                            <p:tgtEl>
                                              <p:spTgt spid="51"/>
                                            </p:tgtEl>
                                            <p:attrNameLst>
                                              <p:attrName>ppt_w</p:attrName>
                                            </p:attrNameLst>
                                          </p:cBhvr>
                                          <p:tavLst>
                                            <p:tav tm="0">
                                              <p:val>
                                                <p:fltVal val="0"/>
                                              </p:val>
                                            </p:tav>
                                            <p:tav tm="100000">
                                              <p:val>
                                                <p:strVal val="#ppt_w"/>
                                              </p:val>
                                            </p:tav>
                                          </p:tavLst>
                                        </p:anim>
                                        <p:anim calcmode="lin" valueType="num">
                                          <p:cBhvr>
                                            <p:cTn id="35" dur="500" fill="hold"/>
                                            <p:tgtEl>
                                              <p:spTgt spid="51"/>
                                            </p:tgtEl>
                                            <p:attrNameLst>
                                              <p:attrName>ppt_h</p:attrName>
                                            </p:attrNameLst>
                                          </p:cBhvr>
                                          <p:tavLst>
                                            <p:tav tm="0">
                                              <p:val>
                                                <p:fltVal val="0"/>
                                              </p:val>
                                            </p:tav>
                                            <p:tav tm="100000">
                                              <p:val>
                                                <p:strVal val="#ppt_h"/>
                                              </p:val>
                                            </p:tav>
                                          </p:tavLst>
                                        </p:anim>
                                      </p:childTnLst>
                                    </p:cTn>
                                  </p:par>
                                </p:childTnLst>
                              </p:cTn>
                            </p:par>
                            <p:par>
                              <p:cTn id="36" fill="hold">
                                <p:stCondLst>
                                  <p:cond delay="6100"/>
                                </p:stCondLst>
                                <p:childTnLst>
                                  <p:par>
                                    <p:cTn id="37" presetID="23" presetClass="entr" presetSubtype="16"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p:cTn id="39" dur="500" fill="hold"/>
                                            <p:tgtEl>
                                              <p:spTgt spid="57"/>
                                            </p:tgtEl>
                                            <p:attrNameLst>
                                              <p:attrName>ppt_w</p:attrName>
                                            </p:attrNameLst>
                                          </p:cBhvr>
                                          <p:tavLst>
                                            <p:tav tm="0">
                                              <p:val>
                                                <p:fltVal val="0"/>
                                              </p:val>
                                            </p:tav>
                                            <p:tav tm="100000">
                                              <p:val>
                                                <p:strVal val="#ppt_w"/>
                                              </p:val>
                                            </p:tav>
                                          </p:tavLst>
                                        </p:anim>
                                        <p:anim calcmode="lin" valueType="num">
                                          <p:cBhvr>
                                            <p:cTn id="40" dur="500" fill="hold"/>
                                            <p:tgtEl>
                                              <p:spTgt spid="57"/>
                                            </p:tgtEl>
                                            <p:attrNameLst>
                                              <p:attrName>ppt_h</p:attrName>
                                            </p:attrNameLst>
                                          </p:cBhvr>
                                          <p:tavLst>
                                            <p:tav tm="0">
                                              <p:val>
                                                <p:fltVal val="0"/>
                                              </p:val>
                                            </p:tav>
                                            <p:tav tm="100000">
                                              <p:val>
                                                <p:strVal val="#ppt_h"/>
                                              </p:val>
                                            </p:tav>
                                          </p:tavLst>
                                        </p:anim>
                                      </p:childTnLst>
                                    </p:cTn>
                                  </p:par>
                                </p:childTnLst>
                              </p:cTn>
                            </p:par>
                            <p:par>
                              <p:cTn id="41" fill="hold">
                                <p:stCondLst>
                                  <p:cond delay="6600"/>
                                </p:stCondLst>
                                <p:childTnLst>
                                  <p:par>
                                    <p:cTn id="42" presetID="23" presetClass="entr" presetSubtype="16" fill="hold" nodeType="after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childTnLst>
                                    </p:cTn>
                                  </p:par>
                                </p:childTnLst>
                              </p:cTn>
                            </p:par>
                            <p:par>
                              <p:cTn id="46" fill="hold">
                                <p:stCondLst>
                                  <p:cond delay="7100"/>
                                </p:stCondLst>
                                <p:childTnLst>
                                  <p:par>
                                    <p:cTn id="47" presetID="23" presetClass="entr" presetSubtype="16"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childTnLst>
                                    </p:cTn>
                                  </p:par>
                                </p:childTnLst>
                              </p:cTn>
                            </p:par>
                            <p:par>
                              <p:cTn id="51" fill="hold">
                                <p:stCondLst>
                                  <p:cond delay="7600"/>
                                </p:stCondLst>
                                <p:childTnLst>
                                  <p:par>
                                    <p:cTn id="52" presetID="12" presetClass="entr" presetSubtype="4"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slide(fromBottom)">
                                          <p:cBhvr>
                                            <p:cTn id="54" dur="500"/>
                                            <p:tgtEl>
                                              <p:spTgt spid="14"/>
                                            </p:tgtEl>
                                          </p:cBhvr>
                                        </p:animEffect>
                                      </p:childTnLst>
                                    </p:cTn>
                                  </p:par>
                                  <p:par>
                                    <p:cTn id="55" presetID="12" presetClass="entr" presetSubtype="4" fill="hold" nodeType="withEffect">
                                      <p:stCondLst>
                                        <p:cond delay="500"/>
                                      </p:stCondLst>
                                      <p:childTnLst>
                                        <p:set>
                                          <p:cBhvr>
                                            <p:cTn id="56" dur="1" fill="hold">
                                              <p:stCondLst>
                                                <p:cond delay="0"/>
                                              </p:stCondLst>
                                            </p:cTn>
                                            <p:tgtEl>
                                              <p:spTgt spid="9"/>
                                            </p:tgtEl>
                                            <p:attrNameLst>
                                              <p:attrName>style.visibility</p:attrName>
                                            </p:attrNameLst>
                                          </p:cBhvr>
                                          <p:to>
                                            <p:strVal val="visible"/>
                                          </p:to>
                                        </p:set>
                                        <p:animEffect transition="in" filter="slide(fromBottom)">
                                          <p:cBhvr>
                                            <p:cTn id="57" dur="500"/>
                                            <p:tgtEl>
                                              <p:spTgt spid="9"/>
                                            </p:tgtEl>
                                          </p:cBhvr>
                                        </p:animEffect>
                                      </p:childTnLst>
                                    </p:cTn>
                                  </p:par>
                                  <p:par>
                                    <p:cTn id="58" presetID="12" presetClass="entr" presetSubtype="4" fill="hold" nodeType="withEffect">
                                      <p:stCondLst>
                                        <p:cond delay="250"/>
                                      </p:stCondLst>
                                      <p:childTnLst>
                                        <p:set>
                                          <p:cBhvr>
                                            <p:cTn id="59" dur="1" fill="hold">
                                              <p:stCondLst>
                                                <p:cond delay="0"/>
                                              </p:stCondLst>
                                            </p:cTn>
                                            <p:tgtEl>
                                              <p:spTgt spid="4"/>
                                            </p:tgtEl>
                                            <p:attrNameLst>
                                              <p:attrName>style.visibility</p:attrName>
                                            </p:attrNameLst>
                                          </p:cBhvr>
                                          <p:to>
                                            <p:strVal val="visible"/>
                                          </p:to>
                                        </p:set>
                                        <p:animEffect transition="in" filter="slide(fromBottom)">
                                          <p:cBhvr>
                                            <p:cTn id="60" dur="500"/>
                                            <p:tgtEl>
                                              <p:spTgt spid="4"/>
                                            </p:tgtEl>
                                          </p:cBhvr>
                                        </p:animEffect>
                                      </p:childTnLst>
                                    </p:cTn>
                                  </p:par>
                                  <p:par>
                                    <p:cTn id="61" presetID="12" presetClass="entr" presetSubtype="4" fill="hold" nodeType="withEffect">
                                      <p:stCondLst>
                                        <p:cond delay="500"/>
                                      </p:stCondLst>
                                      <p:childTnLst>
                                        <p:set>
                                          <p:cBhvr>
                                            <p:cTn id="62" dur="1" fill="hold">
                                              <p:stCondLst>
                                                <p:cond delay="0"/>
                                              </p:stCondLst>
                                            </p:cTn>
                                            <p:tgtEl>
                                              <p:spTgt spid="19"/>
                                            </p:tgtEl>
                                            <p:attrNameLst>
                                              <p:attrName>style.visibility</p:attrName>
                                            </p:attrNameLst>
                                          </p:cBhvr>
                                          <p:to>
                                            <p:strVal val="visible"/>
                                          </p:to>
                                        </p:set>
                                        <p:animEffect transition="in" filter="slide(fromBottom)">
                                          <p:cBhvr>
                                            <p:cTn id="63" dur="500"/>
                                            <p:tgtEl>
                                              <p:spTgt spid="19"/>
                                            </p:tgtEl>
                                          </p:cBhvr>
                                        </p:animEffect>
                                      </p:childTnLst>
                                    </p:cTn>
                                  </p:par>
                                </p:childTnLst>
                              </p:cTn>
                            </p:par>
                            <p:par>
                              <p:cTn id="64" fill="hold">
                                <p:stCondLst>
                                  <p:cond delay="8600"/>
                                </p:stCondLst>
                                <p:childTnLst>
                                  <p:par>
                                    <p:cTn id="65" presetID="12" presetClass="entr" presetSubtype="8" fill="hold" grpId="0" nodeType="afterEffect">
                                      <p:stCondLst>
                                        <p:cond delay="250"/>
                                      </p:stCondLst>
                                      <p:childTnLst>
                                        <p:set>
                                          <p:cBhvr>
                                            <p:cTn id="66" dur="1" fill="hold">
                                              <p:stCondLst>
                                                <p:cond delay="0"/>
                                              </p:stCondLst>
                                            </p:cTn>
                                            <p:tgtEl>
                                              <p:spTgt spid="29"/>
                                            </p:tgtEl>
                                            <p:attrNameLst>
                                              <p:attrName>style.visibility</p:attrName>
                                            </p:attrNameLst>
                                          </p:cBhvr>
                                          <p:to>
                                            <p:strVal val="visible"/>
                                          </p:to>
                                        </p:set>
                                        <p:animEffect transition="in" filter="slide(fromLeft)">
                                          <p:cBhvr>
                                            <p:cTn id="67" dur="500"/>
                                            <p:tgtEl>
                                              <p:spTgt spid="29"/>
                                            </p:tgtEl>
                                          </p:cBhvr>
                                        </p:animEffect>
                                      </p:childTnLst>
                                    </p:cTn>
                                  </p:par>
                                  <p:par>
                                    <p:cTn id="68" presetID="12" presetClass="entr" presetSubtype="8" fill="hold" grpId="0" nodeType="withEffect">
                                      <p:stCondLst>
                                        <p:cond delay="250"/>
                                      </p:stCondLst>
                                      <p:childTnLst>
                                        <p:set>
                                          <p:cBhvr>
                                            <p:cTn id="69" dur="1" fill="hold">
                                              <p:stCondLst>
                                                <p:cond delay="0"/>
                                              </p:stCondLst>
                                            </p:cTn>
                                            <p:tgtEl>
                                              <p:spTgt spid="28"/>
                                            </p:tgtEl>
                                            <p:attrNameLst>
                                              <p:attrName>style.visibility</p:attrName>
                                            </p:attrNameLst>
                                          </p:cBhvr>
                                          <p:to>
                                            <p:strVal val="visible"/>
                                          </p:to>
                                        </p:set>
                                        <p:animEffect transition="in" filter="slide(fromLeft)">
                                          <p:cBhvr>
                                            <p:cTn id="70" dur="500"/>
                                            <p:tgtEl>
                                              <p:spTgt spid="28"/>
                                            </p:tgtEl>
                                          </p:cBhvr>
                                        </p:animEffect>
                                      </p:childTnLst>
                                    </p:cTn>
                                  </p:par>
                                </p:childTnLst>
                              </p:cTn>
                            </p:par>
                            <p:par>
                              <p:cTn id="71" fill="hold">
                                <p:stCondLst>
                                  <p:cond delay="9350"/>
                                </p:stCondLst>
                                <p:childTnLst>
                                  <p:par>
                                    <p:cTn id="72" presetID="1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additive="base">
                                            <p:cTn id="74" dur="500"/>
                                            <p:tgtEl>
                                              <p:spTgt spid="35"/>
                                            </p:tgtEl>
                                            <p:attrNameLst>
                                              <p:attrName>ppt_x</p:attrName>
                                            </p:attrNameLst>
                                          </p:cBhvr>
                                          <p:tavLst>
                                            <p:tav tm="0">
                                              <p:val>
                                                <p:strVal val="#ppt_x+#ppt_w*1.125000"/>
                                              </p:val>
                                            </p:tav>
                                            <p:tav tm="100000">
                                              <p:val>
                                                <p:strVal val="#ppt_x"/>
                                              </p:val>
                                            </p:tav>
                                          </p:tavLst>
                                        </p:anim>
                                        <p:animEffect transition="in" filter="wipe(left)">
                                          <p:cBhvr>
                                            <p:cTn id="75" dur="500"/>
                                            <p:tgtEl>
                                              <p:spTgt spid="35"/>
                                            </p:tgtEl>
                                          </p:cBhvr>
                                        </p:animEffect>
                                      </p:childTnLst>
                                    </p:cTn>
                                  </p:par>
                                  <p:par>
                                    <p:cTn id="76" presetID="12" presetClass="entr" presetSubtype="2"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additive="base">
                                            <p:cTn id="78" dur="500"/>
                                            <p:tgtEl>
                                              <p:spTgt spid="34"/>
                                            </p:tgtEl>
                                            <p:attrNameLst>
                                              <p:attrName>ppt_x</p:attrName>
                                            </p:attrNameLst>
                                          </p:cBhvr>
                                          <p:tavLst>
                                            <p:tav tm="0">
                                              <p:val>
                                                <p:strVal val="#ppt_x+#ppt_w*1.125000"/>
                                              </p:val>
                                            </p:tav>
                                            <p:tav tm="100000">
                                              <p:val>
                                                <p:strVal val="#ppt_x"/>
                                              </p:val>
                                            </p:tav>
                                          </p:tavLst>
                                        </p:anim>
                                        <p:animEffect transition="in" filter="wipe(left)">
                                          <p:cBhvr>
                                            <p:cTn id="79" dur="500"/>
                                            <p:tgtEl>
                                              <p:spTgt spid="34"/>
                                            </p:tgtEl>
                                          </p:cBhvr>
                                        </p:animEffect>
                                      </p:childTnLst>
                                    </p:cTn>
                                  </p:par>
                                </p:childTnLst>
                              </p:cTn>
                            </p:par>
                            <p:par>
                              <p:cTn id="80" fill="hold">
                                <p:stCondLst>
                                  <p:cond delay="9850"/>
                                </p:stCondLst>
                                <p:childTnLst>
                                  <p:par>
                                    <p:cTn id="81" presetID="12" presetClass="entr" presetSubtype="8"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p:tgtEl>
                                              <p:spTgt spid="31"/>
                                            </p:tgtEl>
                                            <p:attrNameLst>
                                              <p:attrName>ppt_x</p:attrName>
                                            </p:attrNameLst>
                                          </p:cBhvr>
                                          <p:tavLst>
                                            <p:tav tm="0">
                                              <p:val>
                                                <p:strVal val="#ppt_x-#ppt_w*1.125000"/>
                                              </p:val>
                                            </p:tav>
                                            <p:tav tm="100000">
                                              <p:val>
                                                <p:strVal val="#ppt_x"/>
                                              </p:val>
                                            </p:tav>
                                          </p:tavLst>
                                        </p:anim>
                                        <p:animEffect transition="in" filter="wipe(right)">
                                          <p:cBhvr>
                                            <p:cTn id="84" dur="500"/>
                                            <p:tgtEl>
                                              <p:spTgt spid="31"/>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p:tgtEl>
                                              <p:spTgt spid="30"/>
                                            </p:tgtEl>
                                            <p:attrNameLst>
                                              <p:attrName>ppt_x</p:attrName>
                                            </p:attrNameLst>
                                          </p:cBhvr>
                                          <p:tavLst>
                                            <p:tav tm="0">
                                              <p:val>
                                                <p:strVal val="#ppt_x-#ppt_w*1.125000"/>
                                              </p:val>
                                            </p:tav>
                                            <p:tav tm="100000">
                                              <p:val>
                                                <p:strVal val="#ppt_x"/>
                                              </p:val>
                                            </p:tav>
                                          </p:tavLst>
                                        </p:anim>
                                        <p:animEffect transition="in" filter="wipe(right)">
                                          <p:cBhvr>
                                            <p:cTn id="88" dur="500"/>
                                            <p:tgtEl>
                                              <p:spTgt spid="30"/>
                                            </p:tgtEl>
                                          </p:cBhvr>
                                        </p:animEffect>
                                      </p:childTnLst>
                                    </p:cTn>
                                  </p:par>
                                </p:childTnLst>
                              </p:cTn>
                            </p:par>
                            <p:par>
                              <p:cTn id="89" fill="hold">
                                <p:stCondLst>
                                  <p:cond delay="10350"/>
                                </p:stCondLst>
                                <p:childTnLst>
                                  <p:par>
                                    <p:cTn id="90" presetID="12" presetClass="entr" presetSubtype="2"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p:tgtEl>
                                              <p:spTgt spid="33"/>
                                            </p:tgtEl>
                                            <p:attrNameLst>
                                              <p:attrName>ppt_x</p:attrName>
                                            </p:attrNameLst>
                                          </p:cBhvr>
                                          <p:tavLst>
                                            <p:tav tm="0">
                                              <p:val>
                                                <p:strVal val="#ppt_x+#ppt_w*1.125000"/>
                                              </p:val>
                                            </p:tav>
                                            <p:tav tm="100000">
                                              <p:val>
                                                <p:strVal val="#ppt_x"/>
                                              </p:val>
                                            </p:tav>
                                          </p:tavLst>
                                        </p:anim>
                                        <p:animEffect transition="in" filter="wipe(left)">
                                          <p:cBhvr>
                                            <p:cTn id="93" dur="500"/>
                                            <p:tgtEl>
                                              <p:spTgt spid="33"/>
                                            </p:tgtEl>
                                          </p:cBhvr>
                                        </p:animEffect>
                                      </p:childTnLst>
                                    </p:cTn>
                                  </p:par>
                                  <p:par>
                                    <p:cTn id="94" presetID="12" presetClass="entr" presetSubtype="2"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 calcmode="lin" valueType="num">
                                          <p:cBhvr additive="base">
                                            <p:cTn id="96" dur="500"/>
                                            <p:tgtEl>
                                              <p:spTgt spid="32"/>
                                            </p:tgtEl>
                                            <p:attrNameLst>
                                              <p:attrName>ppt_x</p:attrName>
                                            </p:attrNameLst>
                                          </p:cBhvr>
                                          <p:tavLst>
                                            <p:tav tm="0">
                                              <p:val>
                                                <p:strVal val="#ppt_x+#ppt_w*1.125000"/>
                                              </p:val>
                                            </p:tav>
                                            <p:tav tm="100000">
                                              <p:val>
                                                <p:strVal val="#ppt_x"/>
                                              </p:val>
                                            </p:tav>
                                          </p:tavLst>
                                        </p:anim>
                                        <p:animEffect transition="in" filter="wipe(left)">
                                          <p:cBhvr>
                                            <p:cTn id="97" dur="500"/>
                                            <p:tgtEl>
                                              <p:spTgt spid="32"/>
                                            </p:tgtEl>
                                          </p:cBhvr>
                                        </p:animEffect>
                                      </p:childTnLst>
                                    </p:cTn>
                                  </p:par>
                                </p:childTnLst>
                              </p:cTn>
                            </p:par>
                            <p:par>
                              <p:cTn id="98" fill="hold">
                                <p:stCondLst>
                                  <p:cond delay="10850"/>
                                </p:stCondLst>
                                <p:childTnLst>
                                  <p:par>
                                    <p:cTn id="99" presetID="10" presetClass="entr" presetSubtype="0" fill="hold" grpId="0"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p:bldP spid="30" grpId="0"/>
          <p:bldP spid="31" grpId="0"/>
          <p:bldP spid="32" grpId="0"/>
          <p:bldP spid="33" grpId="0"/>
          <p:bldP spid="34" grpId="0"/>
          <p:bldP spid="35" grpId="0"/>
          <p:bldP spid="62" grpId="0"/>
          <p:bldP spid="6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4869517" y="408189"/>
            <a:ext cx="427448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0" y="408189"/>
            <a:ext cx="4295775"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6" name="Picture 9" descr="C:\Users\Administrator\Desktop\备用小报\待做模板区\读书小报\1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924" y="1008196"/>
            <a:ext cx="7437712" cy="375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五角星 50"/>
          <p:cNvSpPr/>
          <p:nvPr/>
        </p:nvSpPr>
        <p:spPr>
          <a:xfrm rot="20009784" flipV="1">
            <a:off x="3048450" y="909875"/>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BDD704"/>
          </a:solidFill>
          <a:ln w="101600">
            <a:solidFill>
              <a:srgbClr val="FFC000">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角星 50"/>
          <p:cNvSpPr/>
          <p:nvPr/>
        </p:nvSpPr>
        <p:spPr>
          <a:xfrm rot="853210" flipV="1">
            <a:off x="4075297" y="1025250"/>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ED6C72"/>
          </a:solidFill>
          <a:ln w="101600">
            <a:solidFill>
              <a:srgbClr val="FF8901">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角星 50"/>
          <p:cNvSpPr/>
          <p:nvPr/>
        </p:nvSpPr>
        <p:spPr>
          <a:xfrm rot="12957389" flipV="1">
            <a:off x="5239272" y="954624"/>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FFC000"/>
          </a:solidFill>
          <a:ln w="101600">
            <a:solidFill>
              <a:srgbClr val="ED6C72">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4"/>
          <a:srcRect b="39547"/>
          <a:stretch/>
        </p:blipFill>
        <p:spPr>
          <a:xfrm>
            <a:off x="7115211" y="1008197"/>
            <a:ext cx="1213209" cy="3604444"/>
          </a:xfrm>
          <a:prstGeom prst="rect">
            <a:avLst/>
          </a:prstGeom>
          <a:effectLst>
            <a:outerShdw blurRad="50800" dist="38100" algn="l" rotWithShape="0">
              <a:schemeClr val="bg1">
                <a:alpha val="40000"/>
              </a:schemeClr>
            </a:outerShdw>
          </a:effectLst>
        </p:spPr>
      </p:pic>
      <p:pic>
        <p:nvPicPr>
          <p:cNvPr id="11" name="图片 10"/>
          <p:cNvPicPr>
            <a:picLocks noChangeAspect="1"/>
          </p:cNvPicPr>
          <p:nvPr/>
        </p:nvPicPr>
        <p:blipFill rotWithShape="1">
          <a:blip r:embed="rId4"/>
          <a:srcRect b="39547"/>
          <a:stretch/>
        </p:blipFill>
        <p:spPr>
          <a:xfrm flipH="1">
            <a:off x="650631" y="952333"/>
            <a:ext cx="1213209" cy="3604444"/>
          </a:xfrm>
          <a:prstGeom prst="rect">
            <a:avLst/>
          </a:prstGeom>
          <a:effectLst>
            <a:outerShdw blurRad="50800" dist="38100" algn="l" rotWithShape="0">
              <a:schemeClr val="bg1">
                <a:alpha val="40000"/>
              </a:schemeClr>
            </a:outerShdw>
          </a:effectLst>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96256" y="4209421"/>
            <a:ext cx="2439311" cy="812147"/>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8912" y="4248920"/>
            <a:ext cx="2160583" cy="719347"/>
          </a:xfrm>
          <a:prstGeom prst="rect">
            <a:avLst/>
          </a:prstGeom>
        </p:spPr>
      </p:pic>
      <p:sp>
        <p:nvSpPr>
          <p:cNvPr id="14" name="矩形 13"/>
          <p:cNvSpPr/>
          <p:nvPr/>
        </p:nvSpPr>
        <p:spPr>
          <a:xfrm>
            <a:off x="4274482" y="104239"/>
            <a:ext cx="595035" cy="362792"/>
          </a:xfrm>
          <a:prstGeom prst="rect">
            <a:avLst/>
          </a:prstGeom>
        </p:spPr>
        <p:txBody>
          <a:bodyPr wrap="none">
            <a:spAutoFit/>
          </a:bodyPr>
          <a:lstStyle/>
          <a:p>
            <a:pPr marL="0" lvl="1">
              <a:lnSpc>
                <a:spcPct val="120000"/>
              </a:lnSpc>
            </a:pPr>
            <a:r>
              <a:rPr lang="zh-CN" altLang="en-US" sz="1600" b="1" dirty="0" smtClean="0">
                <a:solidFill>
                  <a:schemeClr val="tx1">
                    <a:lumMod val="85000"/>
                    <a:lumOff val="15000"/>
                  </a:schemeClr>
                </a:solidFill>
                <a:latin typeface="微软雅黑" pitchFamily="34" charset="-122"/>
                <a:ea typeface="微软雅黑" pitchFamily="34" charset="-122"/>
              </a:rPr>
              <a:t>目录</a:t>
            </a:r>
            <a:endParaRPr lang="zh-CN" altLang="en-US" sz="1600" b="1" dirty="0">
              <a:solidFill>
                <a:schemeClr val="tx1">
                  <a:lumMod val="85000"/>
                  <a:lumOff val="15000"/>
                </a:schemeClr>
              </a:solidFill>
              <a:latin typeface="微软雅黑" pitchFamily="34" charset="-122"/>
              <a:ea typeface="微软雅黑" pitchFamily="34" charset="-122"/>
            </a:endParaRPr>
          </a:p>
        </p:txBody>
      </p:sp>
      <p:sp>
        <p:nvSpPr>
          <p:cNvPr id="15" name="矩形 14"/>
          <p:cNvSpPr/>
          <p:nvPr/>
        </p:nvSpPr>
        <p:spPr>
          <a:xfrm>
            <a:off x="3888159" y="391765"/>
            <a:ext cx="1367682" cy="307777"/>
          </a:xfrm>
          <a:prstGeom prst="rect">
            <a:avLst/>
          </a:prstGeom>
        </p:spPr>
        <p:txBody>
          <a:bodyPr wrap="none">
            <a:spAutoFit/>
          </a:bodyPr>
          <a:lstStyle/>
          <a:p>
            <a:pPr algn="ctr"/>
            <a:r>
              <a:rPr lang="en-US" altLang="zh-CN"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rPr>
              <a:t>CONTENTS</a:t>
            </a:r>
            <a:endParaRPr lang="zh-CN" altLang="en-US"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endParaRPr>
          </a:p>
        </p:txBody>
      </p:sp>
      <p:sp>
        <p:nvSpPr>
          <p:cNvPr id="16" name="矩形 15"/>
          <p:cNvSpPr/>
          <p:nvPr/>
        </p:nvSpPr>
        <p:spPr>
          <a:xfrm rot="20740597">
            <a:off x="1229961" y="2024667"/>
            <a:ext cx="3467616" cy="584775"/>
          </a:xfrm>
          <a:prstGeom prst="rect">
            <a:avLst/>
          </a:prstGeom>
        </p:spPr>
        <p:txBody>
          <a:bodyPr wrap="none">
            <a:spAutoFit/>
            <a:scene3d>
              <a:camera prst="orthographicFront"/>
              <a:lightRig rig="threePt" dir="t"/>
            </a:scene3d>
            <a:sp3d extrusionH="57150">
              <a:bevelT w="12700" h="38100" prst="slope"/>
              <a:bevelB w="69850" h="38100" prst="cross"/>
            </a:sp3d>
          </a:bodyPr>
          <a:lstStyle/>
          <a:p>
            <a:pPr algn="ctr"/>
            <a:r>
              <a:rPr lang="zh-CN" altLang="en-US" sz="3200" dirty="0" smtClean="0">
                <a:solidFill>
                  <a:srgbClr val="92D050"/>
                </a:solidFill>
                <a:latin typeface="汉仪菱心体简" panose="02010609000101010101" pitchFamily="49" charset="-122"/>
                <a:ea typeface="汉仪菱心体简" panose="02010609000101010101" pitchFamily="49" charset="-122"/>
              </a:rPr>
              <a:t>怎样提高教学质量</a:t>
            </a:r>
            <a:endParaRPr lang="zh-CN" altLang="en-US" sz="3200" dirty="0">
              <a:solidFill>
                <a:srgbClr val="92D050"/>
              </a:solidFill>
              <a:latin typeface="汉仪菱心体简" panose="02010609000101010101" pitchFamily="49" charset="-122"/>
              <a:ea typeface="汉仪菱心体简" panose="02010609000101010101" pitchFamily="49" charset="-122"/>
            </a:endParaRPr>
          </a:p>
        </p:txBody>
      </p:sp>
      <p:sp>
        <p:nvSpPr>
          <p:cNvPr id="17" name="矩形 16"/>
          <p:cNvSpPr/>
          <p:nvPr/>
        </p:nvSpPr>
        <p:spPr>
          <a:xfrm>
            <a:off x="4899832" y="2185809"/>
            <a:ext cx="2784781" cy="1384353"/>
          </a:xfrm>
          <a:prstGeom prst="rect">
            <a:avLst/>
          </a:prstGeom>
        </p:spPr>
        <p:txBody>
          <a:bodyPr wrap="square">
            <a:spAutoFit/>
          </a:bodyPr>
          <a:lstStyle/>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教师培训</a:t>
            </a:r>
            <a:endParaRPr lang="en-US" altLang="zh-CN" sz="2400" dirty="0">
              <a:solidFill>
                <a:schemeClr val="tx1">
                  <a:lumMod val="85000"/>
                  <a:lumOff val="15000"/>
                </a:schemeClr>
              </a:solidFill>
              <a:latin typeface="微软雅黑" pitchFamily="34" charset="-122"/>
              <a:ea typeface="微软雅黑" pitchFamily="34" charset="-122"/>
            </a:endParaRPr>
          </a:p>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学生辅导</a:t>
            </a:r>
            <a:endParaRPr lang="en-US" altLang="zh-CN" sz="2400" dirty="0">
              <a:solidFill>
                <a:schemeClr val="tx1">
                  <a:lumMod val="85000"/>
                  <a:lumOff val="15000"/>
                </a:schemeClr>
              </a:solidFill>
              <a:latin typeface="微软雅黑" pitchFamily="34" charset="-122"/>
              <a:ea typeface="微软雅黑" pitchFamily="34" charset="-122"/>
            </a:endParaRPr>
          </a:p>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推广方案</a:t>
            </a:r>
          </a:p>
        </p:txBody>
      </p:sp>
      <p:pic>
        <p:nvPicPr>
          <p:cNvPr id="18" name="Picture 5" descr="C:\Users\ABC\Desktop\58pic_526bf2bdbafad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8856" y="1282769"/>
            <a:ext cx="1127329" cy="7874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C:\Users\ABC\Desktop\58pic_526bf2bdbafad.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1424" y="2838756"/>
            <a:ext cx="1133475" cy="2182812"/>
          </a:xfrm>
          <a:prstGeom prst="rect">
            <a:avLst/>
          </a:prstGeom>
          <a:noFill/>
          <a:extLst>
            <a:ext uri="{909E8E84-426E-40DD-AFC4-6F175D3DCCD1}">
              <a14:hiddenFill xmlns:a14="http://schemas.microsoft.com/office/drawing/2010/main">
                <a:solidFill>
                  <a:srgbClr val="FFFFFF"/>
                </a:solidFill>
              </a14:hiddenFill>
            </a:ext>
          </a:extLst>
        </p:spPr>
      </p:pic>
      <p:pic>
        <p:nvPicPr>
          <p:cNvPr id="90" name="图片 89"/>
          <p:cNvPicPr>
            <a:picLocks noChangeAspect="1"/>
          </p:cNvPicPr>
          <p:nvPr/>
        </p:nvPicPr>
        <p:blipFill rotWithShape="1">
          <a:blip r:embed="rId9"/>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9"/>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100389931"/>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14:bounceEnd="72000">
                                          <p:cBhvr additive="base">
                                            <p:cTn id="15" dur="1000" fill="hold"/>
                                            <p:tgtEl>
                                              <p:spTgt spid="1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1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14:bounceEnd="72000">
                                          <p:cBhvr additive="base">
                                            <p:cTn id="20" dur="1000" fill="hold"/>
                                            <p:tgtEl>
                                              <p:spTgt spid="15"/>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80">
                                              <p:stCondLst>
                                                <p:cond delay="0"/>
                                              </p:stCondLst>
                                            </p:cTn>
                                            <p:tgtEl>
                                              <p:spTgt spid="6"/>
                                            </p:tgtEl>
                                          </p:cBhvr>
                                        </p:animEffect>
                                        <p:anim calcmode="lin" valueType="num">
                                          <p:cBhvr>
                                            <p:cTn id="2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2" dur="26">
                                              <p:stCondLst>
                                                <p:cond delay="650"/>
                                              </p:stCondLst>
                                            </p:cTn>
                                            <p:tgtEl>
                                              <p:spTgt spid="6"/>
                                            </p:tgtEl>
                                          </p:cBhvr>
                                          <p:to x="100000" y="60000"/>
                                        </p:animScale>
                                        <p:animScale>
                                          <p:cBhvr>
                                            <p:cTn id="33" dur="166" decel="50000">
                                              <p:stCondLst>
                                                <p:cond delay="676"/>
                                              </p:stCondLst>
                                            </p:cTn>
                                            <p:tgtEl>
                                              <p:spTgt spid="6"/>
                                            </p:tgtEl>
                                          </p:cBhvr>
                                          <p:to x="100000" y="100000"/>
                                        </p:animScale>
                                        <p:animScale>
                                          <p:cBhvr>
                                            <p:cTn id="34" dur="26">
                                              <p:stCondLst>
                                                <p:cond delay="1312"/>
                                              </p:stCondLst>
                                            </p:cTn>
                                            <p:tgtEl>
                                              <p:spTgt spid="6"/>
                                            </p:tgtEl>
                                          </p:cBhvr>
                                          <p:to x="100000" y="80000"/>
                                        </p:animScale>
                                        <p:animScale>
                                          <p:cBhvr>
                                            <p:cTn id="35" dur="166" decel="50000">
                                              <p:stCondLst>
                                                <p:cond delay="1338"/>
                                              </p:stCondLst>
                                            </p:cTn>
                                            <p:tgtEl>
                                              <p:spTgt spid="6"/>
                                            </p:tgtEl>
                                          </p:cBhvr>
                                          <p:to x="100000" y="100000"/>
                                        </p:animScale>
                                        <p:animScale>
                                          <p:cBhvr>
                                            <p:cTn id="36" dur="26">
                                              <p:stCondLst>
                                                <p:cond delay="1642"/>
                                              </p:stCondLst>
                                            </p:cTn>
                                            <p:tgtEl>
                                              <p:spTgt spid="6"/>
                                            </p:tgtEl>
                                          </p:cBhvr>
                                          <p:to x="100000" y="90000"/>
                                        </p:animScale>
                                        <p:animScale>
                                          <p:cBhvr>
                                            <p:cTn id="37" dur="166" decel="50000">
                                              <p:stCondLst>
                                                <p:cond delay="1668"/>
                                              </p:stCondLst>
                                            </p:cTn>
                                            <p:tgtEl>
                                              <p:spTgt spid="6"/>
                                            </p:tgtEl>
                                          </p:cBhvr>
                                          <p:to x="100000" y="100000"/>
                                        </p:animScale>
                                        <p:animScale>
                                          <p:cBhvr>
                                            <p:cTn id="38" dur="26">
                                              <p:stCondLst>
                                                <p:cond delay="1808"/>
                                              </p:stCondLst>
                                            </p:cTn>
                                            <p:tgtEl>
                                              <p:spTgt spid="6"/>
                                            </p:tgtEl>
                                          </p:cBhvr>
                                          <p:to x="100000" y="95000"/>
                                        </p:animScale>
                                        <p:animScale>
                                          <p:cBhvr>
                                            <p:cTn id="39" dur="166" decel="50000">
                                              <p:stCondLst>
                                                <p:cond delay="1834"/>
                                              </p:stCondLst>
                                            </p:cTn>
                                            <p:tgtEl>
                                              <p:spTgt spid="6"/>
                                            </p:tgtEl>
                                          </p:cBhvr>
                                          <p:to x="100000" y="100000"/>
                                        </p:animScale>
                                      </p:childTnLst>
                                    </p:cTn>
                                  </p:par>
                                  <p:par>
                                    <p:cTn id="40" presetID="53" presetClass="entr" presetSubtype="16" fill="hold" grpId="0" nodeType="withEffect">
                                      <p:stCondLst>
                                        <p:cond delay="25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grpId="0" nodeType="withEffect">
                                      <p:stCondLst>
                                        <p:cond delay="300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2000"/>
                                            <p:tgtEl>
                                              <p:spTgt spid="10"/>
                                            </p:tgtEl>
                                          </p:cBhvr>
                                        </p:animEffect>
                                      </p:childTnLst>
                                    </p:cTn>
                                  </p:par>
                                  <p:par>
                                    <p:cTn id="60" presetID="22" presetClass="entr" presetSubtype="4" fill="hold"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20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6" presetClass="entr" presetSubtype="0" fill="hold" grpId="0" nodeType="clickEffect">
                                      <p:stCondLst>
                                        <p:cond delay="0"/>
                                      </p:stCondLst>
                                      <p:iterate type="lt">
                                        <p:tmPct val="10000"/>
                                      </p:iterate>
                                      <p:childTnLst>
                                        <p:set>
                                          <p:cBhvr>
                                            <p:cTn id="78" dur="1" fill="hold">
                                              <p:stCondLst>
                                                <p:cond delay="0"/>
                                              </p:stCondLst>
                                            </p:cTn>
                                            <p:tgtEl>
                                              <p:spTgt spid="16"/>
                                            </p:tgtEl>
                                            <p:attrNameLst>
                                              <p:attrName>style.visibility</p:attrName>
                                            </p:attrNameLst>
                                          </p:cBhvr>
                                          <p:to>
                                            <p:strVal val="visible"/>
                                          </p:to>
                                        </p:set>
                                        <p:anim by="(-#ppt_w*2)" calcmode="lin" valueType="num">
                                          <p:cBhvr rctx="PPT">
                                            <p:cTn id="79" dur="500" autoRev="1" fill="hold">
                                              <p:stCondLst>
                                                <p:cond delay="0"/>
                                              </p:stCondLst>
                                            </p:cTn>
                                            <p:tgtEl>
                                              <p:spTgt spid="16"/>
                                            </p:tgtEl>
                                            <p:attrNameLst>
                                              <p:attrName>ppt_w</p:attrName>
                                            </p:attrNameLst>
                                          </p:cBhvr>
                                        </p:anim>
                                        <p:anim by="(#ppt_w*0.50)" calcmode="lin" valueType="num">
                                          <p:cBhvr>
                                            <p:cTn id="80" dur="500" decel="50000" autoRev="1" fill="hold">
                                              <p:stCondLst>
                                                <p:cond delay="0"/>
                                              </p:stCondLst>
                                            </p:cTn>
                                            <p:tgtEl>
                                              <p:spTgt spid="16"/>
                                            </p:tgtEl>
                                            <p:attrNameLst>
                                              <p:attrName>ppt_x</p:attrName>
                                            </p:attrNameLst>
                                          </p:cBhvr>
                                        </p:anim>
                                        <p:anim from="(-#ppt_h/2)" to="(#ppt_y)" calcmode="lin" valueType="num">
                                          <p:cBhvr>
                                            <p:cTn id="81" dur="1000" fill="hold">
                                              <p:stCondLst>
                                                <p:cond delay="0"/>
                                              </p:stCondLst>
                                            </p:cTn>
                                            <p:tgtEl>
                                              <p:spTgt spid="16"/>
                                            </p:tgtEl>
                                            <p:attrNameLst>
                                              <p:attrName>ppt_y</p:attrName>
                                            </p:attrNameLst>
                                          </p:cBhvr>
                                        </p:anim>
                                        <p:animRot by="21600000">
                                          <p:cBhvr>
                                            <p:cTn id="82" dur="1000" fill="hold">
                                              <p:stCondLst>
                                                <p:cond delay="0"/>
                                              </p:stCondLst>
                                            </p:cTn>
                                            <p:tgtEl>
                                              <p:spTgt spid="16"/>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38" presetClass="entr" presetSubtype="0" accel="50000" fill="hold" grpId="0" nodeType="clickEffect">
                                      <p:stCondLst>
                                        <p:cond delay="0"/>
                                      </p:stCondLst>
                                      <p:iterate type="lt">
                                        <p:tmPct val="50000"/>
                                      </p:iterate>
                                      <p:childTnLst>
                                        <p:set>
                                          <p:cBhvr>
                                            <p:cTn id="86" dur="1" fill="hold">
                                              <p:stCondLst>
                                                <p:cond delay="0"/>
                                              </p:stCondLst>
                                            </p:cTn>
                                            <p:tgtEl>
                                              <p:spTgt spid="17"/>
                                            </p:tgtEl>
                                            <p:attrNameLst>
                                              <p:attrName>style.visibility</p:attrName>
                                            </p:attrNameLst>
                                          </p:cBhvr>
                                          <p:to>
                                            <p:strVal val="visible"/>
                                          </p:to>
                                        </p:set>
                                        <p:set>
                                          <p:cBhvr>
                                            <p:cTn id="87" dur="114" fill="hold">
                                              <p:stCondLst>
                                                <p:cond delay="0"/>
                                              </p:stCondLst>
                                            </p:cTn>
                                            <p:tgtEl>
                                              <p:spTgt spid="17"/>
                                            </p:tgtEl>
                                            <p:attrNameLst>
                                              <p:attrName>style.rotation</p:attrName>
                                            </p:attrNameLst>
                                          </p:cBhvr>
                                          <p:to>
                                            <p:strVal val="-45.0"/>
                                          </p:to>
                                        </p:set>
                                        <p:anim calcmode="lin" valueType="num">
                                          <p:cBhvr>
                                            <p:cTn id="88" dur="114" fill="hold">
                                              <p:stCondLst>
                                                <p:cond delay="114"/>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89" dur="114"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90" dur="39" decel="50000" autoRev="1" fill="hold">
                                              <p:stCondLst>
                                                <p:cond delay="114"/>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91" dur="34" fill="hold">
                                              <p:stCondLst>
                                                <p:cond delay="216"/>
                                              </p:stCondLst>
                                            </p:cTn>
                                            <p:tgtEl>
                                              <p:spTgt spid="17"/>
                                            </p:tgtEl>
                                            <p:attrNameLst>
                                              <p:attrName>ppt_y</p:attrName>
                                            </p:attrNameLst>
                                          </p:cBhvr>
                                          <p:tavLst>
                                            <p:tav tm="0">
                                              <p:val>
                                                <p:strVal val="#ppt_y-(0.354*#ppt_w-0.172*#ppt_h)"/>
                                              </p:val>
                                            </p:tav>
                                            <p:tav tm="100000">
                                              <p:val>
                                                <p:strVal val="#ppt_y"/>
                                              </p:val>
                                            </p:tav>
                                          </p:tavLst>
                                        </p:anim>
                                      </p:childTnLst>
                                    </p:cTn>
                                  </p:par>
                                  <p:par>
                                    <p:cTn id="92" presetID="22" presetClass="entr" presetSubtype="4" fill="hold" nodeType="withEffect">
                                      <p:stCondLst>
                                        <p:cond delay="170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par>
                                    <p:cTn id="95" presetID="2" presetClass="entr" presetSubtype="2" fill="hold" nodeType="withEffect" p14:presetBounceEnd="38000">
                                      <p:stCondLst>
                                        <p:cond delay="2100"/>
                                      </p:stCondLst>
                                      <p:childTnLst>
                                        <p:set>
                                          <p:cBhvr>
                                            <p:cTn id="96" dur="1" fill="hold">
                                              <p:stCondLst>
                                                <p:cond delay="0"/>
                                              </p:stCondLst>
                                            </p:cTn>
                                            <p:tgtEl>
                                              <p:spTgt spid="18"/>
                                            </p:tgtEl>
                                            <p:attrNameLst>
                                              <p:attrName>style.visibility</p:attrName>
                                            </p:attrNameLst>
                                          </p:cBhvr>
                                          <p:to>
                                            <p:strVal val="visible"/>
                                          </p:to>
                                        </p:set>
                                        <p:anim calcmode="lin" valueType="num" p14:bounceEnd="38000">
                                          <p:cBhvr additive="base">
                                            <p:cTn id="97" dur="500" fill="hold"/>
                                            <p:tgtEl>
                                              <p:spTgt spid="18"/>
                                            </p:tgtEl>
                                            <p:attrNameLst>
                                              <p:attrName>ppt_x</p:attrName>
                                            </p:attrNameLst>
                                          </p:cBhvr>
                                          <p:tavLst>
                                            <p:tav tm="0">
                                              <p:val>
                                                <p:strVal val="1+#ppt_w/2"/>
                                              </p:val>
                                            </p:tav>
                                            <p:tav tm="100000">
                                              <p:val>
                                                <p:strVal val="#ppt_x"/>
                                              </p:val>
                                            </p:tav>
                                          </p:tavLst>
                                        </p:anim>
                                        <p:anim calcmode="lin" valueType="num" p14:bounceEnd="38000">
                                          <p:cBhvr additive="base">
                                            <p:cTn id="98" dur="500" fill="hold"/>
                                            <p:tgtEl>
                                              <p:spTgt spid="18"/>
                                            </p:tgtEl>
                                            <p:attrNameLst>
                                              <p:attrName>ppt_y</p:attrName>
                                            </p:attrNameLst>
                                          </p:cBhvr>
                                          <p:tavLst>
                                            <p:tav tm="0">
                                              <p:val>
                                                <p:strVal val="#ppt_y"/>
                                              </p:val>
                                            </p:tav>
                                            <p:tav tm="100000">
                                              <p:val>
                                                <p:strVal val="#ppt_y"/>
                                              </p:val>
                                            </p:tav>
                                          </p:tavLst>
                                        </p:anim>
                                      </p:childTnLst>
                                    </p:cTn>
                                  </p:par>
                                  <p:par>
                                    <p:cTn id="99" presetID="26" presetClass="emph" presetSubtype="0" repeatCount="2000" fill="hold" nodeType="withEffect">
                                      <p:stCondLst>
                                        <p:cond delay="2600"/>
                                      </p:stCondLst>
                                      <p:childTnLst>
                                        <p:animEffect transition="out" filter="fade">
                                          <p:cBhvr>
                                            <p:cTn id="100" dur="500" tmFilter="0, 0; .2, .5; .8, .5; 1, 0"/>
                                            <p:tgtEl>
                                              <p:spTgt spid="19"/>
                                            </p:tgtEl>
                                          </p:cBhvr>
                                        </p:animEffect>
                                        <p:animScale>
                                          <p:cBhvr>
                                            <p:cTn id="101"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ppt_x"/>
                                              </p:val>
                                            </p:tav>
                                            <p:tav tm="100000">
                                              <p:val>
                                                <p:strVal val="#ppt_x"/>
                                              </p:val>
                                            </p:tav>
                                          </p:tavLst>
                                        </p:anim>
                                        <p:anim calcmode="lin" valueType="num">
                                          <p:cBhvr additive="base">
                                            <p:cTn id="16" dur="1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1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000" fill="hold"/>
                                            <p:tgtEl>
                                              <p:spTgt spid="15"/>
                                            </p:tgtEl>
                                            <p:attrNameLst>
                                              <p:attrName>ppt_x</p:attrName>
                                            </p:attrNameLst>
                                          </p:cBhvr>
                                          <p:tavLst>
                                            <p:tav tm="0">
                                              <p:val>
                                                <p:strVal val="1+#ppt_w/2"/>
                                              </p:val>
                                            </p:tav>
                                            <p:tav tm="100000">
                                              <p:val>
                                                <p:strVal val="#ppt_x"/>
                                              </p:val>
                                            </p:tav>
                                          </p:tavLst>
                                        </p:anim>
                                        <p:anim calcmode="lin" valueType="num">
                                          <p:cBhvr additive="base">
                                            <p:cTn id="2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80">
                                              <p:stCondLst>
                                                <p:cond delay="0"/>
                                              </p:stCondLst>
                                            </p:cTn>
                                            <p:tgtEl>
                                              <p:spTgt spid="6"/>
                                            </p:tgtEl>
                                          </p:cBhvr>
                                        </p:animEffect>
                                        <p:anim calcmode="lin" valueType="num">
                                          <p:cBhvr>
                                            <p:cTn id="2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2" dur="26">
                                              <p:stCondLst>
                                                <p:cond delay="650"/>
                                              </p:stCondLst>
                                            </p:cTn>
                                            <p:tgtEl>
                                              <p:spTgt spid="6"/>
                                            </p:tgtEl>
                                          </p:cBhvr>
                                          <p:to x="100000" y="60000"/>
                                        </p:animScale>
                                        <p:animScale>
                                          <p:cBhvr>
                                            <p:cTn id="33" dur="166" decel="50000">
                                              <p:stCondLst>
                                                <p:cond delay="676"/>
                                              </p:stCondLst>
                                            </p:cTn>
                                            <p:tgtEl>
                                              <p:spTgt spid="6"/>
                                            </p:tgtEl>
                                          </p:cBhvr>
                                          <p:to x="100000" y="100000"/>
                                        </p:animScale>
                                        <p:animScale>
                                          <p:cBhvr>
                                            <p:cTn id="34" dur="26">
                                              <p:stCondLst>
                                                <p:cond delay="1312"/>
                                              </p:stCondLst>
                                            </p:cTn>
                                            <p:tgtEl>
                                              <p:spTgt spid="6"/>
                                            </p:tgtEl>
                                          </p:cBhvr>
                                          <p:to x="100000" y="80000"/>
                                        </p:animScale>
                                        <p:animScale>
                                          <p:cBhvr>
                                            <p:cTn id="35" dur="166" decel="50000">
                                              <p:stCondLst>
                                                <p:cond delay="1338"/>
                                              </p:stCondLst>
                                            </p:cTn>
                                            <p:tgtEl>
                                              <p:spTgt spid="6"/>
                                            </p:tgtEl>
                                          </p:cBhvr>
                                          <p:to x="100000" y="100000"/>
                                        </p:animScale>
                                        <p:animScale>
                                          <p:cBhvr>
                                            <p:cTn id="36" dur="26">
                                              <p:stCondLst>
                                                <p:cond delay="1642"/>
                                              </p:stCondLst>
                                            </p:cTn>
                                            <p:tgtEl>
                                              <p:spTgt spid="6"/>
                                            </p:tgtEl>
                                          </p:cBhvr>
                                          <p:to x="100000" y="90000"/>
                                        </p:animScale>
                                        <p:animScale>
                                          <p:cBhvr>
                                            <p:cTn id="37" dur="166" decel="50000">
                                              <p:stCondLst>
                                                <p:cond delay="1668"/>
                                              </p:stCondLst>
                                            </p:cTn>
                                            <p:tgtEl>
                                              <p:spTgt spid="6"/>
                                            </p:tgtEl>
                                          </p:cBhvr>
                                          <p:to x="100000" y="100000"/>
                                        </p:animScale>
                                        <p:animScale>
                                          <p:cBhvr>
                                            <p:cTn id="38" dur="26">
                                              <p:stCondLst>
                                                <p:cond delay="1808"/>
                                              </p:stCondLst>
                                            </p:cTn>
                                            <p:tgtEl>
                                              <p:spTgt spid="6"/>
                                            </p:tgtEl>
                                          </p:cBhvr>
                                          <p:to x="100000" y="95000"/>
                                        </p:animScale>
                                        <p:animScale>
                                          <p:cBhvr>
                                            <p:cTn id="39" dur="166" decel="50000">
                                              <p:stCondLst>
                                                <p:cond delay="1834"/>
                                              </p:stCondLst>
                                            </p:cTn>
                                            <p:tgtEl>
                                              <p:spTgt spid="6"/>
                                            </p:tgtEl>
                                          </p:cBhvr>
                                          <p:to x="100000" y="100000"/>
                                        </p:animScale>
                                      </p:childTnLst>
                                    </p:cTn>
                                  </p:par>
                                  <p:par>
                                    <p:cTn id="40" presetID="53" presetClass="entr" presetSubtype="16" fill="hold" grpId="0" nodeType="withEffect">
                                      <p:stCondLst>
                                        <p:cond delay="25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grpId="0" nodeType="withEffect">
                                      <p:stCondLst>
                                        <p:cond delay="300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2000"/>
                                            <p:tgtEl>
                                              <p:spTgt spid="10"/>
                                            </p:tgtEl>
                                          </p:cBhvr>
                                        </p:animEffect>
                                      </p:childTnLst>
                                    </p:cTn>
                                  </p:par>
                                  <p:par>
                                    <p:cTn id="60" presetID="22" presetClass="entr" presetSubtype="4" fill="hold"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20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6" presetClass="entr" presetSubtype="0" fill="hold" grpId="0" nodeType="clickEffect">
                                      <p:stCondLst>
                                        <p:cond delay="0"/>
                                      </p:stCondLst>
                                      <p:iterate type="lt">
                                        <p:tmPct val="10000"/>
                                      </p:iterate>
                                      <p:childTnLst>
                                        <p:set>
                                          <p:cBhvr>
                                            <p:cTn id="78" dur="1" fill="hold">
                                              <p:stCondLst>
                                                <p:cond delay="0"/>
                                              </p:stCondLst>
                                            </p:cTn>
                                            <p:tgtEl>
                                              <p:spTgt spid="16"/>
                                            </p:tgtEl>
                                            <p:attrNameLst>
                                              <p:attrName>style.visibility</p:attrName>
                                            </p:attrNameLst>
                                          </p:cBhvr>
                                          <p:to>
                                            <p:strVal val="visible"/>
                                          </p:to>
                                        </p:set>
                                        <p:anim by="(-#ppt_w*2)" calcmode="lin" valueType="num">
                                          <p:cBhvr rctx="PPT">
                                            <p:cTn id="79" dur="500" autoRev="1" fill="hold">
                                              <p:stCondLst>
                                                <p:cond delay="0"/>
                                              </p:stCondLst>
                                            </p:cTn>
                                            <p:tgtEl>
                                              <p:spTgt spid="16"/>
                                            </p:tgtEl>
                                            <p:attrNameLst>
                                              <p:attrName>ppt_w</p:attrName>
                                            </p:attrNameLst>
                                          </p:cBhvr>
                                        </p:anim>
                                        <p:anim by="(#ppt_w*0.50)" calcmode="lin" valueType="num">
                                          <p:cBhvr>
                                            <p:cTn id="80" dur="500" decel="50000" autoRev="1" fill="hold">
                                              <p:stCondLst>
                                                <p:cond delay="0"/>
                                              </p:stCondLst>
                                            </p:cTn>
                                            <p:tgtEl>
                                              <p:spTgt spid="16"/>
                                            </p:tgtEl>
                                            <p:attrNameLst>
                                              <p:attrName>ppt_x</p:attrName>
                                            </p:attrNameLst>
                                          </p:cBhvr>
                                        </p:anim>
                                        <p:anim from="(-#ppt_h/2)" to="(#ppt_y)" calcmode="lin" valueType="num">
                                          <p:cBhvr>
                                            <p:cTn id="81" dur="1000" fill="hold">
                                              <p:stCondLst>
                                                <p:cond delay="0"/>
                                              </p:stCondLst>
                                            </p:cTn>
                                            <p:tgtEl>
                                              <p:spTgt spid="16"/>
                                            </p:tgtEl>
                                            <p:attrNameLst>
                                              <p:attrName>ppt_y</p:attrName>
                                            </p:attrNameLst>
                                          </p:cBhvr>
                                        </p:anim>
                                        <p:animRot by="21600000">
                                          <p:cBhvr>
                                            <p:cTn id="82" dur="1000" fill="hold">
                                              <p:stCondLst>
                                                <p:cond delay="0"/>
                                              </p:stCondLst>
                                            </p:cTn>
                                            <p:tgtEl>
                                              <p:spTgt spid="16"/>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38" presetClass="entr" presetSubtype="0" accel="50000" fill="hold" grpId="0" nodeType="clickEffect">
                                      <p:stCondLst>
                                        <p:cond delay="0"/>
                                      </p:stCondLst>
                                      <p:iterate type="lt">
                                        <p:tmPct val="50000"/>
                                      </p:iterate>
                                      <p:childTnLst>
                                        <p:set>
                                          <p:cBhvr>
                                            <p:cTn id="86" dur="1" fill="hold">
                                              <p:stCondLst>
                                                <p:cond delay="0"/>
                                              </p:stCondLst>
                                            </p:cTn>
                                            <p:tgtEl>
                                              <p:spTgt spid="17"/>
                                            </p:tgtEl>
                                            <p:attrNameLst>
                                              <p:attrName>style.visibility</p:attrName>
                                            </p:attrNameLst>
                                          </p:cBhvr>
                                          <p:to>
                                            <p:strVal val="visible"/>
                                          </p:to>
                                        </p:set>
                                        <p:set>
                                          <p:cBhvr>
                                            <p:cTn id="87" dur="114" fill="hold">
                                              <p:stCondLst>
                                                <p:cond delay="0"/>
                                              </p:stCondLst>
                                            </p:cTn>
                                            <p:tgtEl>
                                              <p:spTgt spid="17"/>
                                            </p:tgtEl>
                                            <p:attrNameLst>
                                              <p:attrName>style.rotation</p:attrName>
                                            </p:attrNameLst>
                                          </p:cBhvr>
                                          <p:to>
                                            <p:strVal val="-45.0"/>
                                          </p:to>
                                        </p:set>
                                        <p:anim calcmode="lin" valueType="num">
                                          <p:cBhvr>
                                            <p:cTn id="88" dur="114" fill="hold">
                                              <p:stCondLst>
                                                <p:cond delay="114"/>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89" dur="114"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90" dur="39" decel="50000" autoRev="1" fill="hold">
                                              <p:stCondLst>
                                                <p:cond delay="114"/>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91" dur="34" fill="hold">
                                              <p:stCondLst>
                                                <p:cond delay="216"/>
                                              </p:stCondLst>
                                            </p:cTn>
                                            <p:tgtEl>
                                              <p:spTgt spid="17"/>
                                            </p:tgtEl>
                                            <p:attrNameLst>
                                              <p:attrName>ppt_y</p:attrName>
                                            </p:attrNameLst>
                                          </p:cBhvr>
                                          <p:tavLst>
                                            <p:tav tm="0">
                                              <p:val>
                                                <p:strVal val="#ppt_y-(0.354*#ppt_w-0.172*#ppt_h)"/>
                                              </p:val>
                                            </p:tav>
                                            <p:tav tm="100000">
                                              <p:val>
                                                <p:strVal val="#ppt_y"/>
                                              </p:val>
                                            </p:tav>
                                          </p:tavLst>
                                        </p:anim>
                                      </p:childTnLst>
                                    </p:cTn>
                                  </p:par>
                                  <p:par>
                                    <p:cTn id="92" presetID="22" presetClass="entr" presetSubtype="4" fill="hold" nodeType="withEffect">
                                      <p:stCondLst>
                                        <p:cond delay="170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par>
                                    <p:cTn id="95" presetID="2" presetClass="entr" presetSubtype="2" fill="hold" nodeType="withEffect">
                                      <p:stCondLst>
                                        <p:cond delay="210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00" fill="hold"/>
                                            <p:tgtEl>
                                              <p:spTgt spid="18"/>
                                            </p:tgtEl>
                                            <p:attrNameLst>
                                              <p:attrName>ppt_x</p:attrName>
                                            </p:attrNameLst>
                                          </p:cBhvr>
                                          <p:tavLst>
                                            <p:tav tm="0">
                                              <p:val>
                                                <p:strVal val="1+#ppt_w/2"/>
                                              </p:val>
                                            </p:tav>
                                            <p:tav tm="100000">
                                              <p:val>
                                                <p:strVal val="#ppt_x"/>
                                              </p:val>
                                            </p:tav>
                                          </p:tavLst>
                                        </p:anim>
                                        <p:anim calcmode="lin" valueType="num">
                                          <p:cBhvr additive="base">
                                            <p:cTn id="98" dur="500" fill="hold"/>
                                            <p:tgtEl>
                                              <p:spTgt spid="18"/>
                                            </p:tgtEl>
                                            <p:attrNameLst>
                                              <p:attrName>ppt_y</p:attrName>
                                            </p:attrNameLst>
                                          </p:cBhvr>
                                          <p:tavLst>
                                            <p:tav tm="0">
                                              <p:val>
                                                <p:strVal val="#ppt_y"/>
                                              </p:val>
                                            </p:tav>
                                            <p:tav tm="100000">
                                              <p:val>
                                                <p:strVal val="#ppt_y"/>
                                              </p:val>
                                            </p:tav>
                                          </p:tavLst>
                                        </p:anim>
                                      </p:childTnLst>
                                    </p:cTn>
                                  </p:par>
                                  <p:par>
                                    <p:cTn id="99" presetID="26" presetClass="emph" presetSubtype="0" repeatCount="2000" fill="hold" nodeType="withEffect">
                                      <p:stCondLst>
                                        <p:cond delay="2600"/>
                                      </p:stCondLst>
                                      <p:childTnLst>
                                        <p:animEffect transition="out" filter="fade">
                                          <p:cBhvr>
                                            <p:cTn id="100" dur="500" tmFilter="0, 0; .2, .5; .8, .5; 1, 0"/>
                                            <p:tgtEl>
                                              <p:spTgt spid="19"/>
                                            </p:tgtEl>
                                          </p:cBhvr>
                                        </p:animEffect>
                                        <p:animScale>
                                          <p:cBhvr>
                                            <p:cTn id="101"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4" grpId="0"/>
          <p:bldP spid="15" grpId="0"/>
          <p:bldP spid="16" grpId="0"/>
          <p:bldP spid="1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58167" y="3844960"/>
            <a:ext cx="448121" cy="448121"/>
            <a:chOff x="1622288" y="2631136"/>
            <a:chExt cx="597494" cy="597494"/>
          </a:xfrm>
        </p:grpSpPr>
        <p:sp>
          <p:nvSpPr>
            <p:cNvPr id="5" name="泪滴形 4"/>
            <p:cNvSpPr/>
            <p:nvPr/>
          </p:nvSpPr>
          <p:spPr>
            <a:xfrm rot="5400000">
              <a:off x="1622288" y="2631136"/>
              <a:ext cx="597494" cy="597494"/>
            </a:xfrm>
            <a:prstGeom prst="teardrop">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6" name="Freeform 23"/>
            <p:cNvSpPr>
              <a:spLocks/>
            </p:cNvSpPr>
            <p:nvPr/>
          </p:nvSpPr>
          <p:spPr bwMode="auto">
            <a:xfrm>
              <a:off x="1710720" y="2753807"/>
              <a:ext cx="301477" cy="228279"/>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1" dirty="0">
                <a:ea typeface="微软雅黑" panose="020B0503020204020204" pitchFamily="34" charset="-122"/>
              </a:endParaRPr>
            </a:p>
          </p:txBody>
        </p:sp>
        <p:sp>
          <p:nvSpPr>
            <p:cNvPr id="7" name="Freeform 27"/>
            <p:cNvSpPr>
              <a:spLocks/>
            </p:cNvSpPr>
            <p:nvPr/>
          </p:nvSpPr>
          <p:spPr bwMode="auto">
            <a:xfrm>
              <a:off x="1858552" y="2906471"/>
              <a:ext cx="301478" cy="229520"/>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1" dirty="0">
                <a:ea typeface="微软雅黑" panose="020B0503020204020204" pitchFamily="34" charset="-122"/>
              </a:endParaRPr>
            </a:p>
          </p:txBody>
        </p:sp>
      </p:grpSp>
      <p:grpSp>
        <p:nvGrpSpPr>
          <p:cNvPr id="8" name="组合 7"/>
          <p:cNvGrpSpPr/>
          <p:nvPr/>
        </p:nvGrpSpPr>
        <p:grpSpPr>
          <a:xfrm>
            <a:off x="3522227" y="3844960"/>
            <a:ext cx="448121" cy="448121"/>
            <a:chOff x="1622288" y="1296650"/>
            <a:chExt cx="597494" cy="597494"/>
          </a:xfrm>
        </p:grpSpPr>
        <p:sp>
          <p:nvSpPr>
            <p:cNvPr id="9" name="泪滴形 8"/>
            <p:cNvSpPr/>
            <p:nvPr/>
          </p:nvSpPr>
          <p:spPr>
            <a:xfrm rot="5400000">
              <a:off x="1622288" y="1296650"/>
              <a:ext cx="597494" cy="597494"/>
            </a:xfrm>
            <a:prstGeom prst="teardrop">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10" name="Freeform 13"/>
            <p:cNvSpPr>
              <a:spLocks noEditPoints="1"/>
            </p:cNvSpPr>
            <p:nvPr/>
          </p:nvSpPr>
          <p:spPr bwMode="auto">
            <a:xfrm>
              <a:off x="1894044" y="1513319"/>
              <a:ext cx="263670" cy="264390"/>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1" dirty="0">
                <a:ea typeface="微软雅黑" panose="020B0503020204020204" pitchFamily="34" charset="-122"/>
              </a:endParaRPr>
            </a:p>
          </p:txBody>
        </p:sp>
        <p:sp>
          <p:nvSpPr>
            <p:cNvPr id="11" name="Freeform 14"/>
            <p:cNvSpPr>
              <a:spLocks noEditPoints="1"/>
            </p:cNvSpPr>
            <p:nvPr/>
          </p:nvSpPr>
          <p:spPr bwMode="auto">
            <a:xfrm>
              <a:off x="1722435" y="1466772"/>
              <a:ext cx="184065" cy="180971"/>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1" dirty="0">
                <a:ea typeface="微软雅黑" panose="020B0503020204020204" pitchFamily="34" charset="-122"/>
              </a:endParaRPr>
            </a:p>
          </p:txBody>
        </p:sp>
      </p:grpSp>
      <p:grpSp>
        <p:nvGrpSpPr>
          <p:cNvPr id="12" name="组合 11"/>
          <p:cNvGrpSpPr/>
          <p:nvPr/>
        </p:nvGrpSpPr>
        <p:grpSpPr>
          <a:xfrm>
            <a:off x="5978982" y="3844960"/>
            <a:ext cx="448121" cy="448121"/>
            <a:chOff x="1622288" y="3942436"/>
            <a:chExt cx="597494" cy="597494"/>
          </a:xfrm>
        </p:grpSpPr>
        <p:sp>
          <p:nvSpPr>
            <p:cNvPr id="13" name="泪滴形 12"/>
            <p:cNvSpPr/>
            <p:nvPr/>
          </p:nvSpPr>
          <p:spPr>
            <a:xfrm rot="5400000">
              <a:off x="1622288" y="3942436"/>
              <a:ext cx="597494" cy="597494"/>
            </a:xfrm>
            <a:prstGeom prst="teardrop">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14" name="Freeform 31"/>
            <p:cNvSpPr>
              <a:spLocks/>
            </p:cNvSpPr>
            <p:nvPr/>
          </p:nvSpPr>
          <p:spPr bwMode="auto">
            <a:xfrm>
              <a:off x="1755558" y="4126343"/>
              <a:ext cx="339017" cy="258298"/>
            </a:xfrm>
            <a:custGeom>
              <a:avLst/>
              <a:gdLst>
                <a:gd name="T0" fmla="*/ 95 w 95"/>
                <a:gd name="T1" fmla="*/ 17 h 71"/>
                <a:gd name="T2" fmla="*/ 78 w 95"/>
                <a:gd name="T3" fmla="*/ 0 h 71"/>
                <a:gd name="T4" fmla="*/ 59 w 95"/>
                <a:gd name="T5" fmla="*/ 0 h 71"/>
                <a:gd name="T6" fmla="*/ 59 w 95"/>
                <a:gd name="T7" fmla="*/ 12 h 71"/>
                <a:gd name="T8" fmla="*/ 78 w 95"/>
                <a:gd name="T9" fmla="*/ 12 h 71"/>
                <a:gd name="T10" fmla="*/ 83 w 95"/>
                <a:gd name="T11" fmla="*/ 17 h 71"/>
                <a:gd name="T12" fmla="*/ 83 w 95"/>
                <a:gd name="T13" fmla="*/ 54 h 71"/>
                <a:gd name="T14" fmla="*/ 78 w 95"/>
                <a:gd name="T15" fmla="*/ 59 h 71"/>
                <a:gd name="T16" fmla="*/ 17 w 95"/>
                <a:gd name="T17" fmla="*/ 59 h 71"/>
                <a:gd name="T18" fmla="*/ 12 w 95"/>
                <a:gd name="T19" fmla="*/ 54 h 71"/>
                <a:gd name="T20" fmla="*/ 12 w 95"/>
                <a:gd name="T21" fmla="*/ 17 h 71"/>
                <a:gd name="T22" fmla="*/ 17 w 95"/>
                <a:gd name="T23" fmla="*/ 12 h 71"/>
                <a:gd name="T24" fmla="*/ 37 w 95"/>
                <a:gd name="T25" fmla="*/ 12 h 71"/>
                <a:gd name="T26" fmla="*/ 37 w 95"/>
                <a:gd name="T27" fmla="*/ 0 h 71"/>
                <a:gd name="T28" fmla="*/ 17 w 95"/>
                <a:gd name="T29" fmla="*/ 0 h 71"/>
                <a:gd name="T30" fmla="*/ 0 w 95"/>
                <a:gd name="T31" fmla="*/ 17 h 71"/>
                <a:gd name="T32" fmla="*/ 0 w 95"/>
                <a:gd name="T33" fmla="*/ 54 h 71"/>
                <a:gd name="T34" fmla="*/ 17 w 95"/>
                <a:gd name="T35" fmla="*/ 71 h 71"/>
                <a:gd name="T36" fmla="*/ 78 w 95"/>
                <a:gd name="T37" fmla="*/ 71 h 71"/>
                <a:gd name="T38" fmla="*/ 95 w 95"/>
                <a:gd name="T39" fmla="*/ 54 h 71"/>
                <a:gd name="T40" fmla="*/ 95 w 95"/>
                <a:gd name="T41"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71">
                  <a:moveTo>
                    <a:pt x="95" y="17"/>
                  </a:moveTo>
                  <a:cubicBezTo>
                    <a:pt x="95" y="8"/>
                    <a:pt x="87" y="0"/>
                    <a:pt x="78" y="0"/>
                  </a:cubicBezTo>
                  <a:cubicBezTo>
                    <a:pt x="59" y="0"/>
                    <a:pt x="59" y="0"/>
                    <a:pt x="59" y="0"/>
                  </a:cubicBezTo>
                  <a:cubicBezTo>
                    <a:pt x="59" y="12"/>
                    <a:pt x="59" y="12"/>
                    <a:pt x="59" y="12"/>
                  </a:cubicBezTo>
                  <a:cubicBezTo>
                    <a:pt x="78" y="12"/>
                    <a:pt x="78" y="12"/>
                    <a:pt x="78" y="12"/>
                  </a:cubicBezTo>
                  <a:cubicBezTo>
                    <a:pt x="81" y="12"/>
                    <a:pt x="83" y="15"/>
                    <a:pt x="83" y="17"/>
                  </a:cubicBezTo>
                  <a:cubicBezTo>
                    <a:pt x="83" y="54"/>
                    <a:pt x="83" y="54"/>
                    <a:pt x="83" y="54"/>
                  </a:cubicBezTo>
                  <a:cubicBezTo>
                    <a:pt x="83" y="57"/>
                    <a:pt x="81" y="59"/>
                    <a:pt x="78" y="59"/>
                  </a:cubicBezTo>
                  <a:cubicBezTo>
                    <a:pt x="17" y="59"/>
                    <a:pt x="17" y="59"/>
                    <a:pt x="17" y="59"/>
                  </a:cubicBezTo>
                  <a:cubicBezTo>
                    <a:pt x="15" y="59"/>
                    <a:pt x="12" y="57"/>
                    <a:pt x="12" y="54"/>
                  </a:cubicBezTo>
                  <a:cubicBezTo>
                    <a:pt x="12" y="17"/>
                    <a:pt x="12" y="17"/>
                    <a:pt x="12" y="17"/>
                  </a:cubicBezTo>
                  <a:cubicBezTo>
                    <a:pt x="12" y="15"/>
                    <a:pt x="15" y="12"/>
                    <a:pt x="17" y="12"/>
                  </a:cubicBezTo>
                  <a:cubicBezTo>
                    <a:pt x="37" y="12"/>
                    <a:pt x="37" y="12"/>
                    <a:pt x="37" y="12"/>
                  </a:cubicBezTo>
                  <a:cubicBezTo>
                    <a:pt x="37" y="0"/>
                    <a:pt x="37" y="0"/>
                    <a:pt x="37" y="0"/>
                  </a:cubicBezTo>
                  <a:cubicBezTo>
                    <a:pt x="17" y="0"/>
                    <a:pt x="17" y="0"/>
                    <a:pt x="17" y="0"/>
                  </a:cubicBezTo>
                  <a:cubicBezTo>
                    <a:pt x="8" y="0"/>
                    <a:pt x="0" y="8"/>
                    <a:pt x="0" y="17"/>
                  </a:cubicBezTo>
                  <a:cubicBezTo>
                    <a:pt x="0" y="54"/>
                    <a:pt x="0" y="54"/>
                    <a:pt x="0" y="54"/>
                  </a:cubicBezTo>
                  <a:cubicBezTo>
                    <a:pt x="0" y="64"/>
                    <a:pt x="8" y="71"/>
                    <a:pt x="17" y="71"/>
                  </a:cubicBezTo>
                  <a:cubicBezTo>
                    <a:pt x="78" y="71"/>
                    <a:pt x="78" y="71"/>
                    <a:pt x="78" y="71"/>
                  </a:cubicBezTo>
                  <a:cubicBezTo>
                    <a:pt x="87" y="71"/>
                    <a:pt x="95" y="64"/>
                    <a:pt x="95" y="54"/>
                  </a:cubicBezTo>
                  <a:lnTo>
                    <a:pt x="95" y="17"/>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51" dirty="0">
                <a:ea typeface="微软雅黑" panose="020B0503020204020204" pitchFamily="34" charset="-122"/>
              </a:endParaRPr>
            </a:p>
          </p:txBody>
        </p:sp>
        <p:sp>
          <p:nvSpPr>
            <p:cNvPr id="15" name="Freeform 35"/>
            <p:cNvSpPr>
              <a:spLocks/>
            </p:cNvSpPr>
            <p:nvPr/>
          </p:nvSpPr>
          <p:spPr bwMode="auto">
            <a:xfrm>
              <a:off x="1843152" y="4112558"/>
              <a:ext cx="163942" cy="275766"/>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51" dirty="0">
                <a:ea typeface="微软雅黑" panose="020B0503020204020204" pitchFamily="34" charset="-122"/>
              </a:endParaRPr>
            </a:p>
          </p:txBody>
        </p:sp>
      </p:grpSp>
      <p:grpSp>
        <p:nvGrpSpPr>
          <p:cNvPr id="16" name="组合 15"/>
          <p:cNvGrpSpPr/>
          <p:nvPr/>
        </p:nvGrpSpPr>
        <p:grpSpPr>
          <a:xfrm>
            <a:off x="1129823" y="1228171"/>
            <a:ext cx="1952904" cy="2410620"/>
            <a:chOff x="1790707" y="1556140"/>
            <a:chExt cx="2603872" cy="3214160"/>
          </a:xfrm>
        </p:grpSpPr>
        <p:sp>
          <p:nvSpPr>
            <p:cNvPr id="17" name="任意多边形 16"/>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18" name="矩形 17"/>
            <p:cNvSpPr/>
            <p:nvPr/>
          </p:nvSpPr>
          <p:spPr>
            <a:xfrm>
              <a:off x="1944403" y="1967771"/>
              <a:ext cx="2296480" cy="2678687"/>
            </a:xfrm>
            <a:prstGeom prst="rect">
              <a:avLst/>
            </a:prstGeom>
            <a:blipFill>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grpSp>
      <p:grpSp>
        <p:nvGrpSpPr>
          <p:cNvPr id="19" name="组合 18"/>
          <p:cNvGrpSpPr/>
          <p:nvPr/>
        </p:nvGrpSpPr>
        <p:grpSpPr>
          <a:xfrm>
            <a:off x="3595548" y="1228171"/>
            <a:ext cx="1952904" cy="2410620"/>
            <a:chOff x="1790707" y="1556140"/>
            <a:chExt cx="2603872" cy="3214160"/>
          </a:xfrm>
        </p:grpSpPr>
        <p:sp>
          <p:nvSpPr>
            <p:cNvPr id="20" name="任意多边形 19"/>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21" name="矩形 20"/>
            <p:cNvSpPr/>
            <p:nvPr/>
          </p:nvSpPr>
          <p:spPr>
            <a:xfrm>
              <a:off x="1944403" y="1967771"/>
              <a:ext cx="2296480" cy="2678687"/>
            </a:xfrm>
            <a:prstGeom prst="rect">
              <a:avLst/>
            </a:prstGeom>
            <a:blipFill>
              <a:blip r:embed="rId4"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grpSp>
      <p:grpSp>
        <p:nvGrpSpPr>
          <p:cNvPr id="24" name="组合 23"/>
          <p:cNvGrpSpPr/>
          <p:nvPr/>
        </p:nvGrpSpPr>
        <p:grpSpPr>
          <a:xfrm>
            <a:off x="6056809" y="1228171"/>
            <a:ext cx="1952904" cy="2410620"/>
            <a:chOff x="1790707" y="1556140"/>
            <a:chExt cx="2603872" cy="3214160"/>
          </a:xfrm>
        </p:grpSpPr>
        <p:sp>
          <p:nvSpPr>
            <p:cNvPr id="25" name="任意多边形 24"/>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26" name="矩形 25"/>
            <p:cNvSpPr/>
            <p:nvPr/>
          </p:nvSpPr>
          <p:spPr>
            <a:xfrm>
              <a:off x="1944403" y="1967771"/>
              <a:ext cx="2296480" cy="2678687"/>
            </a:xfrm>
            <a:prstGeom prst="rect">
              <a:avLst/>
            </a:prstGeom>
            <a:blipFill>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grpSp>
      <p:sp>
        <p:nvSpPr>
          <p:cNvPr id="27" name="矩形 26"/>
          <p:cNvSpPr/>
          <p:nvPr/>
        </p:nvSpPr>
        <p:spPr>
          <a:xfrm>
            <a:off x="1565006" y="3792887"/>
            <a:ext cx="984871" cy="323159"/>
          </a:xfrm>
          <a:prstGeom prst="rect">
            <a:avLst/>
          </a:prstGeom>
        </p:spPr>
        <p:txBody>
          <a:bodyPr wrap="none" lIns="68573" tIns="34287" rIns="68573" bIns="34287">
            <a:spAutoFit/>
          </a:bodyPr>
          <a:lstStyle/>
          <a:p>
            <a:r>
              <a:rPr lang="zh-CN" altLang="en-US" sz="1600" b="1" dirty="0">
                <a:solidFill>
                  <a:srgbClr val="595959"/>
                </a:solidFill>
                <a:latin typeface="微软雅黑" pitchFamily="34" charset="-122"/>
                <a:ea typeface="微软雅黑" pitchFamily="34" charset="-122"/>
              </a:rPr>
              <a:t>添加标题</a:t>
            </a:r>
            <a:endParaRPr lang="en-US" altLang="zh-CN" sz="1600" b="1" dirty="0">
              <a:solidFill>
                <a:srgbClr val="595959"/>
              </a:solidFill>
              <a:latin typeface="微软雅黑" pitchFamily="34" charset="-122"/>
              <a:ea typeface="微软雅黑" pitchFamily="34" charset="-122"/>
            </a:endParaRPr>
          </a:p>
        </p:txBody>
      </p:sp>
      <p:sp>
        <p:nvSpPr>
          <p:cNvPr id="28" name="矩形 47"/>
          <p:cNvSpPr>
            <a:spLocks noChangeArrowheads="1"/>
          </p:cNvSpPr>
          <p:nvPr/>
        </p:nvSpPr>
        <p:spPr bwMode="auto">
          <a:xfrm>
            <a:off x="1565005" y="4104582"/>
            <a:ext cx="1611371"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在此录入上述图表的描述说明，在此录入上述图表的描述说明。</a:t>
            </a:r>
          </a:p>
        </p:txBody>
      </p:sp>
      <p:sp>
        <p:nvSpPr>
          <p:cNvPr id="29" name="矩形 28"/>
          <p:cNvSpPr/>
          <p:nvPr/>
        </p:nvSpPr>
        <p:spPr>
          <a:xfrm>
            <a:off x="4034073" y="3792887"/>
            <a:ext cx="984871" cy="323159"/>
          </a:xfrm>
          <a:prstGeom prst="rect">
            <a:avLst/>
          </a:prstGeom>
        </p:spPr>
        <p:txBody>
          <a:bodyPr wrap="none" lIns="68573" tIns="34287" rIns="68573" bIns="34287">
            <a:spAutoFit/>
          </a:bodyPr>
          <a:lstStyle/>
          <a:p>
            <a:r>
              <a:rPr lang="zh-CN" altLang="en-US" sz="1600" b="1" dirty="0">
                <a:solidFill>
                  <a:srgbClr val="595959"/>
                </a:solidFill>
                <a:latin typeface="微软雅黑" pitchFamily="34" charset="-122"/>
                <a:ea typeface="微软雅黑" pitchFamily="34" charset="-122"/>
              </a:rPr>
              <a:t>添加标题</a:t>
            </a:r>
            <a:endParaRPr lang="en-US" altLang="zh-CN" sz="1600" b="1" dirty="0">
              <a:solidFill>
                <a:srgbClr val="595959"/>
              </a:solidFill>
              <a:latin typeface="微软雅黑" pitchFamily="34" charset="-122"/>
              <a:ea typeface="微软雅黑" pitchFamily="34" charset="-122"/>
            </a:endParaRPr>
          </a:p>
        </p:txBody>
      </p:sp>
      <p:sp>
        <p:nvSpPr>
          <p:cNvPr id="30" name="矩形 47"/>
          <p:cNvSpPr>
            <a:spLocks noChangeArrowheads="1"/>
          </p:cNvSpPr>
          <p:nvPr/>
        </p:nvSpPr>
        <p:spPr bwMode="auto">
          <a:xfrm>
            <a:off x="4034073" y="4104582"/>
            <a:ext cx="16133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在此录入上述图表的描述说明，在此录入上述图表的描述说明。</a:t>
            </a:r>
          </a:p>
        </p:txBody>
      </p:sp>
      <p:sp>
        <p:nvSpPr>
          <p:cNvPr id="31" name="矩形 30"/>
          <p:cNvSpPr/>
          <p:nvPr/>
        </p:nvSpPr>
        <p:spPr>
          <a:xfrm>
            <a:off x="6507048" y="3792887"/>
            <a:ext cx="984871" cy="323159"/>
          </a:xfrm>
          <a:prstGeom prst="rect">
            <a:avLst/>
          </a:prstGeom>
        </p:spPr>
        <p:txBody>
          <a:bodyPr wrap="none" lIns="68573" tIns="34287" rIns="68573" bIns="34287">
            <a:spAutoFit/>
          </a:bodyPr>
          <a:lstStyle/>
          <a:p>
            <a:r>
              <a:rPr lang="zh-CN" altLang="en-US" sz="1600" b="1" dirty="0">
                <a:solidFill>
                  <a:srgbClr val="595959"/>
                </a:solidFill>
                <a:latin typeface="微软雅黑" pitchFamily="34" charset="-122"/>
                <a:ea typeface="微软雅黑" pitchFamily="34" charset="-122"/>
              </a:rPr>
              <a:t>添加标题</a:t>
            </a:r>
            <a:endParaRPr lang="en-US" altLang="zh-CN" sz="1600" b="1" dirty="0">
              <a:solidFill>
                <a:srgbClr val="595959"/>
              </a:solidFill>
              <a:latin typeface="微软雅黑" pitchFamily="34" charset="-122"/>
              <a:ea typeface="微软雅黑" pitchFamily="34" charset="-122"/>
            </a:endParaRPr>
          </a:p>
        </p:txBody>
      </p:sp>
      <p:sp>
        <p:nvSpPr>
          <p:cNvPr id="32" name="矩形 47"/>
          <p:cNvSpPr>
            <a:spLocks noChangeArrowheads="1"/>
          </p:cNvSpPr>
          <p:nvPr/>
        </p:nvSpPr>
        <p:spPr bwMode="auto">
          <a:xfrm>
            <a:off x="6507047" y="4104582"/>
            <a:ext cx="1732788"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在此录入上述图表的描述说明，在此录入上述图表的描述说明。</a:t>
            </a:r>
          </a:p>
        </p:txBody>
      </p:sp>
      <p:sp>
        <p:nvSpPr>
          <p:cNvPr id="33" name="矩形 32"/>
          <p:cNvSpPr/>
          <p:nvPr/>
        </p:nvSpPr>
        <p:spPr>
          <a:xfrm>
            <a:off x="4070653" y="104239"/>
            <a:ext cx="1005403" cy="362792"/>
          </a:xfrm>
          <a:prstGeom prst="rect">
            <a:avLst/>
          </a:prstGeom>
        </p:spPr>
        <p:txBody>
          <a:bodyPr wrap="none">
            <a:spAutoFit/>
          </a:bodyPr>
          <a:lstStyle/>
          <a:p>
            <a:pPr marL="0" lvl="1" algn="ctr">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教师培训</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34" name="矩形 33"/>
          <p:cNvSpPr/>
          <p:nvPr/>
        </p:nvSpPr>
        <p:spPr>
          <a:xfrm>
            <a:off x="3883670" y="391765"/>
            <a:ext cx="1359283" cy="307777"/>
          </a:xfrm>
          <a:prstGeom prst="rect">
            <a:avLst/>
          </a:prstGeom>
        </p:spPr>
        <p:txBody>
          <a:bodyPr wrap="none">
            <a:spAutoFit/>
          </a:bodyPr>
          <a:lstStyle/>
          <a:p>
            <a:pPr algn="ctr"/>
            <a:r>
              <a:rPr lang="en-US" altLang="zh-CN" sz="1400" dirty="0"/>
              <a:t>Teacher training</a:t>
            </a:r>
          </a:p>
        </p:txBody>
      </p:sp>
      <p:cxnSp>
        <p:nvCxnSpPr>
          <p:cNvPr id="35" name="直接连接符 34"/>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6"/>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6"/>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3665807203"/>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1000"/>
                                            <p:tgtEl>
                                              <p:spTgt spid="35"/>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10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33"/>
                                            </p:tgtEl>
                                            <p:attrNameLst>
                                              <p:attrName>style.visibility</p:attrName>
                                            </p:attrNameLst>
                                          </p:cBhvr>
                                          <p:to>
                                            <p:strVal val="visible"/>
                                          </p:to>
                                        </p:set>
                                        <p:anim calcmode="lin" valueType="num" p14:bounceEnd="72000">
                                          <p:cBhvr additive="base">
                                            <p:cTn id="15" dur="1000" fill="hold"/>
                                            <p:tgtEl>
                                              <p:spTgt spid="33"/>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33"/>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34"/>
                                            </p:tgtEl>
                                            <p:attrNameLst>
                                              <p:attrName>style.visibility</p:attrName>
                                            </p:attrNameLst>
                                          </p:cBhvr>
                                          <p:to>
                                            <p:strVal val="visible"/>
                                          </p:to>
                                        </p:set>
                                        <p:anim calcmode="lin" valueType="num" p14:bounceEnd="72000">
                                          <p:cBhvr additive="base">
                                            <p:cTn id="20" dur="1000" fill="hold"/>
                                            <p:tgtEl>
                                              <p:spTgt spid="34"/>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2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1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20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childTnLst>
                                    </p:cTn>
                                  </p:par>
                                  <p:par>
                                    <p:cTn id="35" presetID="49" presetClass="entr" presetSubtype="0" decel="100000" fill="hold" nodeType="withEffect">
                                      <p:stCondLst>
                                        <p:cond delay="75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360"/>
                                              </p:val>
                                            </p:tav>
                                            <p:tav tm="100000">
                                              <p:val>
                                                <p:fltVal val="0"/>
                                              </p:val>
                                            </p:tav>
                                          </p:tavLst>
                                        </p:anim>
                                        <p:animEffect transition="in" filter="fade">
                                          <p:cBhvr>
                                            <p:cTn id="40" dur="500"/>
                                            <p:tgtEl>
                                              <p:spTgt spid="4"/>
                                            </p:tgtEl>
                                          </p:cBhvr>
                                        </p:animEffect>
                                      </p:childTnLst>
                                    </p:cTn>
                                  </p:par>
                                  <p:par>
                                    <p:cTn id="41" presetID="14" presetClass="entr" presetSubtype="10" fill="hold" grpId="0" nodeType="withEffect">
                                      <p:stCondLst>
                                        <p:cond delay="1000"/>
                                      </p:stCondLst>
                                      <p:childTnLst>
                                        <p:set>
                                          <p:cBhvr>
                                            <p:cTn id="42" dur="1" fill="hold">
                                              <p:stCondLst>
                                                <p:cond delay="0"/>
                                              </p:stCondLst>
                                            </p:cTn>
                                            <p:tgtEl>
                                              <p:spTgt spid="27"/>
                                            </p:tgtEl>
                                            <p:attrNameLst>
                                              <p:attrName>style.visibility</p:attrName>
                                            </p:attrNameLst>
                                          </p:cBhvr>
                                          <p:to>
                                            <p:strVal val="visible"/>
                                          </p:to>
                                        </p:set>
                                        <p:animEffect transition="in" filter="randombar(horizontal)">
                                          <p:cBhvr>
                                            <p:cTn id="43" dur="400"/>
                                            <p:tgtEl>
                                              <p:spTgt spid="27"/>
                                            </p:tgtEl>
                                          </p:cBhvr>
                                        </p:animEffect>
                                      </p:childTnLst>
                                    </p:cTn>
                                  </p:par>
                                  <p:par>
                                    <p:cTn id="44" presetID="14" presetClass="entr" presetSubtype="10" fill="hold" grpId="0" nodeType="withEffect">
                                      <p:stCondLst>
                                        <p:cond delay="1000"/>
                                      </p:stCondLst>
                                      <p:childTnLst>
                                        <p:set>
                                          <p:cBhvr>
                                            <p:cTn id="45" dur="1" fill="hold">
                                              <p:stCondLst>
                                                <p:cond delay="0"/>
                                              </p:stCondLst>
                                            </p:cTn>
                                            <p:tgtEl>
                                              <p:spTgt spid="28"/>
                                            </p:tgtEl>
                                            <p:attrNameLst>
                                              <p:attrName>style.visibility</p:attrName>
                                            </p:attrNameLst>
                                          </p:cBhvr>
                                          <p:to>
                                            <p:strVal val="visible"/>
                                          </p:to>
                                        </p:set>
                                        <p:animEffect transition="in" filter="randombar(horizontal)">
                                          <p:cBhvr>
                                            <p:cTn id="46" dur="400"/>
                                            <p:tgtEl>
                                              <p:spTgt spid="28"/>
                                            </p:tgtEl>
                                          </p:cBhvr>
                                        </p:animEffect>
                                      </p:childTnLst>
                                    </p:cTn>
                                  </p:par>
                                  <p:par>
                                    <p:cTn id="47" presetID="49" presetClass="entr" presetSubtype="0" decel="100000" fill="hold" nodeType="withEffect">
                                      <p:stCondLst>
                                        <p:cond delay="100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 calcmode="lin" valueType="num">
                                          <p:cBhvr>
                                            <p:cTn id="51" dur="500" fill="hold"/>
                                            <p:tgtEl>
                                              <p:spTgt spid="8"/>
                                            </p:tgtEl>
                                            <p:attrNameLst>
                                              <p:attrName>style.rotation</p:attrName>
                                            </p:attrNameLst>
                                          </p:cBhvr>
                                          <p:tavLst>
                                            <p:tav tm="0">
                                              <p:val>
                                                <p:fltVal val="360"/>
                                              </p:val>
                                            </p:tav>
                                            <p:tav tm="100000">
                                              <p:val>
                                                <p:fltVal val="0"/>
                                              </p:val>
                                            </p:tav>
                                          </p:tavLst>
                                        </p:anim>
                                        <p:animEffect transition="in" filter="fade">
                                          <p:cBhvr>
                                            <p:cTn id="52" dur="500"/>
                                            <p:tgtEl>
                                              <p:spTgt spid="8"/>
                                            </p:tgtEl>
                                          </p:cBhvr>
                                        </p:animEffect>
                                      </p:childTnLst>
                                    </p:cTn>
                                  </p:par>
                                  <p:par>
                                    <p:cTn id="53" presetID="14" presetClass="entr" presetSubtype="10" fill="hold" grpId="0" nodeType="withEffect">
                                      <p:stCondLst>
                                        <p:cond delay="1250"/>
                                      </p:stCondLst>
                                      <p:childTnLst>
                                        <p:set>
                                          <p:cBhvr>
                                            <p:cTn id="54" dur="1" fill="hold">
                                              <p:stCondLst>
                                                <p:cond delay="0"/>
                                              </p:stCondLst>
                                            </p:cTn>
                                            <p:tgtEl>
                                              <p:spTgt spid="29"/>
                                            </p:tgtEl>
                                            <p:attrNameLst>
                                              <p:attrName>style.visibility</p:attrName>
                                            </p:attrNameLst>
                                          </p:cBhvr>
                                          <p:to>
                                            <p:strVal val="visible"/>
                                          </p:to>
                                        </p:set>
                                        <p:animEffect transition="in" filter="randombar(horizontal)">
                                          <p:cBhvr>
                                            <p:cTn id="55" dur="400"/>
                                            <p:tgtEl>
                                              <p:spTgt spid="29"/>
                                            </p:tgtEl>
                                          </p:cBhvr>
                                        </p:animEffect>
                                      </p:childTnLst>
                                    </p:cTn>
                                  </p:par>
                                  <p:par>
                                    <p:cTn id="56" presetID="14" presetClass="entr" presetSubtype="10" fill="hold" grpId="0" nodeType="withEffect">
                                      <p:stCondLst>
                                        <p:cond delay="1250"/>
                                      </p:stCondLst>
                                      <p:childTnLst>
                                        <p:set>
                                          <p:cBhvr>
                                            <p:cTn id="57" dur="1" fill="hold">
                                              <p:stCondLst>
                                                <p:cond delay="0"/>
                                              </p:stCondLst>
                                            </p:cTn>
                                            <p:tgtEl>
                                              <p:spTgt spid="30"/>
                                            </p:tgtEl>
                                            <p:attrNameLst>
                                              <p:attrName>style.visibility</p:attrName>
                                            </p:attrNameLst>
                                          </p:cBhvr>
                                          <p:to>
                                            <p:strVal val="visible"/>
                                          </p:to>
                                        </p:set>
                                        <p:animEffect transition="in" filter="randombar(horizontal)">
                                          <p:cBhvr>
                                            <p:cTn id="58" dur="400"/>
                                            <p:tgtEl>
                                              <p:spTgt spid="30"/>
                                            </p:tgtEl>
                                          </p:cBhvr>
                                        </p:animEffect>
                                      </p:childTnLst>
                                    </p:cTn>
                                  </p:par>
                                  <p:par>
                                    <p:cTn id="59" presetID="49" presetClass="entr" presetSubtype="0" decel="100000" fill="hold" nodeType="withEffect">
                                      <p:stCondLst>
                                        <p:cond delay="125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 calcmode="lin" valueType="num">
                                          <p:cBhvr>
                                            <p:cTn id="63" dur="500" fill="hold"/>
                                            <p:tgtEl>
                                              <p:spTgt spid="12"/>
                                            </p:tgtEl>
                                            <p:attrNameLst>
                                              <p:attrName>style.rotation</p:attrName>
                                            </p:attrNameLst>
                                          </p:cBhvr>
                                          <p:tavLst>
                                            <p:tav tm="0">
                                              <p:val>
                                                <p:fltVal val="360"/>
                                              </p:val>
                                            </p:tav>
                                            <p:tav tm="100000">
                                              <p:val>
                                                <p:fltVal val="0"/>
                                              </p:val>
                                            </p:tav>
                                          </p:tavLst>
                                        </p:anim>
                                        <p:animEffect transition="in" filter="fade">
                                          <p:cBhvr>
                                            <p:cTn id="64" dur="500"/>
                                            <p:tgtEl>
                                              <p:spTgt spid="12"/>
                                            </p:tgtEl>
                                          </p:cBhvr>
                                        </p:animEffect>
                                      </p:childTnLst>
                                    </p:cTn>
                                  </p:par>
                                  <p:par>
                                    <p:cTn id="65" presetID="14" presetClass="entr" presetSubtype="10" fill="hold" grpId="0" nodeType="withEffect">
                                      <p:stCondLst>
                                        <p:cond delay="1500"/>
                                      </p:stCondLst>
                                      <p:childTnLst>
                                        <p:set>
                                          <p:cBhvr>
                                            <p:cTn id="66" dur="1" fill="hold">
                                              <p:stCondLst>
                                                <p:cond delay="0"/>
                                              </p:stCondLst>
                                            </p:cTn>
                                            <p:tgtEl>
                                              <p:spTgt spid="31"/>
                                            </p:tgtEl>
                                            <p:attrNameLst>
                                              <p:attrName>style.visibility</p:attrName>
                                            </p:attrNameLst>
                                          </p:cBhvr>
                                          <p:to>
                                            <p:strVal val="visible"/>
                                          </p:to>
                                        </p:set>
                                        <p:animEffect transition="in" filter="randombar(horizontal)">
                                          <p:cBhvr>
                                            <p:cTn id="67" dur="400"/>
                                            <p:tgtEl>
                                              <p:spTgt spid="31"/>
                                            </p:tgtEl>
                                          </p:cBhvr>
                                        </p:animEffect>
                                      </p:childTnLst>
                                    </p:cTn>
                                  </p:par>
                                  <p:par>
                                    <p:cTn id="68" presetID="14" presetClass="entr" presetSubtype="10" fill="hold" grpId="0" nodeType="withEffect">
                                      <p:stCondLst>
                                        <p:cond delay="1500"/>
                                      </p:stCondLst>
                                      <p:childTnLst>
                                        <p:set>
                                          <p:cBhvr>
                                            <p:cTn id="69" dur="1" fill="hold">
                                              <p:stCondLst>
                                                <p:cond delay="0"/>
                                              </p:stCondLst>
                                            </p:cTn>
                                            <p:tgtEl>
                                              <p:spTgt spid="32"/>
                                            </p:tgtEl>
                                            <p:attrNameLst>
                                              <p:attrName>style.visibility</p:attrName>
                                            </p:attrNameLst>
                                          </p:cBhvr>
                                          <p:to>
                                            <p:strVal val="visible"/>
                                          </p:to>
                                        </p:set>
                                        <p:animEffect transition="in" filter="randombar(horizontal)">
                                          <p:cBhvr>
                                            <p:cTn id="70"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1000"/>
                                            <p:tgtEl>
                                              <p:spTgt spid="35"/>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10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1000" fill="hold"/>
                                            <p:tgtEl>
                                              <p:spTgt spid="33"/>
                                            </p:tgtEl>
                                            <p:attrNameLst>
                                              <p:attrName>ppt_x</p:attrName>
                                            </p:attrNameLst>
                                          </p:cBhvr>
                                          <p:tavLst>
                                            <p:tav tm="0">
                                              <p:val>
                                                <p:strVal val="#ppt_x"/>
                                              </p:val>
                                            </p:tav>
                                            <p:tav tm="100000">
                                              <p:val>
                                                <p:strVal val="#ppt_x"/>
                                              </p:val>
                                            </p:tav>
                                          </p:tavLst>
                                        </p:anim>
                                        <p:anim calcmode="lin" valueType="num">
                                          <p:cBhvr additive="base">
                                            <p:cTn id="16" dur="1000" fill="hold"/>
                                            <p:tgtEl>
                                              <p:spTgt spid="33"/>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1000" fill="hold"/>
                                            <p:tgtEl>
                                              <p:spTgt spid="34"/>
                                            </p:tgtEl>
                                            <p:attrNameLst>
                                              <p:attrName>ppt_x</p:attrName>
                                            </p:attrNameLst>
                                          </p:cBhvr>
                                          <p:tavLst>
                                            <p:tav tm="0">
                                              <p:val>
                                                <p:strVal val="1+#ppt_w/2"/>
                                              </p:val>
                                            </p:tav>
                                            <p:tav tm="100000">
                                              <p:val>
                                                <p:strVal val="#ppt_x"/>
                                              </p:val>
                                            </p:tav>
                                          </p:tavLst>
                                        </p:anim>
                                        <p:anim calcmode="lin" valueType="num">
                                          <p:cBhvr additive="base">
                                            <p:cTn id="21" dur="10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2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1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20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childTnLst>
                                    </p:cTn>
                                  </p:par>
                                  <p:par>
                                    <p:cTn id="35" presetID="49" presetClass="entr" presetSubtype="0" decel="100000" fill="hold" nodeType="withEffect">
                                      <p:stCondLst>
                                        <p:cond delay="75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360"/>
                                              </p:val>
                                            </p:tav>
                                            <p:tav tm="100000">
                                              <p:val>
                                                <p:fltVal val="0"/>
                                              </p:val>
                                            </p:tav>
                                          </p:tavLst>
                                        </p:anim>
                                        <p:animEffect transition="in" filter="fade">
                                          <p:cBhvr>
                                            <p:cTn id="40" dur="500"/>
                                            <p:tgtEl>
                                              <p:spTgt spid="4"/>
                                            </p:tgtEl>
                                          </p:cBhvr>
                                        </p:animEffect>
                                      </p:childTnLst>
                                    </p:cTn>
                                  </p:par>
                                  <p:par>
                                    <p:cTn id="41" presetID="14" presetClass="entr" presetSubtype="10" fill="hold" grpId="0" nodeType="withEffect">
                                      <p:stCondLst>
                                        <p:cond delay="1000"/>
                                      </p:stCondLst>
                                      <p:childTnLst>
                                        <p:set>
                                          <p:cBhvr>
                                            <p:cTn id="42" dur="1" fill="hold">
                                              <p:stCondLst>
                                                <p:cond delay="0"/>
                                              </p:stCondLst>
                                            </p:cTn>
                                            <p:tgtEl>
                                              <p:spTgt spid="27"/>
                                            </p:tgtEl>
                                            <p:attrNameLst>
                                              <p:attrName>style.visibility</p:attrName>
                                            </p:attrNameLst>
                                          </p:cBhvr>
                                          <p:to>
                                            <p:strVal val="visible"/>
                                          </p:to>
                                        </p:set>
                                        <p:animEffect transition="in" filter="randombar(horizontal)">
                                          <p:cBhvr>
                                            <p:cTn id="43" dur="400"/>
                                            <p:tgtEl>
                                              <p:spTgt spid="27"/>
                                            </p:tgtEl>
                                          </p:cBhvr>
                                        </p:animEffect>
                                      </p:childTnLst>
                                    </p:cTn>
                                  </p:par>
                                  <p:par>
                                    <p:cTn id="44" presetID="14" presetClass="entr" presetSubtype="10" fill="hold" grpId="0" nodeType="withEffect">
                                      <p:stCondLst>
                                        <p:cond delay="1000"/>
                                      </p:stCondLst>
                                      <p:childTnLst>
                                        <p:set>
                                          <p:cBhvr>
                                            <p:cTn id="45" dur="1" fill="hold">
                                              <p:stCondLst>
                                                <p:cond delay="0"/>
                                              </p:stCondLst>
                                            </p:cTn>
                                            <p:tgtEl>
                                              <p:spTgt spid="28"/>
                                            </p:tgtEl>
                                            <p:attrNameLst>
                                              <p:attrName>style.visibility</p:attrName>
                                            </p:attrNameLst>
                                          </p:cBhvr>
                                          <p:to>
                                            <p:strVal val="visible"/>
                                          </p:to>
                                        </p:set>
                                        <p:animEffect transition="in" filter="randombar(horizontal)">
                                          <p:cBhvr>
                                            <p:cTn id="46" dur="400"/>
                                            <p:tgtEl>
                                              <p:spTgt spid="28"/>
                                            </p:tgtEl>
                                          </p:cBhvr>
                                        </p:animEffect>
                                      </p:childTnLst>
                                    </p:cTn>
                                  </p:par>
                                  <p:par>
                                    <p:cTn id="47" presetID="49" presetClass="entr" presetSubtype="0" decel="100000" fill="hold" nodeType="withEffect">
                                      <p:stCondLst>
                                        <p:cond delay="100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 calcmode="lin" valueType="num">
                                          <p:cBhvr>
                                            <p:cTn id="51" dur="500" fill="hold"/>
                                            <p:tgtEl>
                                              <p:spTgt spid="8"/>
                                            </p:tgtEl>
                                            <p:attrNameLst>
                                              <p:attrName>style.rotation</p:attrName>
                                            </p:attrNameLst>
                                          </p:cBhvr>
                                          <p:tavLst>
                                            <p:tav tm="0">
                                              <p:val>
                                                <p:fltVal val="360"/>
                                              </p:val>
                                            </p:tav>
                                            <p:tav tm="100000">
                                              <p:val>
                                                <p:fltVal val="0"/>
                                              </p:val>
                                            </p:tav>
                                          </p:tavLst>
                                        </p:anim>
                                        <p:animEffect transition="in" filter="fade">
                                          <p:cBhvr>
                                            <p:cTn id="52" dur="500"/>
                                            <p:tgtEl>
                                              <p:spTgt spid="8"/>
                                            </p:tgtEl>
                                          </p:cBhvr>
                                        </p:animEffect>
                                      </p:childTnLst>
                                    </p:cTn>
                                  </p:par>
                                  <p:par>
                                    <p:cTn id="53" presetID="14" presetClass="entr" presetSubtype="10" fill="hold" grpId="0" nodeType="withEffect">
                                      <p:stCondLst>
                                        <p:cond delay="1250"/>
                                      </p:stCondLst>
                                      <p:childTnLst>
                                        <p:set>
                                          <p:cBhvr>
                                            <p:cTn id="54" dur="1" fill="hold">
                                              <p:stCondLst>
                                                <p:cond delay="0"/>
                                              </p:stCondLst>
                                            </p:cTn>
                                            <p:tgtEl>
                                              <p:spTgt spid="29"/>
                                            </p:tgtEl>
                                            <p:attrNameLst>
                                              <p:attrName>style.visibility</p:attrName>
                                            </p:attrNameLst>
                                          </p:cBhvr>
                                          <p:to>
                                            <p:strVal val="visible"/>
                                          </p:to>
                                        </p:set>
                                        <p:animEffect transition="in" filter="randombar(horizontal)">
                                          <p:cBhvr>
                                            <p:cTn id="55" dur="400"/>
                                            <p:tgtEl>
                                              <p:spTgt spid="29"/>
                                            </p:tgtEl>
                                          </p:cBhvr>
                                        </p:animEffect>
                                      </p:childTnLst>
                                    </p:cTn>
                                  </p:par>
                                  <p:par>
                                    <p:cTn id="56" presetID="14" presetClass="entr" presetSubtype="10" fill="hold" grpId="0" nodeType="withEffect">
                                      <p:stCondLst>
                                        <p:cond delay="1250"/>
                                      </p:stCondLst>
                                      <p:childTnLst>
                                        <p:set>
                                          <p:cBhvr>
                                            <p:cTn id="57" dur="1" fill="hold">
                                              <p:stCondLst>
                                                <p:cond delay="0"/>
                                              </p:stCondLst>
                                            </p:cTn>
                                            <p:tgtEl>
                                              <p:spTgt spid="30"/>
                                            </p:tgtEl>
                                            <p:attrNameLst>
                                              <p:attrName>style.visibility</p:attrName>
                                            </p:attrNameLst>
                                          </p:cBhvr>
                                          <p:to>
                                            <p:strVal val="visible"/>
                                          </p:to>
                                        </p:set>
                                        <p:animEffect transition="in" filter="randombar(horizontal)">
                                          <p:cBhvr>
                                            <p:cTn id="58" dur="400"/>
                                            <p:tgtEl>
                                              <p:spTgt spid="30"/>
                                            </p:tgtEl>
                                          </p:cBhvr>
                                        </p:animEffect>
                                      </p:childTnLst>
                                    </p:cTn>
                                  </p:par>
                                  <p:par>
                                    <p:cTn id="59" presetID="49" presetClass="entr" presetSubtype="0" decel="100000" fill="hold" nodeType="withEffect">
                                      <p:stCondLst>
                                        <p:cond delay="125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 calcmode="lin" valueType="num">
                                          <p:cBhvr>
                                            <p:cTn id="63" dur="500" fill="hold"/>
                                            <p:tgtEl>
                                              <p:spTgt spid="12"/>
                                            </p:tgtEl>
                                            <p:attrNameLst>
                                              <p:attrName>style.rotation</p:attrName>
                                            </p:attrNameLst>
                                          </p:cBhvr>
                                          <p:tavLst>
                                            <p:tav tm="0">
                                              <p:val>
                                                <p:fltVal val="360"/>
                                              </p:val>
                                            </p:tav>
                                            <p:tav tm="100000">
                                              <p:val>
                                                <p:fltVal val="0"/>
                                              </p:val>
                                            </p:tav>
                                          </p:tavLst>
                                        </p:anim>
                                        <p:animEffect transition="in" filter="fade">
                                          <p:cBhvr>
                                            <p:cTn id="64" dur="500"/>
                                            <p:tgtEl>
                                              <p:spTgt spid="12"/>
                                            </p:tgtEl>
                                          </p:cBhvr>
                                        </p:animEffect>
                                      </p:childTnLst>
                                    </p:cTn>
                                  </p:par>
                                  <p:par>
                                    <p:cTn id="65" presetID="14" presetClass="entr" presetSubtype="10" fill="hold" grpId="0" nodeType="withEffect">
                                      <p:stCondLst>
                                        <p:cond delay="1500"/>
                                      </p:stCondLst>
                                      <p:childTnLst>
                                        <p:set>
                                          <p:cBhvr>
                                            <p:cTn id="66" dur="1" fill="hold">
                                              <p:stCondLst>
                                                <p:cond delay="0"/>
                                              </p:stCondLst>
                                            </p:cTn>
                                            <p:tgtEl>
                                              <p:spTgt spid="31"/>
                                            </p:tgtEl>
                                            <p:attrNameLst>
                                              <p:attrName>style.visibility</p:attrName>
                                            </p:attrNameLst>
                                          </p:cBhvr>
                                          <p:to>
                                            <p:strVal val="visible"/>
                                          </p:to>
                                        </p:set>
                                        <p:animEffect transition="in" filter="randombar(horizontal)">
                                          <p:cBhvr>
                                            <p:cTn id="67" dur="400"/>
                                            <p:tgtEl>
                                              <p:spTgt spid="31"/>
                                            </p:tgtEl>
                                          </p:cBhvr>
                                        </p:animEffect>
                                      </p:childTnLst>
                                    </p:cTn>
                                  </p:par>
                                  <p:par>
                                    <p:cTn id="68" presetID="14" presetClass="entr" presetSubtype="10" fill="hold" grpId="0" nodeType="withEffect">
                                      <p:stCondLst>
                                        <p:cond delay="1500"/>
                                      </p:stCondLst>
                                      <p:childTnLst>
                                        <p:set>
                                          <p:cBhvr>
                                            <p:cTn id="69" dur="1" fill="hold">
                                              <p:stCondLst>
                                                <p:cond delay="0"/>
                                              </p:stCondLst>
                                            </p:cTn>
                                            <p:tgtEl>
                                              <p:spTgt spid="32"/>
                                            </p:tgtEl>
                                            <p:attrNameLst>
                                              <p:attrName>style.visibility</p:attrName>
                                            </p:attrNameLst>
                                          </p:cBhvr>
                                          <p:to>
                                            <p:strVal val="visible"/>
                                          </p:to>
                                        </p:set>
                                        <p:animEffect transition="in" filter="randombar(horizontal)">
                                          <p:cBhvr>
                                            <p:cTn id="70"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5"/>
          <p:cNvSpPr/>
          <p:nvPr/>
        </p:nvSpPr>
        <p:spPr>
          <a:xfrm>
            <a:off x="0" y="2034903"/>
            <a:ext cx="9143997" cy="351261"/>
          </a:xfrm>
          <a:prstGeom prst="rect">
            <a:avLst/>
          </a:prstGeom>
          <a:solidFill>
            <a:srgbClr val="F18D1B"/>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sp>
        <p:nvSpPr>
          <p:cNvPr id="5" name="Rectangle 31"/>
          <p:cNvSpPr/>
          <p:nvPr/>
        </p:nvSpPr>
        <p:spPr>
          <a:xfrm>
            <a:off x="2143075" y="2521539"/>
            <a:ext cx="789768" cy="360099"/>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Open Sans Light" panose="020B0306030504020204" pitchFamily="34" charset="0"/>
              </a:rPr>
              <a:t>A</a:t>
            </a:r>
            <a:r>
              <a:rPr kumimoji="0" lang="zh-CN" altLang="en-US" sz="1800" b="0" i="0" u="none" strike="noStrike" kern="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Open Sans Light" panose="020B0306030504020204" pitchFamily="34" charset="0"/>
              </a:rPr>
              <a:t>团队</a:t>
            </a:r>
            <a:endParaRPr kumimoji="0" lang="en-US" sz="1800" b="0" i="0" u="none" strike="noStrike" kern="0" cap="none" spc="0" normalizeH="0" baseline="0" noProof="0" dirty="0">
              <a:ln>
                <a:noFill/>
              </a:ln>
              <a:solidFill>
                <a:schemeClr val="tx1">
                  <a:lumMod val="85000"/>
                  <a:lumOff val="15000"/>
                </a:schemeClr>
              </a:solidFill>
              <a:effectLst/>
              <a:uLnTx/>
              <a:uFillTx/>
              <a:latin typeface="微软雅黑" pitchFamily="34" charset="-122"/>
              <a:ea typeface="微软雅黑" pitchFamily="34" charset="-122"/>
              <a:cs typeface="Open Sans Light" panose="020B0306030504020204" pitchFamily="34" charset="0"/>
            </a:endParaRPr>
          </a:p>
        </p:txBody>
      </p:sp>
      <p:sp>
        <p:nvSpPr>
          <p:cNvPr id="6" name="Rectangle 32"/>
          <p:cNvSpPr/>
          <p:nvPr/>
        </p:nvSpPr>
        <p:spPr>
          <a:xfrm>
            <a:off x="4216062" y="2521539"/>
            <a:ext cx="772135" cy="360099"/>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Open Sans Light" panose="020B0306030504020204" pitchFamily="34" charset="0"/>
              </a:rPr>
              <a:t>B</a:t>
            </a:r>
            <a:r>
              <a:rPr kumimoji="0" lang="zh-CN" altLang="en-US" sz="1800" b="0" i="0" u="none" strike="noStrike" kern="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Open Sans Light" panose="020B0306030504020204" pitchFamily="34" charset="0"/>
              </a:rPr>
              <a:t>团队</a:t>
            </a:r>
            <a:endParaRPr kumimoji="0" lang="en-US" altLang="zh-CN" sz="1800" b="0" i="0" u="none" strike="noStrike" kern="0" cap="none" spc="0" normalizeH="0" baseline="0" noProof="0" dirty="0">
              <a:ln>
                <a:noFill/>
              </a:ln>
              <a:solidFill>
                <a:schemeClr val="tx1">
                  <a:lumMod val="85000"/>
                  <a:lumOff val="15000"/>
                </a:schemeClr>
              </a:solidFill>
              <a:effectLst/>
              <a:uLnTx/>
              <a:uFillTx/>
              <a:latin typeface="微软雅黑" pitchFamily="34" charset="-122"/>
              <a:ea typeface="微软雅黑" pitchFamily="34" charset="-122"/>
              <a:cs typeface="Open Sans Light" panose="020B0306030504020204" pitchFamily="34" charset="0"/>
            </a:endParaRPr>
          </a:p>
        </p:txBody>
      </p:sp>
      <p:sp>
        <p:nvSpPr>
          <p:cNvPr id="7" name="Rectangle 33"/>
          <p:cNvSpPr/>
          <p:nvPr/>
        </p:nvSpPr>
        <p:spPr>
          <a:xfrm>
            <a:off x="6304492" y="2521539"/>
            <a:ext cx="781753" cy="360099"/>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Open Sans Light" panose="020B0306030504020204" pitchFamily="34" charset="0"/>
              </a:rPr>
              <a:t>C</a:t>
            </a:r>
            <a:r>
              <a:rPr kumimoji="0" lang="zh-CN" altLang="en-US" sz="1800" b="0" i="0" u="none" strike="noStrike" kern="0" cap="none" spc="0" normalizeH="0" baseline="0" noProof="0" dirty="0" smtClean="0">
                <a:ln>
                  <a:noFill/>
                </a:ln>
                <a:solidFill>
                  <a:schemeClr val="tx1">
                    <a:lumMod val="85000"/>
                    <a:lumOff val="15000"/>
                  </a:schemeClr>
                </a:solidFill>
                <a:effectLst/>
                <a:uLnTx/>
                <a:uFillTx/>
                <a:latin typeface="微软雅黑" pitchFamily="34" charset="-122"/>
                <a:ea typeface="微软雅黑" pitchFamily="34" charset="-122"/>
                <a:cs typeface="Open Sans Light" panose="020B0306030504020204" pitchFamily="34" charset="0"/>
              </a:rPr>
              <a:t>团队</a:t>
            </a:r>
            <a:endParaRPr kumimoji="0" lang="en-US" altLang="zh-CN" sz="1800" b="0" i="0" u="none" strike="noStrike" kern="0" cap="none" spc="0" normalizeH="0" baseline="0" noProof="0" dirty="0">
              <a:ln>
                <a:noFill/>
              </a:ln>
              <a:solidFill>
                <a:schemeClr val="tx1">
                  <a:lumMod val="85000"/>
                  <a:lumOff val="15000"/>
                </a:schemeClr>
              </a:solidFill>
              <a:effectLst/>
              <a:uLnTx/>
              <a:uFillTx/>
              <a:latin typeface="微软雅黑" pitchFamily="34" charset="-122"/>
              <a:ea typeface="微软雅黑" pitchFamily="34" charset="-122"/>
              <a:cs typeface="Open Sans Light" panose="020B0306030504020204" pitchFamily="34" charset="0"/>
            </a:endParaRPr>
          </a:p>
        </p:txBody>
      </p:sp>
      <p:grpSp>
        <p:nvGrpSpPr>
          <p:cNvPr id="8" name="Group 13"/>
          <p:cNvGrpSpPr>
            <a:grpSpLocks noChangeAspect="1"/>
          </p:cNvGrpSpPr>
          <p:nvPr/>
        </p:nvGrpSpPr>
        <p:grpSpPr bwMode="auto">
          <a:xfrm flipH="1">
            <a:off x="1823320" y="2844562"/>
            <a:ext cx="139845" cy="323132"/>
            <a:chOff x="3696" y="1271"/>
            <a:chExt cx="338" cy="781"/>
          </a:xfrm>
          <a:solidFill>
            <a:srgbClr val="7F7F7F"/>
          </a:solidFill>
        </p:grpSpPr>
        <p:sp>
          <p:nvSpPr>
            <p:cNvPr id="9"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10"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11" name="Group 13"/>
          <p:cNvGrpSpPr>
            <a:grpSpLocks noChangeAspect="1"/>
          </p:cNvGrpSpPr>
          <p:nvPr/>
        </p:nvGrpSpPr>
        <p:grpSpPr bwMode="auto">
          <a:xfrm flipH="1">
            <a:off x="2008587" y="2844562"/>
            <a:ext cx="139845" cy="323132"/>
            <a:chOff x="3696" y="1271"/>
            <a:chExt cx="338" cy="781"/>
          </a:xfrm>
          <a:solidFill>
            <a:srgbClr val="7F7F7F"/>
          </a:solidFill>
        </p:grpSpPr>
        <p:sp>
          <p:nvSpPr>
            <p:cNvPr id="12"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13"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14" name="Group 13"/>
          <p:cNvGrpSpPr>
            <a:grpSpLocks noChangeAspect="1"/>
          </p:cNvGrpSpPr>
          <p:nvPr/>
        </p:nvGrpSpPr>
        <p:grpSpPr bwMode="auto">
          <a:xfrm flipH="1">
            <a:off x="2193854" y="2844562"/>
            <a:ext cx="139845" cy="323132"/>
            <a:chOff x="3696" y="1271"/>
            <a:chExt cx="338" cy="781"/>
          </a:xfrm>
          <a:solidFill>
            <a:srgbClr val="F18D1B"/>
          </a:solidFill>
        </p:grpSpPr>
        <p:sp>
          <p:nvSpPr>
            <p:cNvPr id="15"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16"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17" name="Group 13"/>
          <p:cNvGrpSpPr>
            <a:grpSpLocks noChangeAspect="1"/>
          </p:cNvGrpSpPr>
          <p:nvPr/>
        </p:nvGrpSpPr>
        <p:grpSpPr bwMode="auto">
          <a:xfrm flipH="1">
            <a:off x="2379121" y="2844562"/>
            <a:ext cx="139845" cy="323132"/>
            <a:chOff x="3696" y="1271"/>
            <a:chExt cx="338" cy="781"/>
          </a:xfrm>
          <a:solidFill>
            <a:srgbClr val="F18D1B"/>
          </a:solidFill>
        </p:grpSpPr>
        <p:sp>
          <p:nvSpPr>
            <p:cNvPr id="18"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19"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20" name="Group 13"/>
          <p:cNvGrpSpPr>
            <a:grpSpLocks noChangeAspect="1"/>
          </p:cNvGrpSpPr>
          <p:nvPr/>
        </p:nvGrpSpPr>
        <p:grpSpPr bwMode="auto">
          <a:xfrm flipH="1">
            <a:off x="2564387" y="2844562"/>
            <a:ext cx="139845" cy="323132"/>
            <a:chOff x="3696" y="1271"/>
            <a:chExt cx="338" cy="781"/>
          </a:xfrm>
          <a:solidFill>
            <a:srgbClr val="F18D1B"/>
          </a:solidFill>
        </p:grpSpPr>
        <p:sp>
          <p:nvSpPr>
            <p:cNvPr id="21"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22"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23" name="Group 13"/>
          <p:cNvGrpSpPr>
            <a:grpSpLocks noChangeAspect="1"/>
          </p:cNvGrpSpPr>
          <p:nvPr/>
        </p:nvGrpSpPr>
        <p:grpSpPr bwMode="auto">
          <a:xfrm flipH="1">
            <a:off x="2749654" y="2844562"/>
            <a:ext cx="139845" cy="323132"/>
            <a:chOff x="3696" y="1271"/>
            <a:chExt cx="338" cy="781"/>
          </a:xfrm>
          <a:solidFill>
            <a:srgbClr val="F18D1B"/>
          </a:solidFill>
        </p:grpSpPr>
        <p:sp>
          <p:nvSpPr>
            <p:cNvPr id="24"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25"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26" name="Group 13"/>
          <p:cNvGrpSpPr>
            <a:grpSpLocks noChangeAspect="1"/>
          </p:cNvGrpSpPr>
          <p:nvPr/>
        </p:nvGrpSpPr>
        <p:grpSpPr bwMode="auto">
          <a:xfrm flipH="1">
            <a:off x="2934921" y="2844562"/>
            <a:ext cx="139845" cy="323132"/>
            <a:chOff x="3696" y="1271"/>
            <a:chExt cx="338" cy="781"/>
          </a:xfrm>
          <a:solidFill>
            <a:srgbClr val="F18D1B"/>
          </a:solidFill>
        </p:grpSpPr>
        <p:sp>
          <p:nvSpPr>
            <p:cNvPr id="27"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28"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29" name="Group 13"/>
          <p:cNvGrpSpPr>
            <a:grpSpLocks noChangeAspect="1"/>
          </p:cNvGrpSpPr>
          <p:nvPr/>
        </p:nvGrpSpPr>
        <p:grpSpPr bwMode="auto">
          <a:xfrm flipH="1">
            <a:off x="3120187" y="2844562"/>
            <a:ext cx="139845" cy="323132"/>
            <a:chOff x="3696" y="1271"/>
            <a:chExt cx="338" cy="781"/>
          </a:xfrm>
          <a:solidFill>
            <a:srgbClr val="F18D1B"/>
          </a:solidFill>
        </p:grpSpPr>
        <p:sp>
          <p:nvSpPr>
            <p:cNvPr id="30"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31"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sp>
        <p:nvSpPr>
          <p:cNvPr id="32" name="Rectangle 72"/>
          <p:cNvSpPr/>
          <p:nvPr/>
        </p:nvSpPr>
        <p:spPr>
          <a:xfrm>
            <a:off x="1852931" y="3210346"/>
            <a:ext cx="1370055" cy="252377"/>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tx1">
                    <a:lumMod val="85000"/>
                    <a:lumOff val="15000"/>
                  </a:schemeClr>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28% Custom target</a:t>
            </a:r>
          </a:p>
        </p:txBody>
      </p:sp>
      <p:sp>
        <p:nvSpPr>
          <p:cNvPr id="33" name="TextBox 35"/>
          <p:cNvSpPr txBox="1"/>
          <p:nvPr/>
        </p:nvSpPr>
        <p:spPr>
          <a:xfrm>
            <a:off x="1599294" y="3410665"/>
            <a:ext cx="1877325" cy="330668"/>
          </a:xfrm>
          <a:prstGeom prst="rect">
            <a:avLst/>
          </a:prstGeom>
          <a:noFill/>
        </p:spPr>
        <p:txBody>
          <a:bodyPr wrap="square" lIns="82296" tIns="41148" rIns="82296" bIns="41148"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a:t>
            </a:r>
            <a:endParaRPr kumimoji="0" lang="en-US" altLang="zh-CN" sz="7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grpSp>
        <p:nvGrpSpPr>
          <p:cNvPr id="34" name="Group 13"/>
          <p:cNvGrpSpPr>
            <a:grpSpLocks noChangeAspect="1"/>
          </p:cNvGrpSpPr>
          <p:nvPr/>
        </p:nvGrpSpPr>
        <p:grpSpPr bwMode="auto">
          <a:xfrm flipH="1">
            <a:off x="3887493" y="2844562"/>
            <a:ext cx="139845" cy="323132"/>
            <a:chOff x="3696" y="1271"/>
            <a:chExt cx="338" cy="781"/>
          </a:xfrm>
          <a:solidFill>
            <a:srgbClr val="7F7F7F"/>
          </a:solidFill>
        </p:grpSpPr>
        <p:sp>
          <p:nvSpPr>
            <p:cNvPr id="35"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36"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37" name="Group 13"/>
          <p:cNvGrpSpPr>
            <a:grpSpLocks noChangeAspect="1"/>
          </p:cNvGrpSpPr>
          <p:nvPr/>
        </p:nvGrpSpPr>
        <p:grpSpPr bwMode="auto">
          <a:xfrm flipH="1">
            <a:off x="4072760" y="2844562"/>
            <a:ext cx="139845" cy="323132"/>
            <a:chOff x="3696" y="1271"/>
            <a:chExt cx="338" cy="781"/>
          </a:xfrm>
          <a:solidFill>
            <a:srgbClr val="7F7F7F"/>
          </a:solidFill>
        </p:grpSpPr>
        <p:sp>
          <p:nvSpPr>
            <p:cNvPr id="38"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39"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40" name="Group 13"/>
          <p:cNvGrpSpPr>
            <a:grpSpLocks noChangeAspect="1"/>
          </p:cNvGrpSpPr>
          <p:nvPr/>
        </p:nvGrpSpPr>
        <p:grpSpPr bwMode="auto">
          <a:xfrm flipH="1">
            <a:off x="4258026" y="2844562"/>
            <a:ext cx="139845" cy="323132"/>
            <a:chOff x="3696" y="1271"/>
            <a:chExt cx="338" cy="781"/>
          </a:xfrm>
          <a:solidFill>
            <a:srgbClr val="7F7F7F"/>
          </a:solidFill>
        </p:grpSpPr>
        <p:sp>
          <p:nvSpPr>
            <p:cNvPr id="41"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42"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43" name="Group 13"/>
          <p:cNvGrpSpPr>
            <a:grpSpLocks noChangeAspect="1"/>
          </p:cNvGrpSpPr>
          <p:nvPr/>
        </p:nvGrpSpPr>
        <p:grpSpPr bwMode="auto">
          <a:xfrm flipH="1">
            <a:off x="4443293" y="2844562"/>
            <a:ext cx="139845" cy="323132"/>
            <a:chOff x="3696" y="1271"/>
            <a:chExt cx="338" cy="781"/>
          </a:xfrm>
          <a:solidFill>
            <a:srgbClr val="F18D1B"/>
          </a:solidFill>
        </p:grpSpPr>
        <p:sp>
          <p:nvSpPr>
            <p:cNvPr id="44"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45"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46" name="Group 13"/>
          <p:cNvGrpSpPr>
            <a:grpSpLocks noChangeAspect="1"/>
          </p:cNvGrpSpPr>
          <p:nvPr/>
        </p:nvGrpSpPr>
        <p:grpSpPr bwMode="auto">
          <a:xfrm flipH="1">
            <a:off x="4628560" y="2844562"/>
            <a:ext cx="139845" cy="323132"/>
            <a:chOff x="3696" y="1271"/>
            <a:chExt cx="338" cy="781"/>
          </a:xfrm>
          <a:solidFill>
            <a:srgbClr val="F18D1B"/>
          </a:solidFill>
        </p:grpSpPr>
        <p:sp>
          <p:nvSpPr>
            <p:cNvPr id="47"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48"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49" name="Group 13"/>
          <p:cNvGrpSpPr>
            <a:grpSpLocks noChangeAspect="1"/>
          </p:cNvGrpSpPr>
          <p:nvPr/>
        </p:nvGrpSpPr>
        <p:grpSpPr bwMode="auto">
          <a:xfrm flipH="1">
            <a:off x="4813827" y="2844562"/>
            <a:ext cx="139845" cy="323132"/>
            <a:chOff x="3696" y="1271"/>
            <a:chExt cx="338" cy="781"/>
          </a:xfrm>
          <a:solidFill>
            <a:srgbClr val="F18D1B"/>
          </a:solidFill>
        </p:grpSpPr>
        <p:sp>
          <p:nvSpPr>
            <p:cNvPr id="50"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51"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52" name="Group 13"/>
          <p:cNvGrpSpPr>
            <a:grpSpLocks noChangeAspect="1"/>
          </p:cNvGrpSpPr>
          <p:nvPr/>
        </p:nvGrpSpPr>
        <p:grpSpPr bwMode="auto">
          <a:xfrm flipH="1">
            <a:off x="4999094" y="2844562"/>
            <a:ext cx="139845" cy="323132"/>
            <a:chOff x="3696" y="1271"/>
            <a:chExt cx="338" cy="781"/>
          </a:xfrm>
          <a:solidFill>
            <a:srgbClr val="F18D1B"/>
          </a:solidFill>
        </p:grpSpPr>
        <p:sp>
          <p:nvSpPr>
            <p:cNvPr id="53"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54"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55" name="Group 13"/>
          <p:cNvGrpSpPr>
            <a:grpSpLocks noChangeAspect="1"/>
          </p:cNvGrpSpPr>
          <p:nvPr/>
        </p:nvGrpSpPr>
        <p:grpSpPr bwMode="auto">
          <a:xfrm flipH="1">
            <a:off x="5184359" y="2844562"/>
            <a:ext cx="139845" cy="323132"/>
            <a:chOff x="3696" y="1271"/>
            <a:chExt cx="338" cy="781"/>
          </a:xfrm>
          <a:solidFill>
            <a:srgbClr val="F18D1B"/>
          </a:solidFill>
        </p:grpSpPr>
        <p:sp>
          <p:nvSpPr>
            <p:cNvPr id="56"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57"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sp>
        <p:nvSpPr>
          <p:cNvPr id="58" name="Rectangle 124"/>
          <p:cNvSpPr/>
          <p:nvPr/>
        </p:nvSpPr>
        <p:spPr>
          <a:xfrm>
            <a:off x="3917102" y="3210346"/>
            <a:ext cx="1370055" cy="252377"/>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tx1">
                    <a:lumMod val="85000"/>
                    <a:lumOff val="15000"/>
                  </a:schemeClr>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37% Custom target</a:t>
            </a:r>
          </a:p>
        </p:txBody>
      </p:sp>
      <p:sp>
        <p:nvSpPr>
          <p:cNvPr id="59" name="TextBox 61"/>
          <p:cNvSpPr txBox="1"/>
          <p:nvPr/>
        </p:nvSpPr>
        <p:spPr>
          <a:xfrm>
            <a:off x="3663467" y="3410665"/>
            <a:ext cx="1877325" cy="330668"/>
          </a:xfrm>
          <a:prstGeom prst="rect">
            <a:avLst/>
          </a:prstGeom>
          <a:noFill/>
        </p:spPr>
        <p:txBody>
          <a:bodyPr wrap="square" lIns="82296" tIns="41148" rIns="82296" bIns="41148"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a:t>
            </a:r>
            <a:endParaRPr kumimoji="0" lang="en-US" altLang="zh-CN" sz="7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grpSp>
        <p:nvGrpSpPr>
          <p:cNvPr id="60" name="Group 13"/>
          <p:cNvGrpSpPr>
            <a:grpSpLocks noChangeAspect="1"/>
          </p:cNvGrpSpPr>
          <p:nvPr/>
        </p:nvGrpSpPr>
        <p:grpSpPr bwMode="auto">
          <a:xfrm flipH="1">
            <a:off x="5980731" y="2844562"/>
            <a:ext cx="139845" cy="323132"/>
            <a:chOff x="3696" y="1271"/>
            <a:chExt cx="338" cy="781"/>
          </a:xfrm>
          <a:solidFill>
            <a:srgbClr val="7F7F7F"/>
          </a:solidFill>
        </p:grpSpPr>
        <p:sp>
          <p:nvSpPr>
            <p:cNvPr id="61"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62"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63" name="Group 13"/>
          <p:cNvGrpSpPr>
            <a:grpSpLocks noChangeAspect="1"/>
          </p:cNvGrpSpPr>
          <p:nvPr/>
        </p:nvGrpSpPr>
        <p:grpSpPr bwMode="auto">
          <a:xfrm flipH="1">
            <a:off x="6165998" y="2844562"/>
            <a:ext cx="139845" cy="323132"/>
            <a:chOff x="3696" y="1271"/>
            <a:chExt cx="338" cy="781"/>
          </a:xfrm>
          <a:solidFill>
            <a:srgbClr val="7F7F7F"/>
          </a:solidFill>
        </p:grpSpPr>
        <p:sp>
          <p:nvSpPr>
            <p:cNvPr id="64"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65"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66" name="Group 13"/>
          <p:cNvGrpSpPr>
            <a:grpSpLocks noChangeAspect="1"/>
          </p:cNvGrpSpPr>
          <p:nvPr/>
        </p:nvGrpSpPr>
        <p:grpSpPr bwMode="auto">
          <a:xfrm flipH="1">
            <a:off x="6351264" y="2844562"/>
            <a:ext cx="139845" cy="323132"/>
            <a:chOff x="3696" y="1271"/>
            <a:chExt cx="338" cy="781"/>
          </a:xfrm>
          <a:solidFill>
            <a:srgbClr val="7F7F7F"/>
          </a:solidFill>
        </p:grpSpPr>
        <p:sp>
          <p:nvSpPr>
            <p:cNvPr id="67"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68"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69" name="Group 13"/>
          <p:cNvGrpSpPr>
            <a:grpSpLocks noChangeAspect="1"/>
          </p:cNvGrpSpPr>
          <p:nvPr/>
        </p:nvGrpSpPr>
        <p:grpSpPr bwMode="auto">
          <a:xfrm flipH="1">
            <a:off x="6536531" y="2844562"/>
            <a:ext cx="139845" cy="323132"/>
            <a:chOff x="3696" y="1271"/>
            <a:chExt cx="338" cy="781"/>
          </a:xfrm>
          <a:solidFill>
            <a:schemeClr val="tx1">
              <a:lumMod val="50000"/>
              <a:lumOff val="50000"/>
            </a:schemeClr>
          </a:solidFill>
        </p:grpSpPr>
        <p:sp>
          <p:nvSpPr>
            <p:cNvPr id="70"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71"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72" name="Group 13"/>
          <p:cNvGrpSpPr>
            <a:grpSpLocks noChangeAspect="1"/>
          </p:cNvGrpSpPr>
          <p:nvPr/>
        </p:nvGrpSpPr>
        <p:grpSpPr bwMode="auto">
          <a:xfrm flipH="1">
            <a:off x="6721798" y="2844562"/>
            <a:ext cx="139845" cy="323132"/>
            <a:chOff x="3696" y="1271"/>
            <a:chExt cx="338" cy="781"/>
          </a:xfrm>
          <a:solidFill>
            <a:srgbClr val="F18D1B"/>
          </a:solidFill>
        </p:grpSpPr>
        <p:sp>
          <p:nvSpPr>
            <p:cNvPr id="73"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74"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75" name="Group 13"/>
          <p:cNvGrpSpPr>
            <a:grpSpLocks noChangeAspect="1"/>
          </p:cNvGrpSpPr>
          <p:nvPr/>
        </p:nvGrpSpPr>
        <p:grpSpPr bwMode="auto">
          <a:xfrm flipH="1">
            <a:off x="6907065" y="2844562"/>
            <a:ext cx="139845" cy="323132"/>
            <a:chOff x="3696" y="1271"/>
            <a:chExt cx="338" cy="781"/>
          </a:xfrm>
          <a:solidFill>
            <a:srgbClr val="F18D1B"/>
          </a:solidFill>
        </p:grpSpPr>
        <p:sp>
          <p:nvSpPr>
            <p:cNvPr id="76"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77"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78" name="Group 13"/>
          <p:cNvGrpSpPr>
            <a:grpSpLocks noChangeAspect="1"/>
          </p:cNvGrpSpPr>
          <p:nvPr/>
        </p:nvGrpSpPr>
        <p:grpSpPr bwMode="auto">
          <a:xfrm flipH="1">
            <a:off x="7092332" y="2844562"/>
            <a:ext cx="139845" cy="323132"/>
            <a:chOff x="3696" y="1271"/>
            <a:chExt cx="338" cy="781"/>
          </a:xfrm>
          <a:solidFill>
            <a:srgbClr val="F18D1B"/>
          </a:solidFill>
        </p:grpSpPr>
        <p:sp>
          <p:nvSpPr>
            <p:cNvPr id="79"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80"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grpSp>
        <p:nvGrpSpPr>
          <p:cNvPr id="81" name="Group 13"/>
          <p:cNvGrpSpPr>
            <a:grpSpLocks noChangeAspect="1"/>
          </p:cNvGrpSpPr>
          <p:nvPr/>
        </p:nvGrpSpPr>
        <p:grpSpPr bwMode="auto">
          <a:xfrm flipH="1">
            <a:off x="7277597" y="2844562"/>
            <a:ext cx="139845" cy="323132"/>
            <a:chOff x="3696" y="1271"/>
            <a:chExt cx="338" cy="781"/>
          </a:xfrm>
          <a:solidFill>
            <a:srgbClr val="F18D1B"/>
          </a:solidFill>
        </p:grpSpPr>
        <p:sp>
          <p:nvSpPr>
            <p:cNvPr id="82"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sp>
          <p:nvSpPr>
            <p:cNvPr id="83"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AFAFA"/>
                </a:solidFill>
                <a:effectLst/>
                <a:uLnTx/>
                <a:uFillTx/>
              </a:endParaRPr>
            </a:p>
          </p:txBody>
        </p:sp>
      </p:grpSp>
      <p:sp>
        <p:nvSpPr>
          <p:cNvPr id="84" name="Rectangle 150"/>
          <p:cNvSpPr/>
          <p:nvPr/>
        </p:nvSpPr>
        <p:spPr>
          <a:xfrm>
            <a:off x="6010340" y="3210346"/>
            <a:ext cx="1370055" cy="252377"/>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chemeClr val="tx1">
                    <a:lumMod val="85000"/>
                    <a:lumOff val="15000"/>
                  </a:schemeClr>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44% Custom target</a:t>
            </a:r>
          </a:p>
        </p:txBody>
      </p:sp>
      <p:sp>
        <p:nvSpPr>
          <p:cNvPr id="85" name="TextBox 87"/>
          <p:cNvSpPr txBox="1"/>
          <p:nvPr/>
        </p:nvSpPr>
        <p:spPr>
          <a:xfrm>
            <a:off x="5756705" y="3410665"/>
            <a:ext cx="1877325" cy="330668"/>
          </a:xfrm>
          <a:prstGeom prst="rect">
            <a:avLst/>
          </a:prstGeom>
          <a:noFill/>
        </p:spPr>
        <p:txBody>
          <a:bodyPr wrap="square" lIns="82296" tIns="41148" rIns="82296" bIns="41148"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a:t>
            </a:r>
            <a:endParaRPr kumimoji="0" lang="en-US" altLang="zh-CN" sz="7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86" name="矩形 85"/>
          <p:cNvSpPr/>
          <p:nvPr/>
        </p:nvSpPr>
        <p:spPr>
          <a:xfrm>
            <a:off x="4070653" y="104239"/>
            <a:ext cx="1005403" cy="362792"/>
          </a:xfrm>
          <a:prstGeom prst="rect">
            <a:avLst/>
          </a:prstGeom>
        </p:spPr>
        <p:txBody>
          <a:bodyPr wrap="none">
            <a:spAutoFit/>
          </a:bodyPr>
          <a:lstStyle/>
          <a:p>
            <a:pPr marL="0" lvl="1" algn="ctr">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教师培训</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87" name="矩形 86"/>
          <p:cNvSpPr/>
          <p:nvPr/>
        </p:nvSpPr>
        <p:spPr>
          <a:xfrm>
            <a:off x="3883670" y="391765"/>
            <a:ext cx="1359283" cy="307777"/>
          </a:xfrm>
          <a:prstGeom prst="rect">
            <a:avLst/>
          </a:prstGeom>
        </p:spPr>
        <p:txBody>
          <a:bodyPr wrap="none">
            <a:spAutoFit/>
          </a:bodyPr>
          <a:lstStyle/>
          <a:p>
            <a:pPr algn="ctr"/>
            <a:r>
              <a:rPr lang="en-US" altLang="zh-CN" sz="1400" dirty="0"/>
              <a:t>Teacher training</a:t>
            </a:r>
          </a:p>
        </p:txBody>
      </p:sp>
      <p:cxnSp>
        <p:nvCxnSpPr>
          <p:cNvPr id="88" name="直接连接符 87"/>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7977" y="1117491"/>
            <a:ext cx="1250321" cy="1167948"/>
          </a:xfrm>
          <a:prstGeom prst="rect">
            <a:avLst/>
          </a:prstGeom>
        </p:spPr>
      </p:pic>
      <p:pic>
        <p:nvPicPr>
          <p:cNvPr id="92" name="图片 91"/>
          <p:cNvPicPr>
            <a:picLocks noChangeAspect="1"/>
          </p:cNvPicPr>
          <p:nvPr/>
        </p:nvPicPr>
        <p:blipFill rotWithShape="1">
          <a:blip r:embed="rId4">
            <a:extLst>
              <a:ext uri="{28A0092B-C50C-407E-A947-70E740481C1C}">
                <a14:useLocalDpi xmlns:a14="http://schemas.microsoft.com/office/drawing/2010/main" val="0"/>
              </a:ext>
            </a:extLst>
          </a:blip>
          <a:srcRect l="56573" t="15051" r="7851" b="42453"/>
          <a:stretch/>
        </p:blipFill>
        <p:spPr>
          <a:xfrm rot="475377">
            <a:off x="4543151" y="1781714"/>
            <a:ext cx="1083711" cy="576810"/>
          </a:xfrm>
          <a:prstGeom prst="rect">
            <a:avLst/>
          </a:prstGeom>
        </p:spPr>
      </p:pic>
      <p:pic>
        <p:nvPicPr>
          <p:cNvPr id="90" name="图片 89"/>
          <p:cNvPicPr>
            <a:picLocks noChangeAspect="1"/>
          </p:cNvPicPr>
          <p:nvPr/>
        </p:nvPicPr>
        <p:blipFill rotWithShape="1">
          <a:blip r:embed="rId5"/>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5"/>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1225238445"/>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right)">
                                          <p:cBhvr>
                                            <p:cTn id="7" dur="1000"/>
                                            <p:tgtEl>
                                              <p:spTgt spid="88"/>
                                            </p:tgtEl>
                                          </p:cBhvr>
                                        </p:animEffect>
                                      </p:childTnLst>
                                    </p:cTn>
                                  </p:par>
                                  <p:par>
                                    <p:cTn id="8" presetID="22" presetClass="entr" presetSubtype="8"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wipe(left)">
                                          <p:cBhvr>
                                            <p:cTn id="10" dur="10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86"/>
                                            </p:tgtEl>
                                            <p:attrNameLst>
                                              <p:attrName>style.visibility</p:attrName>
                                            </p:attrNameLst>
                                          </p:cBhvr>
                                          <p:to>
                                            <p:strVal val="visible"/>
                                          </p:to>
                                        </p:set>
                                        <p:anim calcmode="lin" valueType="num" p14:bounceEnd="72000">
                                          <p:cBhvr additive="base">
                                            <p:cTn id="15" dur="1000" fill="hold"/>
                                            <p:tgtEl>
                                              <p:spTgt spid="86"/>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8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87"/>
                                            </p:tgtEl>
                                            <p:attrNameLst>
                                              <p:attrName>style.visibility</p:attrName>
                                            </p:attrNameLst>
                                          </p:cBhvr>
                                          <p:to>
                                            <p:strVal val="visible"/>
                                          </p:to>
                                        </p:set>
                                        <p:anim calcmode="lin" valueType="num" p14:bounceEnd="72000">
                                          <p:cBhvr additive="base">
                                            <p:cTn id="20" dur="1000" fill="hold"/>
                                            <p:tgtEl>
                                              <p:spTgt spid="87"/>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87"/>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2" presetClass="entr" presetSubtype="4"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par>
                              <p:cTn id="27" fill="hold">
                                <p:stCondLst>
                                  <p:cond delay="4200"/>
                                </p:stCondLst>
                                <p:childTnLst>
                                  <p:par>
                                    <p:cTn id="28" presetID="49" presetClass="entr" presetSubtype="0" decel="100000" fill="hold" nodeType="afterEffect">
                                      <p:stCondLst>
                                        <p:cond delay="0"/>
                                      </p:stCondLst>
                                      <p:childTnLst>
                                        <p:set>
                                          <p:cBhvr>
                                            <p:cTn id="29" dur="1" fill="hold">
                                              <p:stCondLst>
                                                <p:cond delay="0"/>
                                              </p:stCondLst>
                                            </p:cTn>
                                            <p:tgtEl>
                                              <p:spTgt spid="91"/>
                                            </p:tgtEl>
                                            <p:attrNameLst>
                                              <p:attrName>style.visibility</p:attrName>
                                            </p:attrNameLst>
                                          </p:cBhvr>
                                          <p:to>
                                            <p:strVal val="visible"/>
                                          </p:to>
                                        </p:set>
                                        <p:anim calcmode="lin" valueType="num">
                                          <p:cBhvr>
                                            <p:cTn id="30" dur="1000" fill="hold"/>
                                            <p:tgtEl>
                                              <p:spTgt spid="91"/>
                                            </p:tgtEl>
                                            <p:attrNameLst>
                                              <p:attrName>ppt_w</p:attrName>
                                            </p:attrNameLst>
                                          </p:cBhvr>
                                          <p:tavLst>
                                            <p:tav tm="0">
                                              <p:val>
                                                <p:fltVal val="0"/>
                                              </p:val>
                                            </p:tav>
                                            <p:tav tm="100000">
                                              <p:val>
                                                <p:strVal val="#ppt_w"/>
                                              </p:val>
                                            </p:tav>
                                          </p:tavLst>
                                        </p:anim>
                                        <p:anim calcmode="lin" valueType="num">
                                          <p:cBhvr>
                                            <p:cTn id="31" dur="1000" fill="hold"/>
                                            <p:tgtEl>
                                              <p:spTgt spid="91"/>
                                            </p:tgtEl>
                                            <p:attrNameLst>
                                              <p:attrName>ppt_h</p:attrName>
                                            </p:attrNameLst>
                                          </p:cBhvr>
                                          <p:tavLst>
                                            <p:tav tm="0">
                                              <p:val>
                                                <p:fltVal val="0"/>
                                              </p:val>
                                            </p:tav>
                                            <p:tav tm="100000">
                                              <p:val>
                                                <p:strVal val="#ppt_h"/>
                                              </p:val>
                                            </p:tav>
                                          </p:tavLst>
                                        </p:anim>
                                        <p:anim calcmode="lin" valueType="num">
                                          <p:cBhvr>
                                            <p:cTn id="32" dur="1000" fill="hold"/>
                                            <p:tgtEl>
                                              <p:spTgt spid="91"/>
                                            </p:tgtEl>
                                            <p:attrNameLst>
                                              <p:attrName>style.rotation</p:attrName>
                                            </p:attrNameLst>
                                          </p:cBhvr>
                                          <p:tavLst>
                                            <p:tav tm="0">
                                              <p:val>
                                                <p:fltVal val="360"/>
                                              </p:val>
                                            </p:tav>
                                            <p:tav tm="100000">
                                              <p:val>
                                                <p:fltVal val="0"/>
                                              </p:val>
                                            </p:tav>
                                          </p:tavLst>
                                        </p:anim>
                                        <p:animEffect transition="in" filter="fade">
                                          <p:cBhvr>
                                            <p:cTn id="33" dur="1000"/>
                                            <p:tgtEl>
                                              <p:spTgt spid="91"/>
                                            </p:tgtEl>
                                          </p:cBhvr>
                                        </p:animEffect>
                                      </p:childTnLst>
                                    </p:cTn>
                                  </p:par>
                                </p:childTnLst>
                              </p:cTn>
                            </p:par>
                            <p:par>
                              <p:cTn id="34" fill="hold">
                                <p:stCondLst>
                                  <p:cond delay="5200"/>
                                </p:stCondLst>
                                <p:childTnLst>
                                  <p:par>
                                    <p:cTn id="35" presetID="10" presetClass="entr" presetSubtype="0"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500"/>
                                            <p:tgtEl>
                                              <p:spTgt spid="92"/>
                                            </p:tgtEl>
                                          </p:cBhvr>
                                        </p:animEffect>
                                      </p:childTnLst>
                                    </p:cTn>
                                  </p:par>
                                </p:childTnLst>
                              </p:cTn>
                            </p:par>
                            <p:par>
                              <p:cTn id="38" fill="hold">
                                <p:stCondLst>
                                  <p:cond delay="5700"/>
                                </p:stCondLst>
                                <p:childTnLst>
                                  <p:par>
                                    <p:cTn id="39" presetID="53" presetClass="entr" presetSubtype="16"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par>
                                    <p:cTn id="44" presetID="53" presetClass="entr" presetSubtype="16"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par>
                                    <p:cTn id="54" presetID="53" presetClass="entr" presetSubtype="16"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par>
                                    <p:cTn id="64" presetID="53" presetClass="entr" presetSubtype="16"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par>
                                    <p:cTn id="69" presetID="53" presetClass="entr" presetSubtype="16"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500" fill="hold"/>
                                            <p:tgtEl>
                                              <p:spTgt spid="23"/>
                                            </p:tgtEl>
                                            <p:attrNameLst>
                                              <p:attrName>ppt_w</p:attrName>
                                            </p:attrNameLst>
                                          </p:cBhvr>
                                          <p:tavLst>
                                            <p:tav tm="0">
                                              <p:val>
                                                <p:fltVal val="0"/>
                                              </p:val>
                                            </p:tav>
                                            <p:tav tm="100000">
                                              <p:val>
                                                <p:strVal val="#ppt_w"/>
                                              </p:val>
                                            </p:tav>
                                          </p:tavLst>
                                        </p:anim>
                                        <p:anim calcmode="lin" valueType="num">
                                          <p:cBhvr>
                                            <p:cTn id="72" dur="500" fill="hold"/>
                                            <p:tgtEl>
                                              <p:spTgt spid="23"/>
                                            </p:tgtEl>
                                            <p:attrNameLst>
                                              <p:attrName>ppt_h</p:attrName>
                                            </p:attrNameLst>
                                          </p:cBhvr>
                                          <p:tavLst>
                                            <p:tav tm="0">
                                              <p:val>
                                                <p:fltVal val="0"/>
                                              </p:val>
                                            </p:tav>
                                            <p:tav tm="100000">
                                              <p:val>
                                                <p:strVal val="#ppt_h"/>
                                              </p:val>
                                            </p:tav>
                                          </p:tavLst>
                                        </p:anim>
                                        <p:animEffect transition="in" filter="fade">
                                          <p:cBhvr>
                                            <p:cTn id="73" dur="500"/>
                                            <p:tgtEl>
                                              <p:spTgt spid="23"/>
                                            </p:tgtEl>
                                          </p:cBhvr>
                                        </p:animEffect>
                                      </p:childTnLst>
                                    </p:cTn>
                                  </p:par>
                                  <p:par>
                                    <p:cTn id="74" presetID="53" presetClass="entr" presetSubtype="16" fill="hold"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par>
                                    <p:cTn id="79" presetID="53" presetClass="entr" presetSubtype="16" fill="hold" nodeType="with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p:cTn id="81" dur="500" fill="hold"/>
                                            <p:tgtEl>
                                              <p:spTgt spid="29"/>
                                            </p:tgtEl>
                                            <p:attrNameLst>
                                              <p:attrName>ppt_w</p:attrName>
                                            </p:attrNameLst>
                                          </p:cBhvr>
                                          <p:tavLst>
                                            <p:tav tm="0">
                                              <p:val>
                                                <p:fltVal val="0"/>
                                              </p:val>
                                            </p:tav>
                                            <p:tav tm="100000">
                                              <p:val>
                                                <p:strVal val="#ppt_w"/>
                                              </p:val>
                                            </p:tav>
                                          </p:tavLst>
                                        </p:anim>
                                        <p:anim calcmode="lin" valueType="num">
                                          <p:cBhvr>
                                            <p:cTn id="82" dur="500" fill="hold"/>
                                            <p:tgtEl>
                                              <p:spTgt spid="29"/>
                                            </p:tgtEl>
                                            <p:attrNameLst>
                                              <p:attrName>ppt_h</p:attrName>
                                            </p:attrNameLst>
                                          </p:cBhvr>
                                          <p:tavLst>
                                            <p:tav tm="0">
                                              <p:val>
                                                <p:fltVal val="0"/>
                                              </p:val>
                                            </p:tav>
                                            <p:tav tm="100000">
                                              <p:val>
                                                <p:strVal val="#ppt_h"/>
                                              </p:val>
                                            </p:tav>
                                          </p:tavLst>
                                        </p:anim>
                                        <p:animEffect transition="in" filter="fade">
                                          <p:cBhvr>
                                            <p:cTn id="83" dur="500"/>
                                            <p:tgtEl>
                                              <p:spTgt spid="29"/>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500" fill="hold"/>
                                            <p:tgtEl>
                                              <p:spTgt spid="32"/>
                                            </p:tgtEl>
                                            <p:attrNameLst>
                                              <p:attrName>ppt_w</p:attrName>
                                            </p:attrNameLst>
                                          </p:cBhvr>
                                          <p:tavLst>
                                            <p:tav tm="0">
                                              <p:val>
                                                <p:fltVal val="0"/>
                                              </p:val>
                                            </p:tav>
                                            <p:tav tm="100000">
                                              <p:val>
                                                <p:strVal val="#ppt_w"/>
                                              </p:val>
                                            </p:tav>
                                          </p:tavLst>
                                        </p:anim>
                                        <p:anim calcmode="lin" valueType="num">
                                          <p:cBhvr>
                                            <p:cTn id="87" dur="500" fill="hold"/>
                                            <p:tgtEl>
                                              <p:spTgt spid="32"/>
                                            </p:tgtEl>
                                            <p:attrNameLst>
                                              <p:attrName>ppt_h</p:attrName>
                                            </p:attrNameLst>
                                          </p:cBhvr>
                                          <p:tavLst>
                                            <p:tav tm="0">
                                              <p:val>
                                                <p:fltVal val="0"/>
                                              </p:val>
                                            </p:tav>
                                            <p:tav tm="100000">
                                              <p:val>
                                                <p:strVal val="#ppt_h"/>
                                              </p:val>
                                            </p:tav>
                                          </p:tavLst>
                                        </p:anim>
                                        <p:animEffect transition="in" filter="fade">
                                          <p:cBhvr>
                                            <p:cTn id="88" dur="500"/>
                                            <p:tgtEl>
                                              <p:spTgt spid="32"/>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childTnLst>
                              </p:cTn>
                            </p:par>
                            <p:par>
                              <p:cTn id="94" fill="hold">
                                <p:stCondLst>
                                  <p:cond delay="6200"/>
                                </p:stCondLst>
                                <p:childTnLst>
                                  <p:par>
                                    <p:cTn id="95" presetID="53" presetClass="entr" presetSubtype="16" fill="hold" grpId="0" nodeType="afterEffect">
                                      <p:stCondLst>
                                        <p:cond delay="0"/>
                                      </p:stCondLst>
                                      <p:childTnLst>
                                        <p:set>
                                          <p:cBhvr>
                                            <p:cTn id="96" dur="1" fill="hold">
                                              <p:stCondLst>
                                                <p:cond delay="0"/>
                                              </p:stCondLst>
                                            </p:cTn>
                                            <p:tgtEl>
                                              <p:spTgt spid="6"/>
                                            </p:tgtEl>
                                            <p:attrNameLst>
                                              <p:attrName>style.visibility</p:attrName>
                                            </p:attrNameLst>
                                          </p:cBhvr>
                                          <p:to>
                                            <p:strVal val="visible"/>
                                          </p:to>
                                        </p:set>
                                        <p:anim calcmode="lin" valueType="num">
                                          <p:cBhvr>
                                            <p:cTn id="97" dur="500" fill="hold"/>
                                            <p:tgtEl>
                                              <p:spTgt spid="6"/>
                                            </p:tgtEl>
                                            <p:attrNameLst>
                                              <p:attrName>ppt_w</p:attrName>
                                            </p:attrNameLst>
                                          </p:cBhvr>
                                          <p:tavLst>
                                            <p:tav tm="0">
                                              <p:val>
                                                <p:fltVal val="0"/>
                                              </p:val>
                                            </p:tav>
                                            <p:tav tm="100000">
                                              <p:val>
                                                <p:strVal val="#ppt_w"/>
                                              </p:val>
                                            </p:tav>
                                          </p:tavLst>
                                        </p:anim>
                                        <p:anim calcmode="lin" valueType="num">
                                          <p:cBhvr>
                                            <p:cTn id="98" dur="500" fill="hold"/>
                                            <p:tgtEl>
                                              <p:spTgt spid="6"/>
                                            </p:tgtEl>
                                            <p:attrNameLst>
                                              <p:attrName>ppt_h</p:attrName>
                                            </p:attrNameLst>
                                          </p:cBhvr>
                                          <p:tavLst>
                                            <p:tav tm="0">
                                              <p:val>
                                                <p:fltVal val="0"/>
                                              </p:val>
                                            </p:tav>
                                            <p:tav tm="100000">
                                              <p:val>
                                                <p:strVal val="#ppt_h"/>
                                              </p:val>
                                            </p:tav>
                                          </p:tavLst>
                                        </p:anim>
                                        <p:animEffect transition="in" filter="fade">
                                          <p:cBhvr>
                                            <p:cTn id="99" dur="500"/>
                                            <p:tgtEl>
                                              <p:spTgt spid="6"/>
                                            </p:tgtEl>
                                          </p:cBhvr>
                                        </p:animEffect>
                                      </p:childTnLst>
                                    </p:cTn>
                                  </p:par>
                                  <p:par>
                                    <p:cTn id="100" presetID="53" presetClass="entr" presetSubtype="16" fill="hold" nodeType="withEffect">
                                      <p:stCondLst>
                                        <p:cond delay="0"/>
                                      </p:stCondLst>
                                      <p:childTnLst>
                                        <p:set>
                                          <p:cBhvr>
                                            <p:cTn id="101" dur="1" fill="hold">
                                              <p:stCondLst>
                                                <p:cond delay="0"/>
                                              </p:stCondLst>
                                            </p:cTn>
                                            <p:tgtEl>
                                              <p:spTgt spid="34"/>
                                            </p:tgtEl>
                                            <p:attrNameLst>
                                              <p:attrName>style.visibility</p:attrName>
                                            </p:attrNameLst>
                                          </p:cBhvr>
                                          <p:to>
                                            <p:strVal val="visible"/>
                                          </p:to>
                                        </p:set>
                                        <p:anim calcmode="lin" valueType="num">
                                          <p:cBhvr>
                                            <p:cTn id="102" dur="500" fill="hold"/>
                                            <p:tgtEl>
                                              <p:spTgt spid="34"/>
                                            </p:tgtEl>
                                            <p:attrNameLst>
                                              <p:attrName>ppt_w</p:attrName>
                                            </p:attrNameLst>
                                          </p:cBhvr>
                                          <p:tavLst>
                                            <p:tav tm="0">
                                              <p:val>
                                                <p:fltVal val="0"/>
                                              </p:val>
                                            </p:tav>
                                            <p:tav tm="100000">
                                              <p:val>
                                                <p:strVal val="#ppt_w"/>
                                              </p:val>
                                            </p:tav>
                                          </p:tavLst>
                                        </p:anim>
                                        <p:anim calcmode="lin" valueType="num">
                                          <p:cBhvr>
                                            <p:cTn id="103" dur="500" fill="hold"/>
                                            <p:tgtEl>
                                              <p:spTgt spid="34"/>
                                            </p:tgtEl>
                                            <p:attrNameLst>
                                              <p:attrName>ppt_h</p:attrName>
                                            </p:attrNameLst>
                                          </p:cBhvr>
                                          <p:tavLst>
                                            <p:tav tm="0">
                                              <p:val>
                                                <p:fltVal val="0"/>
                                              </p:val>
                                            </p:tav>
                                            <p:tav tm="100000">
                                              <p:val>
                                                <p:strVal val="#ppt_h"/>
                                              </p:val>
                                            </p:tav>
                                          </p:tavLst>
                                        </p:anim>
                                        <p:animEffect transition="in" filter="fade">
                                          <p:cBhvr>
                                            <p:cTn id="104" dur="500"/>
                                            <p:tgtEl>
                                              <p:spTgt spid="34"/>
                                            </p:tgtEl>
                                          </p:cBhvr>
                                        </p:animEffect>
                                      </p:childTnLst>
                                    </p:cTn>
                                  </p:par>
                                  <p:par>
                                    <p:cTn id="105" presetID="53" presetClass="entr" presetSubtype="16" fill="hold" nodeType="withEffect">
                                      <p:stCondLst>
                                        <p:cond delay="0"/>
                                      </p:stCondLst>
                                      <p:childTnLst>
                                        <p:set>
                                          <p:cBhvr>
                                            <p:cTn id="106" dur="1" fill="hold">
                                              <p:stCondLst>
                                                <p:cond delay="0"/>
                                              </p:stCondLst>
                                            </p:cTn>
                                            <p:tgtEl>
                                              <p:spTgt spid="37"/>
                                            </p:tgtEl>
                                            <p:attrNameLst>
                                              <p:attrName>style.visibility</p:attrName>
                                            </p:attrNameLst>
                                          </p:cBhvr>
                                          <p:to>
                                            <p:strVal val="visible"/>
                                          </p:to>
                                        </p:set>
                                        <p:anim calcmode="lin" valueType="num">
                                          <p:cBhvr>
                                            <p:cTn id="107" dur="500" fill="hold"/>
                                            <p:tgtEl>
                                              <p:spTgt spid="37"/>
                                            </p:tgtEl>
                                            <p:attrNameLst>
                                              <p:attrName>ppt_w</p:attrName>
                                            </p:attrNameLst>
                                          </p:cBhvr>
                                          <p:tavLst>
                                            <p:tav tm="0">
                                              <p:val>
                                                <p:fltVal val="0"/>
                                              </p:val>
                                            </p:tav>
                                            <p:tav tm="100000">
                                              <p:val>
                                                <p:strVal val="#ppt_w"/>
                                              </p:val>
                                            </p:tav>
                                          </p:tavLst>
                                        </p:anim>
                                        <p:anim calcmode="lin" valueType="num">
                                          <p:cBhvr>
                                            <p:cTn id="108" dur="500" fill="hold"/>
                                            <p:tgtEl>
                                              <p:spTgt spid="37"/>
                                            </p:tgtEl>
                                            <p:attrNameLst>
                                              <p:attrName>ppt_h</p:attrName>
                                            </p:attrNameLst>
                                          </p:cBhvr>
                                          <p:tavLst>
                                            <p:tav tm="0">
                                              <p:val>
                                                <p:fltVal val="0"/>
                                              </p:val>
                                            </p:tav>
                                            <p:tav tm="100000">
                                              <p:val>
                                                <p:strVal val="#ppt_h"/>
                                              </p:val>
                                            </p:tav>
                                          </p:tavLst>
                                        </p:anim>
                                        <p:animEffect transition="in" filter="fade">
                                          <p:cBhvr>
                                            <p:cTn id="109" dur="500"/>
                                            <p:tgtEl>
                                              <p:spTgt spid="37"/>
                                            </p:tgtEl>
                                          </p:cBhvr>
                                        </p:animEffect>
                                      </p:childTnLst>
                                    </p:cTn>
                                  </p:par>
                                  <p:par>
                                    <p:cTn id="110" presetID="53" presetClass="entr" presetSubtype="16" fill="hold" nodeType="withEffect">
                                      <p:stCondLst>
                                        <p:cond delay="0"/>
                                      </p:stCondLst>
                                      <p:childTnLst>
                                        <p:set>
                                          <p:cBhvr>
                                            <p:cTn id="111" dur="1" fill="hold">
                                              <p:stCondLst>
                                                <p:cond delay="0"/>
                                              </p:stCondLst>
                                            </p:cTn>
                                            <p:tgtEl>
                                              <p:spTgt spid="40"/>
                                            </p:tgtEl>
                                            <p:attrNameLst>
                                              <p:attrName>style.visibility</p:attrName>
                                            </p:attrNameLst>
                                          </p:cBhvr>
                                          <p:to>
                                            <p:strVal val="visible"/>
                                          </p:to>
                                        </p:set>
                                        <p:anim calcmode="lin" valueType="num">
                                          <p:cBhvr>
                                            <p:cTn id="112" dur="500" fill="hold"/>
                                            <p:tgtEl>
                                              <p:spTgt spid="40"/>
                                            </p:tgtEl>
                                            <p:attrNameLst>
                                              <p:attrName>ppt_w</p:attrName>
                                            </p:attrNameLst>
                                          </p:cBhvr>
                                          <p:tavLst>
                                            <p:tav tm="0">
                                              <p:val>
                                                <p:fltVal val="0"/>
                                              </p:val>
                                            </p:tav>
                                            <p:tav tm="100000">
                                              <p:val>
                                                <p:strVal val="#ppt_w"/>
                                              </p:val>
                                            </p:tav>
                                          </p:tavLst>
                                        </p:anim>
                                        <p:anim calcmode="lin" valueType="num">
                                          <p:cBhvr>
                                            <p:cTn id="113" dur="500" fill="hold"/>
                                            <p:tgtEl>
                                              <p:spTgt spid="40"/>
                                            </p:tgtEl>
                                            <p:attrNameLst>
                                              <p:attrName>ppt_h</p:attrName>
                                            </p:attrNameLst>
                                          </p:cBhvr>
                                          <p:tavLst>
                                            <p:tav tm="0">
                                              <p:val>
                                                <p:fltVal val="0"/>
                                              </p:val>
                                            </p:tav>
                                            <p:tav tm="100000">
                                              <p:val>
                                                <p:strVal val="#ppt_h"/>
                                              </p:val>
                                            </p:tav>
                                          </p:tavLst>
                                        </p:anim>
                                        <p:animEffect transition="in" filter="fade">
                                          <p:cBhvr>
                                            <p:cTn id="114" dur="500"/>
                                            <p:tgtEl>
                                              <p:spTgt spid="40"/>
                                            </p:tgtEl>
                                          </p:cBhvr>
                                        </p:animEffect>
                                      </p:childTnLst>
                                    </p:cTn>
                                  </p:par>
                                  <p:par>
                                    <p:cTn id="115" presetID="53" presetClass="entr" presetSubtype="16" fill="hold" nodeType="withEffect">
                                      <p:stCondLst>
                                        <p:cond delay="0"/>
                                      </p:stCondLst>
                                      <p:childTnLst>
                                        <p:set>
                                          <p:cBhvr>
                                            <p:cTn id="116" dur="1" fill="hold">
                                              <p:stCondLst>
                                                <p:cond delay="0"/>
                                              </p:stCondLst>
                                            </p:cTn>
                                            <p:tgtEl>
                                              <p:spTgt spid="43"/>
                                            </p:tgtEl>
                                            <p:attrNameLst>
                                              <p:attrName>style.visibility</p:attrName>
                                            </p:attrNameLst>
                                          </p:cBhvr>
                                          <p:to>
                                            <p:strVal val="visible"/>
                                          </p:to>
                                        </p:set>
                                        <p:anim calcmode="lin" valueType="num">
                                          <p:cBhvr>
                                            <p:cTn id="117" dur="500" fill="hold"/>
                                            <p:tgtEl>
                                              <p:spTgt spid="43"/>
                                            </p:tgtEl>
                                            <p:attrNameLst>
                                              <p:attrName>ppt_w</p:attrName>
                                            </p:attrNameLst>
                                          </p:cBhvr>
                                          <p:tavLst>
                                            <p:tav tm="0">
                                              <p:val>
                                                <p:fltVal val="0"/>
                                              </p:val>
                                            </p:tav>
                                            <p:tav tm="100000">
                                              <p:val>
                                                <p:strVal val="#ppt_w"/>
                                              </p:val>
                                            </p:tav>
                                          </p:tavLst>
                                        </p:anim>
                                        <p:anim calcmode="lin" valueType="num">
                                          <p:cBhvr>
                                            <p:cTn id="118" dur="500" fill="hold"/>
                                            <p:tgtEl>
                                              <p:spTgt spid="43"/>
                                            </p:tgtEl>
                                            <p:attrNameLst>
                                              <p:attrName>ppt_h</p:attrName>
                                            </p:attrNameLst>
                                          </p:cBhvr>
                                          <p:tavLst>
                                            <p:tav tm="0">
                                              <p:val>
                                                <p:fltVal val="0"/>
                                              </p:val>
                                            </p:tav>
                                            <p:tav tm="100000">
                                              <p:val>
                                                <p:strVal val="#ppt_h"/>
                                              </p:val>
                                            </p:tav>
                                          </p:tavLst>
                                        </p:anim>
                                        <p:animEffect transition="in" filter="fade">
                                          <p:cBhvr>
                                            <p:cTn id="119" dur="500"/>
                                            <p:tgtEl>
                                              <p:spTgt spid="43"/>
                                            </p:tgtEl>
                                          </p:cBhvr>
                                        </p:animEffect>
                                      </p:childTnLst>
                                    </p:cTn>
                                  </p:par>
                                  <p:par>
                                    <p:cTn id="120" presetID="53" presetClass="entr" presetSubtype="16" fill="hold" nodeType="withEffect">
                                      <p:stCondLst>
                                        <p:cond delay="0"/>
                                      </p:stCondLst>
                                      <p:childTnLst>
                                        <p:set>
                                          <p:cBhvr>
                                            <p:cTn id="121" dur="1" fill="hold">
                                              <p:stCondLst>
                                                <p:cond delay="0"/>
                                              </p:stCondLst>
                                            </p:cTn>
                                            <p:tgtEl>
                                              <p:spTgt spid="46"/>
                                            </p:tgtEl>
                                            <p:attrNameLst>
                                              <p:attrName>style.visibility</p:attrName>
                                            </p:attrNameLst>
                                          </p:cBhvr>
                                          <p:to>
                                            <p:strVal val="visible"/>
                                          </p:to>
                                        </p:set>
                                        <p:anim calcmode="lin" valueType="num">
                                          <p:cBhvr>
                                            <p:cTn id="122" dur="500" fill="hold"/>
                                            <p:tgtEl>
                                              <p:spTgt spid="46"/>
                                            </p:tgtEl>
                                            <p:attrNameLst>
                                              <p:attrName>ppt_w</p:attrName>
                                            </p:attrNameLst>
                                          </p:cBhvr>
                                          <p:tavLst>
                                            <p:tav tm="0">
                                              <p:val>
                                                <p:fltVal val="0"/>
                                              </p:val>
                                            </p:tav>
                                            <p:tav tm="100000">
                                              <p:val>
                                                <p:strVal val="#ppt_w"/>
                                              </p:val>
                                            </p:tav>
                                          </p:tavLst>
                                        </p:anim>
                                        <p:anim calcmode="lin" valueType="num">
                                          <p:cBhvr>
                                            <p:cTn id="123" dur="500" fill="hold"/>
                                            <p:tgtEl>
                                              <p:spTgt spid="46"/>
                                            </p:tgtEl>
                                            <p:attrNameLst>
                                              <p:attrName>ppt_h</p:attrName>
                                            </p:attrNameLst>
                                          </p:cBhvr>
                                          <p:tavLst>
                                            <p:tav tm="0">
                                              <p:val>
                                                <p:fltVal val="0"/>
                                              </p:val>
                                            </p:tav>
                                            <p:tav tm="100000">
                                              <p:val>
                                                <p:strVal val="#ppt_h"/>
                                              </p:val>
                                            </p:tav>
                                          </p:tavLst>
                                        </p:anim>
                                        <p:animEffect transition="in" filter="fade">
                                          <p:cBhvr>
                                            <p:cTn id="124" dur="500"/>
                                            <p:tgtEl>
                                              <p:spTgt spid="46"/>
                                            </p:tgtEl>
                                          </p:cBhvr>
                                        </p:animEffect>
                                      </p:childTnLst>
                                    </p:cTn>
                                  </p:par>
                                  <p:par>
                                    <p:cTn id="125" presetID="53" presetClass="entr" presetSubtype="16" fill="hold"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p:cTn id="127" dur="500" fill="hold"/>
                                            <p:tgtEl>
                                              <p:spTgt spid="49"/>
                                            </p:tgtEl>
                                            <p:attrNameLst>
                                              <p:attrName>ppt_w</p:attrName>
                                            </p:attrNameLst>
                                          </p:cBhvr>
                                          <p:tavLst>
                                            <p:tav tm="0">
                                              <p:val>
                                                <p:fltVal val="0"/>
                                              </p:val>
                                            </p:tav>
                                            <p:tav tm="100000">
                                              <p:val>
                                                <p:strVal val="#ppt_w"/>
                                              </p:val>
                                            </p:tav>
                                          </p:tavLst>
                                        </p:anim>
                                        <p:anim calcmode="lin" valueType="num">
                                          <p:cBhvr>
                                            <p:cTn id="128" dur="500" fill="hold"/>
                                            <p:tgtEl>
                                              <p:spTgt spid="49"/>
                                            </p:tgtEl>
                                            <p:attrNameLst>
                                              <p:attrName>ppt_h</p:attrName>
                                            </p:attrNameLst>
                                          </p:cBhvr>
                                          <p:tavLst>
                                            <p:tav tm="0">
                                              <p:val>
                                                <p:fltVal val="0"/>
                                              </p:val>
                                            </p:tav>
                                            <p:tav tm="100000">
                                              <p:val>
                                                <p:strVal val="#ppt_h"/>
                                              </p:val>
                                            </p:tav>
                                          </p:tavLst>
                                        </p:anim>
                                        <p:animEffect transition="in" filter="fade">
                                          <p:cBhvr>
                                            <p:cTn id="129" dur="500"/>
                                            <p:tgtEl>
                                              <p:spTgt spid="49"/>
                                            </p:tgtEl>
                                          </p:cBhvr>
                                        </p:animEffect>
                                      </p:childTnLst>
                                    </p:cTn>
                                  </p:par>
                                  <p:par>
                                    <p:cTn id="130" presetID="53" presetClass="entr" presetSubtype="16" fill="hold" nodeType="with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p:cTn id="132" dur="500" fill="hold"/>
                                            <p:tgtEl>
                                              <p:spTgt spid="52"/>
                                            </p:tgtEl>
                                            <p:attrNameLst>
                                              <p:attrName>ppt_w</p:attrName>
                                            </p:attrNameLst>
                                          </p:cBhvr>
                                          <p:tavLst>
                                            <p:tav tm="0">
                                              <p:val>
                                                <p:fltVal val="0"/>
                                              </p:val>
                                            </p:tav>
                                            <p:tav tm="100000">
                                              <p:val>
                                                <p:strVal val="#ppt_w"/>
                                              </p:val>
                                            </p:tav>
                                          </p:tavLst>
                                        </p:anim>
                                        <p:anim calcmode="lin" valueType="num">
                                          <p:cBhvr>
                                            <p:cTn id="133" dur="500" fill="hold"/>
                                            <p:tgtEl>
                                              <p:spTgt spid="52"/>
                                            </p:tgtEl>
                                            <p:attrNameLst>
                                              <p:attrName>ppt_h</p:attrName>
                                            </p:attrNameLst>
                                          </p:cBhvr>
                                          <p:tavLst>
                                            <p:tav tm="0">
                                              <p:val>
                                                <p:fltVal val="0"/>
                                              </p:val>
                                            </p:tav>
                                            <p:tav tm="100000">
                                              <p:val>
                                                <p:strVal val="#ppt_h"/>
                                              </p:val>
                                            </p:tav>
                                          </p:tavLst>
                                        </p:anim>
                                        <p:animEffect transition="in" filter="fade">
                                          <p:cBhvr>
                                            <p:cTn id="134" dur="500"/>
                                            <p:tgtEl>
                                              <p:spTgt spid="52"/>
                                            </p:tgtEl>
                                          </p:cBhvr>
                                        </p:animEffect>
                                      </p:childTnLst>
                                    </p:cTn>
                                  </p:par>
                                  <p:par>
                                    <p:cTn id="135" presetID="53" presetClass="entr" presetSubtype="16" fill="hold" nodeType="withEffect">
                                      <p:stCondLst>
                                        <p:cond delay="0"/>
                                      </p:stCondLst>
                                      <p:childTnLst>
                                        <p:set>
                                          <p:cBhvr>
                                            <p:cTn id="136" dur="1" fill="hold">
                                              <p:stCondLst>
                                                <p:cond delay="0"/>
                                              </p:stCondLst>
                                            </p:cTn>
                                            <p:tgtEl>
                                              <p:spTgt spid="55"/>
                                            </p:tgtEl>
                                            <p:attrNameLst>
                                              <p:attrName>style.visibility</p:attrName>
                                            </p:attrNameLst>
                                          </p:cBhvr>
                                          <p:to>
                                            <p:strVal val="visible"/>
                                          </p:to>
                                        </p:set>
                                        <p:anim calcmode="lin" valueType="num">
                                          <p:cBhvr>
                                            <p:cTn id="137" dur="500" fill="hold"/>
                                            <p:tgtEl>
                                              <p:spTgt spid="55"/>
                                            </p:tgtEl>
                                            <p:attrNameLst>
                                              <p:attrName>ppt_w</p:attrName>
                                            </p:attrNameLst>
                                          </p:cBhvr>
                                          <p:tavLst>
                                            <p:tav tm="0">
                                              <p:val>
                                                <p:fltVal val="0"/>
                                              </p:val>
                                            </p:tav>
                                            <p:tav tm="100000">
                                              <p:val>
                                                <p:strVal val="#ppt_w"/>
                                              </p:val>
                                            </p:tav>
                                          </p:tavLst>
                                        </p:anim>
                                        <p:anim calcmode="lin" valueType="num">
                                          <p:cBhvr>
                                            <p:cTn id="138" dur="500" fill="hold"/>
                                            <p:tgtEl>
                                              <p:spTgt spid="55"/>
                                            </p:tgtEl>
                                            <p:attrNameLst>
                                              <p:attrName>ppt_h</p:attrName>
                                            </p:attrNameLst>
                                          </p:cBhvr>
                                          <p:tavLst>
                                            <p:tav tm="0">
                                              <p:val>
                                                <p:fltVal val="0"/>
                                              </p:val>
                                            </p:tav>
                                            <p:tav tm="100000">
                                              <p:val>
                                                <p:strVal val="#ppt_h"/>
                                              </p:val>
                                            </p:tav>
                                          </p:tavLst>
                                        </p:anim>
                                        <p:animEffect transition="in" filter="fade">
                                          <p:cBhvr>
                                            <p:cTn id="139" dur="500"/>
                                            <p:tgtEl>
                                              <p:spTgt spid="55"/>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Effect transition="in" filter="fade">
                                          <p:cBhvr>
                                            <p:cTn id="144" dur="500"/>
                                            <p:tgtEl>
                                              <p:spTgt spid="58"/>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59"/>
                                            </p:tgtEl>
                                            <p:attrNameLst>
                                              <p:attrName>style.visibility</p:attrName>
                                            </p:attrNameLst>
                                          </p:cBhvr>
                                          <p:to>
                                            <p:strVal val="visible"/>
                                          </p:to>
                                        </p:set>
                                        <p:anim calcmode="lin" valueType="num">
                                          <p:cBhvr>
                                            <p:cTn id="147" dur="500" fill="hold"/>
                                            <p:tgtEl>
                                              <p:spTgt spid="59"/>
                                            </p:tgtEl>
                                            <p:attrNameLst>
                                              <p:attrName>ppt_w</p:attrName>
                                            </p:attrNameLst>
                                          </p:cBhvr>
                                          <p:tavLst>
                                            <p:tav tm="0">
                                              <p:val>
                                                <p:fltVal val="0"/>
                                              </p:val>
                                            </p:tav>
                                            <p:tav tm="100000">
                                              <p:val>
                                                <p:strVal val="#ppt_w"/>
                                              </p:val>
                                            </p:tav>
                                          </p:tavLst>
                                        </p:anim>
                                        <p:anim calcmode="lin" valueType="num">
                                          <p:cBhvr>
                                            <p:cTn id="148" dur="500" fill="hold"/>
                                            <p:tgtEl>
                                              <p:spTgt spid="59"/>
                                            </p:tgtEl>
                                            <p:attrNameLst>
                                              <p:attrName>ppt_h</p:attrName>
                                            </p:attrNameLst>
                                          </p:cBhvr>
                                          <p:tavLst>
                                            <p:tav tm="0">
                                              <p:val>
                                                <p:fltVal val="0"/>
                                              </p:val>
                                            </p:tav>
                                            <p:tav tm="100000">
                                              <p:val>
                                                <p:strVal val="#ppt_h"/>
                                              </p:val>
                                            </p:tav>
                                          </p:tavLst>
                                        </p:anim>
                                        <p:animEffect transition="in" filter="fade">
                                          <p:cBhvr>
                                            <p:cTn id="149" dur="500"/>
                                            <p:tgtEl>
                                              <p:spTgt spid="59"/>
                                            </p:tgtEl>
                                          </p:cBhvr>
                                        </p:animEffect>
                                      </p:childTnLst>
                                    </p:cTn>
                                  </p:par>
                                </p:childTnLst>
                              </p:cTn>
                            </p:par>
                            <p:par>
                              <p:cTn id="150" fill="hold">
                                <p:stCondLst>
                                  <p:cond delay="6700"/>
                                </p:stCondLst>
                                <p:childTnLst>
                                  <p:par>
                                    <p:cTn id="151" presetID="53" presetClass="entr" presetSubtype="16" fill="hold" grpId="0" nodeType="afterEffect">
                                      <p:stCondLst>
                                        <p:cond delay="0"/>
                                      </p:stCondLst>
                                      <p:childTnLst>
                                        <p:set>
                                          <p:cBhvr>
                                            <p:cTn id="152" dur="1" fill="hold">
                                              <p:stCondLst>
                                                <p:cond delay="0"/>
                                              </p:stCondLst>
                                            </p:cTn>
                                            <p:tgtEl>
                                              <p:spTgt spid="7"/>
                                            </p:tgtEl>
                                            <p:attrNameLst>
                                              <p:attrName>style.visibility</p:attrName>
                                            </p:attrNameLst>
                                          </p:cBhvr>
                                          <p:to>
                                            <p:strVal val="visible"/>
                                          </p:to>
                                        </p:set>
                                        <p:anim calcmode="lin" valueType="num">
                                          <p:cBhvr>
                                            <p:cTn id="153" dur="500" fill="hold"/>
                                            <p:tgtEl>
                                              <p:spTgt spid="7"/>
                                            </p:tgtEl>
                                            <p:attrNameLst>
                                              <p:attrName>ppt_w</p:attrName>
                                            </p:attrNameLst>
                                          </p:cBhvr>
                                          <p:tavLst>
                                            <p:tav tm="0">
                                              <p:val>
                                                <p:fltVal val="0"/>
                                              </p:val>
                                            </p:tav>
                                            <p:tav tm="100000">
                                              <p:val>
                                                <p:strVal val="#ppt_w"/>
                                              </p:val>
                                            </p:tav>
                                          </p:tavLst>
                                        </p:anim>
                                        <p:anim calcmode="lin" valueType="num">
                                          <p:cBhvr>
                                            <p:cTn id="154" dur="500" fill="hold"/>
                                            <p:tgtEl>
                                              <p:spTgt spid="7"/>
                                            </p:tgtEl>
                                            <p:attrNameLst>
                                              <p:attrName>ppt_h</p:attrName>
                                            </p:attrNameLst>
                                          </p:cBhvr>
                                          <p:tavLst>
                                            <p:tav tm="0">
                                              <p:val>
                                                <p:fltVal val="0"/>
                                              </p:val>
                                            </p:tav>
                                            <p:tav tm="100000">
                                              <p:val>
                                                <p:strVal val="#ppt_h"/>
                                              </p:val>
                                            </p:tav>
                                          </p:tavLst>
                                        </p:anim>
                                        <p:animEffect transition="in" filter="fade">
                                          <p:cBhvr>
                                            <p:cTn id="155" dur="500"/>
                                            <p:tgtEl>
                                              <p:spTgt spid="7"/>
                                            </p:tgtEl>
                                          </p:cBhvr>
                                        </p:animEffect>
                                      </p:childTnLst>
                                    </p:cTn>
                                  </p:par>
                                  <p:par>
                                    <p:cTn id="156" presetID="53" presetClass="entr" presetSubtype="16" fill="hold" nodeType="withEffect">
                                      <p:stCondLst>
                                        <p:cond delay="0"/>
                                      </p:stCondLst>
                                      <p:childTnLst>
                                        <p:set>
                                          <p:cBhvr>
                                            <p:cTn id="157" dur="1" fill="hold">
                                              <p:stCondLst>
                                                <p:cond delay="0"/>
                                              </p:stCondLst>
                                            </p:cTn>
                                            <p:tgtEl>
                                              <p:spTgt spid="60"/>
                                            </p:tgtEl>
                                            <p:attrNameLst>
                                              <p:attrName>style.visibility</p:attrName>
                                            </p:attrNameLst>
                                          </p:cBhvr>
                                          <p:to>
                                            <p:strVal val="visible"/>
                                          </p:to>
                                        </p:set>
                                        <p:anim calcmode="lin" valueType="num">
                                          <p:cBhvr>
                                            <p:cTn id="158" dur="500" fill="hold"/>
                                            <p:tgtEl>
                                              <p:spTgt spid="60"/>
                                            </p:tgtEl>
                                            <p:attrNameLst>
                                              <p:attrName>ppt_w</p:attrName>
                                            </p:attrNameLst>
                                          </p:cBhvr>
                                          <p:tavLst>
                                            <p:tav tm="0">
                                              <p:val>
                                                <p:fltVal val="0"/>
                                              </p:val>
                                            </p:tav>
                                            <p:tav tm="100000">
                                              <p:val>
                                                <p:strVal val="#ppt_w"/>
                                              </p:val>
                                            </p:tav>
                                          </p:tavLst>
                                        </p:anim>
                                        <p:anim calcmode="lin" valueType="num">
                                          <p:cBhvr>
                                            <p:cTn id="159" dur="500" fill="hold"/>
                                            <p:tgtEl>
                                              <p:spTgt spid="60"/>
                                            </p:tgtEl>
                                            <p:attrNameLst>
                                              <p:attrName>ppt_h</p:attrName>
                                            </p:attrNameLst>
                                          </p:cBhvr>
                                          <p:tavLst>
                                            <p:tav tm="0">
                                              <p:val>
                                                <p:fltVal val="0"/>
                                              </p:val>
                                            </p:tav>
                                            <p:tav tm="100000">
                                              <p:val>
                                                <p:strVal val="#ppt_h"/>
                                              </p:val>
                                            </p:tav>
                                          </p:tavLst>
                                        </p:anim>
                                        <p:animEffect transition="in" filter="fade">
                                          <p:cBhvr>
                                            <p:cTn id="160" dur="500"/>
                                            <p:tgtEl>
                                              <p:spTgt spid="60"/>
                                            </p:tgtEl>
                                          </p:cBhvr>
                                        </p:animEffect>
                                      </p:childTnLst>
                                    </p:cTn>
                                  </p:par>
                                  <p:par>
                                    <p:cTn id="161" presetID="53" presetClass="entr" presetSubtype="16" fill="hold" nodeType="withEffect">
                                      <p:stCondLst>
                                        <p:cond delay="0"/>
                                      </p:stCondLst>
                                      <p:childTnLst>
                                        <p:set>
                                          <p:cBhvr>
                                            <p:cTn id="162" dur="1" fill="hold">
                                              <p:stCondLst>
                                                <p:cond delay="0"/>
                                              </p:stCondLst>
                                            </p:cTn>
                                            <p:tgtEl>
                                              <p:spTgt spid="63"/>
                                            </p:tgtEl>
                                            <p:attrNameLst>
                                              <p:attrName>style.visibility</p:attrName>
                                            </p:attrNameLst>
                                          </p:cBhvr>
                                          <p:to>
                                            <p:strVal val="visible"/>
                                          </p:to>
                                        </p:set>
                                        <p:anim calcmode="lin" valueType="num">
                                          <p:cBhvr>
                                            <p:cTn id="163" dur="500" fill="hold"/>
                                            <p:tgtEl>
                                              <p:spTgt spid="63"/>
                                            </p:tgtEl>
                                            <p:attrNameLst>
                                              <p:attrName>ppt_w</p:attrName>
                                            </p:attrNameLst>
                                          </p:cBhvr>
                                          <p:tavLst>
                                            <p:tav tm="0">
                                              <p:val>
                                                <p:fltVal val="0"/>
                                              </p:val>
                                            </p:tav>
                                            <p:tav tm="100000">
                                              <p:val>
                                                <p:strVal val="#ppt_w"/>
                                              </p:val>
                                            </p:tav>
                                          </p:tavLst>
                                        </p:anim>
                                        <p:anim calcmode="lin" valueType="num">
                                          <p:cBhvr>
                                            <p:cTn id="164" dur="500" fill="hold"/>
                                            <p:tgtEl>
                                              <p:spTgt spid="63"/>
                                            </p:tgtEl>
                                            <p:attrNameLst>
                                              <p:attrName>ppt_h</p:attrName>
                                            </p:attrNameLst>
                                          </p:cBhvr>
                                          <p:tavLst>
                                            <p:tav tm="0">
                                              <p:val>
                                                <p:fltVal val="0"/>
                                              </p:val>
                                            </p:tav>
                                            <p:tav tm="100000">
                                              <p:val>
                                                <p:strVal val="#ppt_h"/>
                                              </p:val>
                                            </p:tav>
                                          </p:tavLst>
                                        </p:anim>
                                        <p:animEffect transition="in" filter="fade">
                                          <p:cBhvr>
                                            <p:cTn id="165" dur="500"/>
                                            <p:tgtEl>
                                              <p:spTgt spid="63"/>
                                            </p:tgtEl>
                                          </p:cBhvr>
                                        </p:animEffect>
                                      </p:childTnLst>
                                    </p:cTn>
                                  </p:par>
                                  <p:par>
                                    <p:cTn id="166" presetID="53" presetClass="entr" presetSubtype="16" fill="hold" nodeType="withEffect">
                                      <p:stCondLst>
                                        <p:cond delay="0"/>
                                      </p:stCondLst>
                                      <p:childTnLst>
                                        <p:set>
                                          <p:cBhvr>
                                            <p:cTn id="167" dur="1" fill="hold">
                                              <p:stCondLst>
                                                <p:cond delay="0"/>
                                              </p:stCondLst>
                                            </p:cTn>
                                            <p:tgtEl>
                                              <p:spTgt spid="66"/>
                                            </p:tgtEl>
                                            <p:attrNameLst>
                                              <p:attrName>style.visibility</p:attrName>
                                            </p:attrNameLst>
                                          </p:cBhvr>
                                          <p:to>
                                            <p:strVal val="visible"/>
                                          </p:to>
                                        </p:set>
                                        <p:anim calcmode="lin" valueType="num">
                                          <p:cBhvr>
                                            <p:cTn id="168" dur="500" fill="hold"/>
                                            <p:tgtEl>
                                              <p:spTgt spid="66"/>
                                            </p:tgtEl>
                                            <p:attrNameLst>
                                              <p:attrName>ppt_w</p:attrName>
                                            </p:attrNameLst>
                                          </p:cBhvr>
                                          <p:tavLst>
                                            <p:tav tm="0">
                                              <p:val>
                                                <p:fltVal val="0"/>
                                              </p:val>
                                            </p:tav>
                                            <p:tav tm="100000">
                                              <p:val>
                                                <p:strVal val="#ppt_w"/>
                                              </p:val>
                                            </p:tav>
                                          </p:tavLst>
                                        </p:anim>
                                        <p:anim calcmode="lin" valueType="num">
                                          <p:cBhvr>
                                            <p:cTn id="169" dur="500" fill="hold"/>
                                            <p:tgtEl>
                                              <p:spTgt spid="66"/>
                                            </p:tgtEl>
                                            <p:attrNameLst>
                                              <p:attrName>ppt_h</p:attrName>
                                            </p:attrNameLst>
                                          </p:cBhvr>
                                          <p:tavLst>
                                            <p:tav tm="0">
                                              <p:val>
                                                <p:fltVal val="0"/>
                                              </p:val>
                                            </p:tav>
                                            <p:tav tm="100000">
                                              <p:val>
                                                <p:strVal val="#ppt_h"/>
                                              </p:val>
                                            </p:tav>
                                          </p:tavLst>
                                        </p:anim>
                                        <p:animEffect transition="in" filter="fade">
                                          <p:cBhvr>
                                            <p:cTn id="170" dur="500"/>
                                            <p:tgtEl>
                                              <p:spTgt spid="66"/>
                                            </p:tgtEl>
                                          </p:cBhvr>
                                        </p:animEffect>
                                      </p:childTnLst>
                                    </p:cTn>
                                  </p:par>
                                  <p:par>
                                    <p:cTn id="171" presetID="53" presetClass="entr" presetSubtype="16" fill="hold" nodeType="withEffect">
                                      <p:stCondLst>
                                        <p:cond delay="0"/>
                                      </p:stCondLst>
                                      <p:childTnLst>
                                        <p:set>
                                          <p:cBhvr>
                                            <p:cTn id="172" dur="1" fill="hold">
                                              <p:stCondLst>
                                                <p:cond delay="0"/>
                                              </p:stCondLst>
                                            </p:cTn>
                                            <p:tgtEl>
                                              <p:spTgt spid="69"/>
                                            </p:tgtEl>
                                            <p:attrNameLst>
                                              <p:attrName>style.visibility</p:attrName>
                                            </p:attrNameLst>
                                          </p:cBhvr>
                                          <p:to>
                                            <p:strVal val="visible"/>
                                          </p:to>
                                        </p:set>
                                        <p:anim calcmode="lin" valueType="num">
                                          <p:cBhvr>
                                            <p:cTn id="173" dur="500" fill="hold"/>
                                            <p:tgtEl>
                                              <p:spTgt spid="69"/>
                                            </p:tgtEl>
                                            <p:attrNameLst>
                                              <p:attrName>ppt_w</p:attrName>
                                            </p:attrNameLst>
                                          </p:cBhvr>
                                          <p:tavLst>
                                            <p:tav tm="0">
                                              <p:val>
                                                <p:fltVal val="0"/>
                                              </p:val>
                                            </p:tav>
                                            <p:tav tm="100000">
                                              <p:val>
                                                <p:strVal val="#ppt_w"/>
                                              </p:val>
                                            </p:tav>
                                          </p:tavLst>
                                        </p:anim>
                                        <p:anim calcmode="lin" valueType="num">
                                          <p:cBhvr>
                                            <p:cTn id="174" dur="500" fill="hold"/>
                                            <p:tgtEl>
                                              <p:spTgt spid="69"/>
                                            </p:tgtEl>
                                            <p:attrNameLst>
                                              <p:attrName>ppt_h</p:attrName>
                                            </p:attrNameLst>
                                          </p:cBhvr>
                                          <p:tavLst>
                                            <p:tav tm="0">
                                              <p:val>
                                                <p:fltVal val="0"/>
                                              </p:val>
                                            </p:tav>
                                            <p:tav tm="100000">
                                              <p:val>
                                                <p:strVal val="#ppt_h"/>
                                              </p:val>
                                            </p:tav>
                                          </p:tavLst>
                                        </p:anim>
                                        <p:animEffect transition="in" filter="fade">
                                          <p:cBhvr>
                                            <p:cTn id="175" dur="500"/>
                                            <p:tgtEl>
                                              <p:spTgt spid="69"/>
                                            </p:tgtEl>
                                          </p:cBhvr>
                                        </p:animEffect>
                                      </p:childTnLst>
                                    </p:cTn>
                                  </p:par>
                                  <p:par>
                                    <p:cTn id="176" presetID="53" presetClass="entr" presetSubtype="16" fill="hold" nodeType="withEffect">
                                      <p:stCondLst>
                                        <p:cond delay="0"/>
                                      </p:stCondLst>
                                      <p:childTnLst>
                                        <p:set>
                                          <p:cBhvr>
                                            <p:cTn id="177" dur="1" fill="hold">
                                              <p:stCondLst>
                                                <p:cond delay="0"/>
                                              </p:stCondLst>
                                            </p:cTn>
                                            <p:tgtEl>
                                              <p:spTgt spid="72"/>
                                            </p:tgtEl>
                                            <p:attrNameLst>
                                              <p:attrName>style.visibility</p:attrName>
                                            </p:attrNameLst>
                                          </p:cBhvr>
                                          <p:to>
                                            <p:strVal val="visible"/>
                                          </p:to>
                                        </p:set>
                                        <p:anim calcmode="lin" valueType="num">
                                          <p:cBhvr>
                                            <p:cTn id="178" dur="500" fill="hold"/>
                                            <p:tgtEl>
                                              <p:spTgt spid="72"/>
                                            </p:tgtEl>
                                            <p:attrNameLst>
                                              <p:attrName>ppt_w</p:attrName>
                                            </p:attrNameLst>
                                          </p:cBhvr>
                                          <p:tavLst>
                                            <p:tav tm="0">
                                              <p:val>
                                                <p:fltVal val="0"/>
                                              </p:val>
                                            </p:tav>
                                            <p:tav tm="100000">
                                              <p:val>
                                                <p:strVal val="#ppt_w"/>
                                              </p:val>
                                            </p:tav>
                                          </p:tavLst>
                                        </p:anim>
                                        <p:anim calcmode="lin" valueType="num">
                                          <p:cBhvr>
                                            <p:cTn id="179" dur="500" fill="hold"/>
                                            <p:tgtEl>
                                              <p:spTgt spid="72"/>
                                            </p:tgtEl>
                                            <p:attrNameLst>
                                              <p:attrName>ppt_h</p:attrName>
                                            </p:attrNameLst>
                                          </p:cBhvr>
                                          <p:tavLst>
                                            <p:tav tm="0">
                                              <p:val>
                                                <p:fltVal val="0"/>
                                              </p:val>
                                            </p:tav>
                                            <p:tav tm="100000">
                                              <p:val>
                                                <p:strVal val="#ppt_h"/>
                                              </p:val>
                                            </p:tav>
                                          </p:tavLst>
                                        </p:anim>
                                        <p:animEffect transition="in" filter="fade">
                                          <p:cBhvr>
                                            <p:cTn id="180" dur="500"/>
                                            <p:tgtEl>
                                              <p:spTgt spid="72"/>
                                            </p:tgtEl>
                                          </p:cBhvr>
                                        </p:animEffect>
                                      </p:childTnLst>
                                    </p:cTn>
                                  </p:par>
                                  <p:par>
                                    <p:cTn id="181" presetID="53" presetClass="entr" presetSubtype="16" fill="hold" nodeType="withEffect">
                                      <p:stCondLst>
                                        <p:cond delay="0"/>
                                      </p:stCondLst>
                                      <p:childTnLst>
                                        <p:set>
                                          <p:cBhvr>
                                            <p:cTn id="182" dur="1" fill="hold">
                                              <p:stCondLst>
                                                <p:cond delay="0"/>
                                              </p:stCondLst>
                                            </p:cTn>
                                            <p:tgtEl>
                                              <p:spTgt spid="75"/>
                                            </p:tgtEl>
                                            <p:attrNameLst>
                                              <p:attrName>style.visibility</p:attrName>
                                            </p:attrNameLst>
                                          </p:cBhvr>
                                          <p:to>
                                            <p:strVal val="visible"/>
                                          </p:to>
                                        </p:set>
                                        <p:anim calcmode="lin" valueType="num">
                                          <p:cBhvr>
                                            <p:cTn id="183" dur="500" fill="hold"/>
                                            <p:tgtEl>
                                              <p:spTgt spid="75"/>
                                            </p:tgtEl>
                                            <p:attrNameLst>
                                              <p:attrName>ppt_w</p:attrName>
                                            </p:attrNameLst>
                                          </p:cBhvr>
                                          <p:tavLst>
                                            <p:tav tm="0">
                                              <p:val>
                                                <p:fltVal val="0"/>
                                              </p:val>
                                            </p:tav>
                                            <p:tav tm="100000">
                                              <p:val>
                                                <p:strVal val="#ppt_w"/>
                                              </p:val>
                                            </p:tav>
                                          </p:tavLst>
                                        </p:anim>
                                        <p:anim calcmode="lin" valueType="num">
                                          <p:cBhvr>
                                            <p:cTn id="184" dur="500" fill="hold"/>
                                            <p:tgtEl>
                                              <p:spTgt spid="75"/>
                                            </p:tgtEl>
                                            <p:attrNameLst>
                                              <p:attrName>ppt_h</p:attrName>
                                            </p:attrNameLst>
                                          </p:cBhvr>
                                          <p:tavLst>
                                            <p:tav tm="0">
                                              <p:val>
                                                <p:fltVal val="0"/>
                                              </p:val>
                                            </p:tav>
                                            <p:tav tm="100000">
                                              <p:val>
                                                <p:strVal val="#ppt_h"/>
                                              </p:val>
                                            </p:tav>
                                          </p:tavLst>
                                        </p:anim>
                                        <p:animEffect transition="in" filter="fade">
                                          <p:cBhvr>
                                            <p:cTn id="185" dur="500"/>
                                            <p:tgtEl>
                                              <p:spTgt spid="75"/>
                                            </p:tgtEl>
                                          </p:cBhvr>
                                        </p:animEffect>
                                      </p:childTnLst>
                                    </p:cTn>
                                  </p:par>
                                  <p:par>
                                    <p:cTn id="186" presetID="53" presetClass="entr" presetSubtype="16" fill="hold" nodeType="withEffect">
                                      <p:stCondLst>
                                        <p:cond delay="0"/>
                                      </p:stCondLst>
                                      <p:childTnLst>
                                        <p:set>
                                          <p:cBhvr>
                                            <p:cTn id="187" dur="1" fill="hold">
                                              <p:stCondLst>
                                                <p:cond delay="0"/>
                                              </p:stCondLst>
                                            </p:cTn>
                                            <p:tgtEl>
                                              <p:spTgt spid="78"/>
                                            </p:tgtEl>
                                            <p:attrNameLst>
                                              <p:attrName>style.visibility</p:attrName>
                                            </p:attrNameLst>
                                          </p:cBhvr>
                                          <p:to>
                                            <p:strVal val="visible"/>
                                          </p:to>
                                        </p:set>
                                        <p:anim calcmode="lin" valueType="num">
                                          <p:cBhvr>
                                            <p:cTn id="188" dur="500" fill="hold"/>
                                            <p:tgtEl>
                                              <p:spTgt spid="78"/>
                                            </p:tgtEl>
                                            <p:attrNameLst>
                                              <p:attrName>ppt_w</p:attrName>
                                            </p:attrNameLst>
                                          </p:cBhvr>
                                          <p:tavLst>
                                            <p:tav tm="0">
                                              <p:val>
                                                <p:fltVal val="0"/>
                                              </p:val>
                                            </p:tav>
                                            <p:tav tm="100000">
                                              <p:val>
                                                <p:strVal val="#ppt_w"/>
                                              </p:val>
                                            </p:tav>
                                          </p:tavLst>
                                        </p:anim>
                                        <p:anim calcmode="lin" valueType="num">
                                          <p:cBhvr>
                                            <p:cTn id="189" dur="500" fill="hold"/>
                                            <p:tgtEl>
                                              <p:spTgt spid="78"/>
                                            </p:tgtEl>
                                            <p:attrNameLst>
                                              <p:attrName>ppt_h</p:attrName>
                                            </p:attrNameLst>
                                          </p:cBhvr>
                                          <p:tavLst>
                                            <p:tav tm="0">
                                              <p:val>
                                                <p:fltVal val="0"/>
                                              </p:val>
                                            </p:tav>
                                            <p:tav tm="100000">
                                              <p:val>
                                                <p:strVal val="#ppt_h"/>
                                              </p:val>
                                            </p:tav>
                                          </p:tavLst>
                                        </p:anim>
                                        <p:animEffect transition="in" filter="fade">
                                          <p:cBhvr>
                                            <p:cTn id="190" dur="500"/>
                                            <p:tgtEl>
                                              <p:spTgt spid="78"/>
                                            </p:tgtEl>
                                          </p:cBhvr>
                                        </p:animEffect>
                                      </p:childTnLst>
                                    </p:cTn>
                                  </p:par>
                                  <p:par>
                                    <p:cTn id="191" presetID="53" presetClass="entr" presetSubtype="16" fill="hold" nodeType="withEffect">
                                      <p:stCondLst>
                                        <p:cond delay="0"/>
                                      </p:stCondLst>
                                      <p:childTnLst>
                                        <p:set>
                                          <p:cBhvr>
                                            <p:cTn id="192" dur="1" fill="hold">
                                              <p:stCondLst>
                                                <p:cond delay="0"/>
                                              </p:stCondLst>
                                            </p:cTn>
                                            <p:tgtEl>
                                              <p:spTgt spid="81"/>
                                            </p:tgtEl>
                                            <p:attrNameLst>
                                              <p:attrName>style.visibility</p:attrName>
                                            </p:attrNameLst>
                                          </p:cBhvr>
                                          <p:to>
                                            <p:strVal val="visible"/>
                                          </p:to>
                                        </p:set>
                                        <p:anim calcmode="lin" valueType="num">
                                          <p:cBhvr>
                                            <p:cTn id="193" dur="500" fill="hold"/>
                                            <p:tgtEl>
                                              <p:spTgt spid="81"/>
                                            </p:tgtEl>
                                            <p:attrNameLst>
                                              <p:attrName>ppt_w</p:attrName>
                                            </p:attrNameLst>
                                          </p:cBhvr>
                                          <p:tavLst>
                                            <p:tav tm="0">
                                              <p:val>
                                                <p:fltVal val="0"/>
                                              </p:val>
                                            </p:tav>
                                            <p:tav tm="100000">
                                              <p:val>
                                                <p:strVal val="#ppt_w"/>
                                              </p:val>
                                            </p:tav>
                                          </p:tavLst>
                                        </p:anim>
                                        <p:anim calcmode="lin" valueType="num">
                                          <p:cBhvr>
                                            <p:cTn id="194" dur="500" fill="hold"/>
                                            <p:tgtEl>
                                              <p:spTgt spid="81"/>
                                            </p:tgtEl>
                                            <p:attrNameLst>
                                              <p:attrName>ppt_h</p:attrName>
                                            </p:attrNameLst>
                                          </p:cBhvr>
                                          <p:tavLst>
                                            <p:tav tm="0">
                                              <p:val>
                                                <p:fltVal val="0"/>
                                              </p:val>
                                            </p:tav>
                                            <p:tav tm="100000">
                                              <p:val>
                                                <p:strVal val="#ppt_h"/>
                                              </p:val>
                                            </p:tav>
                                          </p:tavLst>
                                        </p:anim>
                                        <p:animEffect transition="in" filter="fade">
                                          <p:cBhvr>
                                            <p:cTn id="195" dur="500"/>
                                            <p:tgtEl>
                                              <p:spTgt spid="81"/>
                                            </p:tgtEl>
                                          </p:cBhvr>
                                        </p:animEffect>
                                      </p:childTnLst>
                                    </p:cTn>
                                  </p:par>
                                  <p:par>
                                    <p:cTn id="196" presetID="53" presetClass="entr" presetSubtype="16" fill="hold" grpId="0" nodeType="withEffect">
                                      <p:stCondLst>
                                        <p:cond delay="0"/>
                                      </p:stCondLst>
                                      <p:childTnLst>
                                        <p:set>
                                          <p:cBhvr>
                                            <p:cTn id="197" dur="1" fill="hold">
                                              <p:stCondLst>
                                                <p:cond delay="0"/>
                                              </p:stCondLst>
                                            </p:cTn>
                                            <p:tgtEl>
                                              <p:spTgt spid="84"/>
                                            </p:tgtEl>
                                            <p:attrNameLst>
                                              <p:attrName>style.visibility</p:attrName>
                                            </p:attrNameLst>
                                          </p:cBhvr>
                                          <p:to>
                                            <p:strVal val="visible"/>
                                          </p:to>
                                        </p:set>
                                        <p:anim calcmode="lin" valueType="num">
                                          <p:cBhvr>
                                            <p:cTn id="198" dur="500" fill="hold"/>
                                            <p:tgtEl>
                                              <p:spTgt spid="84"/>
                                            </p:tgtEl>
                                            <p:attrNameLst>
                                              <p:attrName>ppt_w</p:attrName>
                                            </p:attrNameLst>
                                          </p:cBhvr>
                                          <p:tavLst>
                                            <p:tav tm="0">
                                              <p:val>
                                                <p:fltVal val="0"/>
                                              </p:val>
                                            </p:tav>
                                            <p:tav tm="100000">
                                              <p:val>
                                                <p:strVal val="#ppt_w"/>
                                              </p:val>
                                            </p:tav>
                                          </p:tavLst>
                                        </p:anim>
                                        <p:anim calcmode="lin" valueType="num">
                                          <p:cBhvr>
                                            <p:cTn id="199" dur="500" fill="hold"/>
                                            <p:tgtEl>
                                              <p:spTgt spid="84"/>
                                            </p:tgtEl>
                                            <p:attrNameLst>
                                              <p:attrName>ppt_h</p:attrName>
                                            </p:attrNameLst>
                                          </p:cBhvr>
                                          <p:tavLst>
                                            <p:tav tm="0">
                                              <p:val>
                                                <p:fltVal val="0"/>
                                              </p:val>
                                            </p:tav>
                                            <p:tav tm="100000">
                                              <p:val>
                                                <p:strVal val="#ppt_h"/>
                                              </p:val>
                                            </p:tav>
                                          </p:tavLst>
                                        </p:anim>
                                        <p:animEffect transition="in" filter="fade">
                                          <p:cBhvr>
                                            <p:cTn id="200" dur="500"/>
                                            <p:tgtEl>
                                              <p:spTgt spid="84"/>
                                            </p:tgtEl>
                                          </p:cBhvr>
                                        </p:animEffect>
                                      </p:childTnLst>
                                    </p:cTn>
                                  </p:par>
                                  <p:par>
                                    <p:cTn id="201" presetID="53" presetClass="entr" presetSubtype="16" fill="hold" grpId="0" nodeType="withEffect">
                                      <p:stCondLst>
                                        <p:cond delay="0"/>
                                      </p:stCondLst>
                                      <p:childTnLst>
                                        <p:set>
                                          <p:cBhvr>
                                            <p:cTn id="202" dur="1" fill="hold">
                                              <p:stCondLst>
                                                <p:cond delay="0"/>
                                              </p:stCondLst>
                                            </p:cTn>
                                            <p:tgtEl>
                                              <p:spTgt spid="85"/>
                                            </p:tgtEl>
                                            <p:attrNameLst>
                                              <p:attrName>style.visibility</p:attrName>
                                            </p:attrNameLst>
                                          </p:cBhvr>
                                          <p:to>
                                            <p:strVal val="visible"/>
                                          </p:to>
                                        </p:set>
                                        <p:anim calcmode="lin" valueType="num">
                                          <p:cBhvr>
                                            <p:cTn id="203" dur="500" fill="hold"/>
                                            <p:tgtEl>
                                              <p:spTgt spid="85"/>
                                            </p:tgtEl>
                                            <p:attrNameLst>
                                              <p:attrName>ppt_w</p:attrName>
                                            </p:attrNameLst>
                                          </p:cBhvr>
                                          <p:tavLst>
                                            <p:tav tm="0">
                                              <p:val>
                                                <p:fltVal val="0"/>
                                              </p:val>
                                            </p:tav>
                                            <p:tav tm="100000">
                                              <p:val>
                                                <p:strVal val="#ppt_w"/>
                                              </p:val>
                                            </p:tav>
                                          </p:tavLst>
                                        </p:anim>
                                        <p:anim calcmode="lin" valueType="num">
                                          <p:cBhvr>
                                            <p:cTn id="204" dur="500" fill="hold"/>
                                            <p:tgtEl>
                                              <p:spTgt spid="85"/>
                                            </p:tgtEl>
                                            <p:attrNameLst>
                                              <p:attrName>ppt_h</p:attrName>
                                            </p:attrNameLst>
                                          </p:cBhvr>
                                          <p:tavLst>
                                            <p:tav tm="0">
                                              <p:val>
                                                <p:fltVal val="0"/>
                                              </p:val>
                                            </p:tav>
                                            <p:tav tm="100000">
                                              <p:val>
                                                <p:strVal val="#ppt_h"/>
                                              </p:val>
                                            </p:tav>
                                          </p:tavLst>
                                        </p:anim>
                                        <p:animEffect transition="in" filter="fade">
                                          <p:cBhvr>
                                            <p:cTn id="20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32" grpId="0"/>
          <p:bldP spid="33" grpId="0"/>
          <p:bldP spid="58" grpId="0"/>
          <p:bldP spid="59" grpId="0"/>
          <p:bldP spid="84" grpId="0"/>
          <p:bldP spid="85" grpId="0"/>
          <p:bldP spid="86"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right)">
                                          <p:cBhvr>
                                            <p:cTn id="7" dur="1000"/>
                                            <p:tgtEl>
                                              <p:spTgt spid="88"/>
                                            </p:tgtEl>
                                          </p:cBhvr>
                                        </p:animEffect>
                                      </p:childTnLst>
                                    </p:cTn>
                                  </p:par>
                                  <p:par>
                                    <p:cTn id="8" presetID="22" presetClass="entr" presetSubtype="8"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wipe(left)">
                                          <p:cBhvr>
                                            <p:cTn id="10" dur="10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86"/>
                                            </p:tgtEl>
                                            <p:attrNameLst>
                                              <p:attrName>style.visibility</p:attrName>
                                            </p:attrNameLst>
                                          </p:cBhvr>
                                          <p:to>
                                            <p:strVal val="visible"/>
                                          </p:to>
                                        </p:set>
                                        <p:anim calcmode="lin" valueType="num">
                                          <p:cBhvr additive="base">
                                            <p:cTn id="15" dur="1000" fill="hold"/>
                                            <p:tgtEl>
                                              <p:spTgt spid="86"/>
                                            </p:tgtEl>
                                            <p:attrNameLst>
                                              <p:attrName>ppt_x</p:attrName>
                                            </p:attrNameLst>
                                          </p:cBhvr>
                                          <p:tavLst>
                                            <p:tav tm="0">
                                              <p:val>
                                                <p:strVal val="#ppt_x"/>
                                              </p:val>
                                            </p:tav>
                                            <p:tav tm="100000">
                                              <p:val>
                                                <p:strVal val="#ppt_x"/>
                                              </p:val>
                                            </p:tav>
                                          </p:tavLst>
                                        </p:anim>
                                        <p:anim calcmode="lin" valueType="num">
                                          <p:cBhvr additive="base">
                                            <p:cTn id="16" dur="1000" fill="hold"/>
                                            <p:tgtEl>
                                              <p:spTgt spid="8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87"/>
                                            </p:tgtEl>
                                            <p:attrNameLst>
                                              <p:attrName>style.visibility</p:attrName>
                                            </p:attrNameLst>
                                          </p:cBhvr>
                                          <p:to>
                                            <p:strVal val="visible"/>
                                          </p:to>
                                        </p:set>
                                        <p:anim calcmode="lin" valueType="num">
                                          <p:cBhvr additive="base">
                                            <p:cTn id="20" dur="1000" fill="hold"/>
                                            <p:tgtEl>
                                              <p:spTgt spid="87"/>
                                            </p:tgtEl>
                                            <p:attrNameLst>
                                              <p:attrName>ppt_x</p:attrName>
                                            </p:attrNameLst>
                                          </p:cBhvr>
                                          <p:tavLst>
                                            <p:tav tm="0">
                                              <p:val>
                                                <p:strVal val="1+#ppt_w/2"/>
                                              </p:val>
                                            </p:tav>
                                            <p:tav tm="100000">
                                              <p:val>
                                                <p:strVal val="#ppt_x"/>
                                              </p:val>
                                            </p:tav>
                                          </p:tavLst>
                                        </p:anim>
                                        <p:anim calcmode="lin" valueType="num">
                                          <p:cBhvr additive="base">
                                            <p:cTn id="21" dur="1000" fill="hold"/>
                                            <p:tgtEl>
                                              <p:spTgt spid="87"/>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2" presetClass="entr" presetSubtype="4"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par>
                              <p:cTn id="27" fill="hold">
                                <p:stCondLst>
                                  <p:cond delay="4200"/>
                                </p:stCondLst>
                                <p:childTnLst>
                                  <p:par>
                                    <p:cTn id="28" presetID="49" presetClass="entr" presetSubtype="0" decel="100000" fill="hold" nodeType="afterEffect">
                                      <p:stCondLst>
                                        <p:cond delay="0"/>
                                      </p:stCondLst>
                                      <p:childTnLst>
                                        <p:set>
                                          <p:cBhvr>
                                            <p:cTn id="29" dur="1" fill="hold">
                                              <p:stCondLst>
                                                <p:cond delay="0"/>
                                              </p:stCondLst>
                                            </p:cTn>
                                            <p:tgtEl>
                                              <p:spTgt spid="91"/>
                                            </p:tgtEl>
                                            <p:attrNameLst>
                                              <p:attrName>style.visibility</p:attrName>
                                            </p:attrNameLst>
                                          </p:cBhvr>
                                          <p:to>
                                            <p:strVal val="visible"/>
                                          </p:to>
                                        </p:set>
                                        <p:anim calcmode="lin" valueType="num">
                                          <p:cBhvr>
                                            <p:cTn id="30" dur="1000" fill="hold"/>
                                            <p:tgtEl>
                                              <p:spTgt spid="91"/>
                                            </p:tgtEl>
                                            <p:attrNameLst>
                                              <p:attrName>ppt_w</p:attrName>
                                            </p:attrNameLst>
                                          </p:cBhvr>
                                          <p:tavLst>
                                            <p:tav tm="0">
                                              <p:val>
                                                <p:fltVal val="0"/>
                                              </p:val>
                                            </p:tav>
                                            <p:tav tm="100000">
                                              <p:val>
                                                <p:strVal val="#ppt_w"/>
                                              </p:val>
                                            </p:tav>
                                          </p:tavLst>
                                        </p:anim>
                                        <p:anim calcmode="lin" valueType="num">
                                          <p:cBhvr>
                                            <p:cTn id="31" dur="1000" fill="hold"/>
                                            <p:tgtEl>
                                              <p:spTgt spid="91"/>
                                            </p:tgtEl>
                                            <p:attrNameLst>
                                              <p:attrName>ppt_h</p:attrName>
                                            </p:attrNameLst>
                                          </p:cBhvr>
                                          <p:tavLst>
                                            <p:tav tm="0">
                                              <p:val>
                                                <p:fltVal val="0"/>
                                              </p:val>
                                            </p:tav>
                                            <p:tav tm="100000">
                                              <p:val>
                                                <p:strVal val="#ppt_h"/>
                                              </p:val>
                                            </p:tav>
                                          </p:tavLst>
                                        </p:anim>
                                        <p:anim calcmode="lin" valueType="num">
                                          <p:cBhvr>
                                            <p:cTn id="32" dur="1000" fill="hold"/>
                                            <p:tgtEl>
                                              <p:spTgt spid="91"/>
                                            </p:tgtEl>
                                            <p:attrNameLst>
                                              <p:attrName>style.rotation</p:attrName>
                                            </p:attrNameLst>
                                          </p:cBhvr>
                                          <p:tavLst>
                                            <p:tav tm="0">
                                              <p:val>
                                                <p:fltVal val="360"/>
                                              </p:val>
                                            </p:tav>
                                            <p:tav tm="100000">
                                              <p:val>
                                                <p:fltVal val="0"/>
                                              </p:val>
                                            </p:tav>
                                          </p:tavLst>
                                        </p:anim>
                                        <p:animEffect transition="in" filter="fade">
                                          <p:cBhvr>
                                            <p:cTn id="33" dur="1000"/>
                                            <p:tgtEl>
                                              <p:spTgt spid="91"/>
                                            </p:tgtEl>
                                          </p:cBhvr>
                                        </p:animEffect>
                                      </p:childTnLst>
                                    </p:cTn>
                                  </p:par>
                                </p:childTnLst>
                              </p:cTn>
                            </p:par>
                            <p:par>
                              <p:cTn id="34" fill="hold">
                                <p:stCondLst>
                                  <p:cond delay="5200"/>
                                </p:stCondLst>
                                <p:childTnLst>
                                  <p:par>
                                    <p:cTn id="35" presetID="10" presetClass="entr" presetSubtype="0"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500"/>
                                            <p:tgtEl>
                                              <p:spTgt spid="92"/>
                                            </p:tgtEl>
                                          </p:cBhvr>
                                        </p:animEffect>
                                      </p:childTnLst>
                                    </p:cTn>
                                  </p:par>
                                </p:childTnLst>
                              </p:cTn>
                            </p:par>
                            <p:par>
                              <p:cTn id="38" fill="hold">
                                <p:stCondLst>
                                  <p:cond delay="5700"/>
                                </p:stCondLst>
                                <p:childTnLst>
                                  <p:par>
                                    <p:cTn id="39" presetID="53" presetClass="entr" presetSubtype="16"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par>
                                    <p:cTn id="44" presetID="53" presetClass="entr" presetSubtype="16"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par>
                                    <p:cTn id="54" presetID="53" presetClass="entr" presetSubtype="16"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par>
                                    <p:cTn id="64" presetID="53" presetClass="entr" presetSubtype="16"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par>
                                    <p:cTn id="69" presetID="53" presetClass="entr" presetSubtype="16"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500" fill="hold"/>
                                            <p:tgtEl>
                                              <p:spTgt spid="23"/>
                                            </p:tgtEl>
                                            <p:attrNameLst>
                                              <p:attrName>ppt_w</p:attrName>
                                            </p:attrNameLst>
                                          </p:cBhvr>
                                          <p:tavLst>
                                            <p:tav tm="0">
                                              <p:val>
                                                <p:fltVal val="0"/>
                                              </p:val>
                                            </p:tav>
                                            <p:tav tm="100000">
                                              <p:val>
                                                <p:strVal val="#ppt_w"/>
                                              </p:val>
                                            </p:tav>
                                          </p:tavLst>
                                        </p:anim>
                                        <p:anim calcmode="lin" valueType="num">
                                          <p:cBhvr>
                                            <p:cTn id="72" dur="500" fill="hold"/>
                                            <p:tgtEl>
                                              <p:spTgt spid="23"/>
                                            </p:tgtEl>
                                            <p:attrNameLst>
                                              <p:attrName>ppt_h</p:attrName>
                                            </p:attrNameLst>
                                          </p:cBhvr>
                                          <p:tavLst>
                                            <p:tav tm="0">
                                              <p:val>
                                                <p:fltVal val="0"/>
                                              </p:val>
                                            </p:tav>
                                            <p:tav tm="100000">
                                              <p:val>
                                                <p:strVal val="#ppt_h"/>
                                              </p:val>
                                            </p:tav>
                                          </p:tavLst>
                                        </p:anim>
                                        <p:animEffect transition="in" filter="fade">
                                          <p:cBhvr>
                                            <p:cTn id="73" dur="500"/>
                                            <p:tgtEl>
                                              <p:spTgt spid="23"/>
                                            </p:tgtEl>
                                          </p:cBhvr>
                                        </p:animEffect>
                                      </p:childTnLst>
                                    </p:cTn>
                                  </p:par>
                                  <p:par>
                                    <p:cTn id="74" presetID="53" presetClass="entr" presetSubtype="16" fill="hold"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par>
                                    <p:cTn id="79" presetID="53" presetClass="entr" presetSubtype="16" fill="hold" nodeType="with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p:cTn id="81" dur="500" fill="hold"/>
                                            <p:tgtEl>
                                              <p:spTgt spid="29"/>
                                            </p:tgtEl>
                                            <p:attrNameLst>
                                              <p:attrName>ppt_w</p:attrName>
                                            </p:attrNameLst>
                                          </p:cBhvr>
                                          <p:tavLst>
                                            <p:tav tm="0">
                                              <p:val>
                                                <p:fltVal val="0"/>
                                              </p:val>
                                            </p:tav>
                                            <p:tav tm="100000">
                                              <p:val>
                                                <p:strVal val="#ppt_w"/>
                                              </p:val>
                                            </p:tav>
                                          </p:tavLst>
                                        </p:anim>
                                        <p:anim calcmode="lin" valueType="num">
                                          <p:cBhvr>
                                            <p:cTn id="82" dur="500" fill="hold"/>
                                            <p:tgtEl>
                                              <p:spTgt spid="29"/>
                                            </p:tgtEl>
                                            <p:attrNameLst>
                                              <p:attrName>ppt_h</p:attrName>
                                            </p:attrNameLst>
                                          </p:cBhvr>
                                          <p:tavLst>
                                            <p:tav tm="0">
                                              <p:val>
                                                <p:fltVal val="0"/>
                                              </p:val>
                                            </p:tav>
                                            <p:tav tm="100000">
                                              <p:val>
                                                <p:strVal val="#ppt_h"/>
                                              </p:val>
                                            </p:tav>
                                          </p:tavLst>
                                        </p:anim>
                                        <p:animEffect transition="in" filter="fade">
                                          <p:cBhvr>
                                            <p:cTn id="83" dur="500"/>
                                            <p:tgtEl>
                                              <p:spTgt spid="29"/>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500" fill="hold"/>
                                            <p:tgtEl>
                                              <p:spTgt spid="32"/>
                                            </p:tgtEl>
                                            <p:attrNameLst>
                                              <p:attrName>ppt_w</p:attrName>
                                            </p:attrNameLst>
                                          </p:cBhvr>
                                          <p:tavLst>
                                            <p:tav tm="0">
                                              <p:val>
                                                <p:fltVal val="0"/>
                                              </p:val>
                                            </p:tav>
                                            <p:tav tm="100000">
                                              <p:val>
                                                <p:strVal val="#ppt_w"/>
                                              </p:val>
                                            </p:tav>
                                          </p:tavLst>
                                        </p:anim>
                                        <p:anim calcmode="lin" valueType="num">
                                          <p:cBhvr>
                                            <p:cTn id="87" dur="500" fill="hold"/>
                                            <p:tgtEl>
                                              <p:spTgt spid="32"/>
                                            </p:tgtEl>
                                            <p:attrNameLst>
                                              <p:attrName>ppt_h</p:attrName>
                                            </p:attrNameLst>
                                          </p:cBhvr>
                                          <p:tavLst>
                                            <p:tav tm="0">
                                              <p:val>
                                                <p:fltVal val="0"/>
                                              </p:val>
                                            </p:tav>
                                            <p:tav tm="100000">
                                              <p:val>
                                                <p:strVal val="#ppt_h"/>
                                              </p:val>
                                            </p:tav>
                                          </p:tavLst>
                                        </p:anim>
                                        <p:animEffect transition="in" filter="fade">
                                          <p:cBhvr>
                                            <p:cTn id="88" dur="500"/>
                                            <p:tgtEl>
                                              <p:spTgt spid="32"/>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childTnLst>
                              </p:cTn>
                            </p:par>
                            <p:par>
                              <p:cTn id="94" fill="hold">
                                <p:stCondLst>
                                  <p:cond delay="6200"/>
                                </p:stCondLst>
                                <p:childTnLst>
                                  <p:par>
                                    <p:cTn id="95" presetID="53" presetClass="entr" presetSubtype="16" fill="hold" grpId="0" nodeType="afterEffect">
                                      <p:stCondLst>
                                        <p:cond delay="0"/>
                                      </p:stCondLst>
                                      <p:childTnLst>
                                        <p:set>
                                          <p:cBhvr>
                                            <p:cTn id="96" dur="1" fill="hold">
                                              <p:stCondLst>
                                                <p:cond delay="0"/>
                                              </p:stCondLst>
                                            </p:cTn>
                                            <p:tgtEl>
                                              <p:spTgt spid="6"/>
                                            </p:tgtEl>
                                            <p:attrNameLst>
                                              <p:attrName>style.visibility</p:attrName>
                                            </p:attrNameLst>
                                          </p:cBhvr>
                                          <p:to>
                                            <p:strVal val="visible"/>
                                          </p:to>
                                        </p:set>
                                        <p:anim calcmode="lin" valueType="num">
                                          <p:cBhvr>
                                            <p:cTn id="97" dur="500" fill="hold"/>
                                            <p:tgtEl>
                                              <p:spTgt spid="6"/>
                                            </p:tgtEl>
                                            <p:attrNameLst>
                                              <p:attrName>ppt_w</p:attrName>
                                            </p:attrNameLst>
                                          </p:cBhvr>
                                          <p:tavLst>
                                            <p:tav tm="0">
                                              <p:val>
                                                <p:fltVal val="0"/>
                                              </p:val>
                                            </p:tav>
                                            <p:tav tm="100000">
                                              <p:val>
                                                <p:strVal val="#ppt_w"/>
                                              </p:val>
                                            </p:tav>
                                          </p:tavLst>
                                        </p:anim>
                                        <p:anim calcmode="lin" valueType="num">
                                          <p:cBhvr>
                                            <p:cTn id="98" dur="500" fill="hold"/>
                                            <p:tgtEl>
                                              <p:spTgt spid="6"/>
                                            </p:tgtEl>
                                            <p:attrNameLst>
                                              <p:attrName>ppt_h</p:attrName>
                                            </p:attrNameLst>
                                          </p:cBhvr>
                                          <p:tavLst>
                                            <p:tav tm="0">
                                              <p:val>
                                                <p:fltVal val="0"/>
                                              </p:val>
                                            </p:tav>
                                            <p:tav tm="100000">
                                              <p:val>
                                                <p:strVal val="#ppt_h"/>
                                              </p:val>
                                            </p:tav>
                                          </p:tavLst>
                                        </p:anim>
                                        <p:animEffect transition="in" filter="fade">
                                          <p:cBhvr>
                                            <p:cTn id="99" dur="500"/>
                                            <p:tgtEl>
                                              <p:spTgt spid="6"/>
                                            </p:tgtEl>
                                          </p:cBhvr>
                                        </p:animEffect>
                                      </p:childTnLst>
                                    </p:cTn>
                                  </p:par>
                                  <p:par>
                                    <p:cTn id="100" presetID="53" presetClass="entr" presetSubtype="16" fill="hold" nodeType="withEffect">
                                      <p:stCondLst>
                                        <p:cond delay="0"/>
                                      </p:stCondLst>
                                      <p:childTnLst>
                                        <p:set>
                                          <p:cBhvr>
                                            <p:cTn id="101" dur="1" fill="hold">
                                              <p:stCondLst>
                                                <p:cond delay="0"/>
                                              </p:stCondLst>
                                            </p:cTn>
                                            <p:tgtEl>
                                              <p:spTgt spid="34"/>
                                            </p:tgtEl>
                                            <p:attrNameLst>
                                              <p:attrName>style.visibility</p:attrName>
                                            </p:attrNameLst>
                                          </p:cBhvr>
                                          <p:to>
                                            <p:strVal val="visible"/>
                                          </p:to>
                                        </p:set>
                                        <p:anim calcmode="lin" valueType="num">
                                          <p:cBhvr>
                                            <p:cTn id="102" dur="500" fill="hold"/>
                                            <p:tgtEl>
                                              <p:spTgt spid="34"/>
                                            </p:tgtEl>
                                            <p:attrNameLst>
                                              <p:attrName>ppt_w</p:attrName>
                                            </p:attrNameLst>
                                          </p:cBhvr>
                                          <p:tavLst>
                                            <p:tav tm="0">
                                              <p:val>
                                                <p:fltVal val="0"/>
                                              </p:val>
                                            </p:tav>
                                            <p:tav tm="100000">
                                              <p:val>
                                                <p:strVal val="#ppt_w"/>
                                              </p:val>
                                            </p:tav>
                                          </p:tavLst>
                                        </p:anim>
                                        <p:anim calcmode="lin" valueType="num">
                                          <p:cBhvr>
                                            <p:cTn id="103" dur="500" fill="hold"/>
                                            <p:tgtEl>
                                              <p:spTgt spid="34"/>
                                            </p:tgtEl>
                                            <p:attrNameLst>
                                              <p:attrName>ppt_h</p:attrName>
                                            </p:attrNameLst>
                                          </p:cBhvr>
                                          <p:tavLst>
                                            <p:tav tm="0">
                                              <p:val>
                                                <p:fltVal val="0"/>
                                              </p:val>
                                            </p:tav>
                                            <p:tav tm="100000">
                                              <p:val>
                                                <p:strVal val="#ppt_h"/>
                                              </p:val>
                                            </p:tav>
                                          </p:tavLst>
                                        </p:anim>
                                        <p:animEffect transition="in" filter="fade">
                                          <p:cBhvr>
                                            <p:cTn id="104" dur="500"/>
                                            <p:tgtEl>
                                              <p:spTgt spid="34"/>
                                            </p:tgtEl>
                                          </p:cBhvr>
                                        </p:animEffect>
                                      </p:childTnLst>
                                    </p:cTn>
                                  </p:par>
                                  <p:par>
                                    <p:cTn id="105" presetID="53" presetClass="entr" presetSubtype="16" fill="hold" nodeType="withEffect">
                                      <p:stCondLst>
                                        <p:cond delay="0"/>
                                      </p:stCondLst>
                                      <p:childTnLst>
                                        <p:set>
                                          <p:cBhvr>
                                            <p:cTn id="106" dur="1" fill="hold">
                                              <p:stCondLst>
                                                <p:cond delay="0"/>
                                              </p:stCondLst>
                                            </p:cTn>
                                            <p:tgtEl>
                                              <p:spTgt spid="37"/>
                                            </p:tgtEl>
                                            <p:attrNameLst>
                                              <p:attrName>style.visibility</p:attrName>
                                            </p:attrNameLst>
                                          </p:cBhvr>
                                          <p:to>
                                            <p:strVal val="visible"/>
                                          </p:to>
                                        </p:set>
                                        <p:anim calcmode="lin" valueType="num">
                                          <p:cBhvr>
                                            <p:cTn id="107" dur="500" fill="hold"/>
                                            <p:tgtEl>
                                              <p:spTgt spid="37"/>
                                            </p:tgtEl>
                                            <p:attrNameLst>
                                              <p:attrName>ppt_w</p:attrName>
                                            </p:attrNameLst>
                                          </p:cBhvr>
                                          <p:tavLst>
                                            <p:tav tm="0">
                                              <p:val>
                                                <p:fltVal val="0"/>
                                              </p:val>
                                            </p:tav>
                                            <p:tav tm="100000">
                                              <p:val>
                                                <p:strVal val="#ppt_w"/>
                                              </p:val>
                                            </p:tav>
                                          </p:tavLst>
                                        </p:anim>
                                        <p:anim calcmode="lin" valueType="num">
                                          <p:cBhvr>
                                            <p:cTn id="108" dur="500" fill="hold"/>
                                            <p:tgtEl>
                                              <p:spTgt spid="37"/>
                                            </p:tgtEl>
                                            <p:attrNameLst>
                                              <p:attrName>ppt_h</p:attrName>
                                            </p:attrNameLst>
                                          </p:cBhvr>
                                          <p:tavLst>
                                            <p:tav tm="0">
                                              <p:val>
                                                <p:fltVal val="0"/>
                                              </p:val>
                                            </p:tav>
                                            <p:tav tm="100000">
                                              <p:val>
                                                <p:strVal val="#ppt_h"/>
                                              </p:val>
                                            </p:tav>
                                          </p:tavLst>
                                        </p:anim>
                                        <p:animEffect transition="in" filter="fade">
                                          <p:cBhvr>
                                            <p:cTn id="109" dur="500"/>
                                            <p:tgtEl>
                                              <p:spTgt spid="37"/>
                                            </p:tgtEl>
                                          </p:cBhvr>
                                        </p:animEffect>
                                      </p:childTnLst>
                                    </p:cTn>
                                  </p:par>
                                  <p:par>
                                    <p:cTn id="110" presetID="53" presetClass="entr" presetSubtype="16" fill="hold" nodeType="withEffect">
                                      <p:stCondLst>
                                        <p:cond delay="0"/>
                                      </p:stCondLst>
                                      <p:childTnLst>
                                        <p:set>
                                          <p:cBhvr>
                                            <p:cTn id="111" dur="1" fill="hold">
                                              <p:stCondLst>
                                                <p:cond delay="0"/>
                                              </p:stCondLst>
                                            </p:cTn>
                                            <p:tgtEl>
                                              <p:spTgt spid="40"/>
                                            </p:tgtEl>
                                            <p:attrNameLst>
                                              <p:attrName>style.visibility</p:attrName>
                                            </p:attrNameLst>
                                          </p:cBhvr>
                                          <p:to>
                                            <p:strVal val="visible"/>
                                          </p:to>
                                        </p:set>
                                        <p:anim calcmode="lin" valueType="num">
                                          <p:cBhvr>
                                            <p:cTn id="112" dur="500" fill="hold"/>
                                            <p:tgtEl>
                                              <p:spTgt spid="40"/>
                                            </p:tgtEl>
                                            <p:attrNameLst>
                                              <p:attrName>ppt_w</p:attrName>
                                            </p:attrNameLst>
                                          </p:cBhvr>
                                          <p:tavLst>
                                            <p:tav tm="0">
                                              <p:val>
                                                <p:fltVal val="0"/>
                                              </p:val>
                                            </p:tav>
                                            <p:tav tm="100000">
                                              <p:val>
                                                <p:strVal val="#ppt_w"/>
                                              </p:val>
                                            </p:tav>
                                          </p:tavLst>
                                        </p:anim>
                                        <p:anim calcmode="lin" valueType="num">
                                          <p:cBhvr>
                                            <p:cTn id="113" dur="500" fill="hold"/>
                                            <p:tgtEl>
                                              <p:spTgt spid="40"/>
                                            </p:tgtEl>
                                            <p:attrNameLst>
                                              <p:attrName>ppt_h</p:attrName>
                                            </p:attrNameLst>
                                          </p:cBhvr>
                                          <p:tavLst>
                                            <p:tav tm="0">
                                              <p:val>
                                                <p:fltVal val="0"/>
                                              </p:val>
                                            </p:tav>
                                            <p:tav tm="100000">
                                              <p:val>
                                                <p:strVal val="#ppt_h"/>
                                              </p:val>
                                            </p:tav>
                                          </p:tavLst>
                                        </p:anim>
                                        <p:animEffect transition="in" filter="fade">
                                          <p:cBhvr>
                                            <p:cTn id="114" dur="500"/>
                                            <p:tgtEl>
                                              <p:spTgt spid="40"/>
                                            </p:tgtEl>
                                          </p:cBhvr>
                                        </p:animEffect>
                                      </p:childTnLst>
                                    </p:cTn>
                                  </p:par>
                                  <p:par>
                                    <p:cTn id="115" presetID="53" presetClass="entr" presetSubtype="16" fill="hold" nodeType="withEffect">
                                      <p:stCondLst>
                                        <p:cond delay="0"/>
                                      </p:stCondLst>
                                      <p:childTnLst>
                                        <p:set>
                                          <p:cBhvr>
                                            <p:cTn id="116" dur="1" fill="hold">
                                              <p:stCondLst>
                                                <p:cond delay="0"/>
                                              </p:stCondLst>
                                            </p:cTn>
                                            <p:tgtEl>
                                              <p:spTgt spid="43"/>
                                            </p:tgtEl>
                                            <p:attrNameLst>
                                              <p:attrName>style.visibility</p:attrName>
                                            </p:attrNameLst>
                                          </p:cBhvr>
                                          <p:to>
                                            <p:strVal val="visible"/>
                                          </p:to>
                                        </p:set>
                                        <p:anim calcmode="lin" valueType="num">
                                          <p:cBhvr>
                                            <p:cTn id="117" dur="500" fill="hold"/>
                                            <p:tgtEl>
                                              <p:spTgt spid="43"/>
                                            </p:tgtEl>
                                            <p:attrNameLst>
                                              <p:attrName>ppt_w</p:attrName>
                                            </p:attrNameLst>
                                          </p:cBhvr>
                                          <p:tavLst>
                                            <p:tav tm="0">
                                              <p:val>
                                                <p:fltVal val="0"/>
                                              </p:val>
                                            </p:tav>
                                            <p:tav tm="100000">
                                              <p:val>
                                                <p:strVal val="#ppt_w"/>
                                              </p:val>
                                            </p:tav>
                                          </p:tavLst>
                                        </p:anim>
                                        <p:anim calcmode="lin" valueType="num">
                                          <p:cBhvr>
                                            <p:cTn id="118" dur="500" fill="hold"/>
                                            <p:tgtEl>
                                              <p:spTgt spid="43"/>
                                            </p:tgtEl>
                                            <p:attrNameLst>
                                              <p:attrName>ppt_h</p:attrName>
                                            </p:attrNameLst>
                                          </p:cBhvr>
                                          <p:tavLst>
                                            <p:tav tm="0">
                                              <p:val>
                                                <p:fltVal val="0"/>
                                              </p:val>
                                            </p:tav>
                                            <p:tav tm="100000">
                                              <p:val>
                                                <p:strVal val="#ppt_h"/>
                                              </p:val>
                                            </p:tav>
                                          </p:tavLst>
                                        </p:anim>
                                        <p:animEffect transition="in" filter="fade">
                                          <p:cBhvr>
                                            <p:cTn id="119" dur="500"/>
                                            <p:tgtEl>
                                              <p:spTgt spid="43"/>
                                            </p:tgtEl>
                                          </p:cBhvr>
                                        </p:animEffect>
                                      </p:childTnLst>
                                    </p:cTn>
                                  </p:par>
                                  <p:par>
                                    <p:cTn id="120" presetID="53" presetClass="entr" presetSubtype="16" fill="hold" nodeType="withEffect">
                                      <p:stCondLst>
                                        <p:cond delay="0"/>
                                      </p:stCondLst>
                                      <p:childTnLst>
                                        <p:set>
                                          <p:cBhvr>
                                            <p:cTn id="121" dur="1" fill="hold">
                                              <p:stCondLst>
                                                <p:cond delay="0"/>
                                              </p:stCondLst>
                                            </p:cTn>
                                            <p:tgtEl>
                                              <p:spTgt spid="46"/>
                                            </p:tgtEl>
                                            <p:attrNameLst>
                                              <p:attrName>style.visibility</p:attrName>
                                            </p:attrNameLst>
                                          </p:cBhvr>
                                          <p:to>
                                            <p:strVal val="visible"/>
                                          </p:to>
                                        </p:set>
                                        <p:anim calcmode="lin" valueType="num">
                                          <p:cBhvr>
                                            <p:cTn id="122" dur="500" fill="hold"/>
                                            <p:tgtEl>
                                              <p:spTgt spid="46"/>
                                            </p:tgtEl>
                                            <p:attrNameLst>
                                              <p:attrName>ppt_w</p:attrName>
                                            </p:attrNameLst>
                                          </p:cBhvr>
                                          <p:tavLst>
                                            <p:tav tm="0">
                                              <p:val>
                                                <p:fltVal val="0"/>
                                              </p:val>
                                            </p:tav>
                                            <p:tav tm="100000">
                                              <p:val>
                                                <p:strVal val="#ppt_w"/>
                                              </p:val>
                                            </p:tav>
                                          </p:tavLst>
                                        </p:anim>
                                        <p:anim calcmode="lin" valueType="num">
                                          <p:cBhvr>
                                            <p:cTn id="123" dur="500" fill="hold"/>
                                            <p:tgtEl>
                                              <p:spTgt spid="46"/>
                                            </p:tgtEl>
                                            <p:attrNameLst>
                                              <p:attrName>ppt_h</p:attrName>
                                            </p:attrNameLst>
                                          </p:cBhvr>
                                          <p:tavLst>
                                            <p:tav tm="0">
                                              <p:val>
                                                <p:fltVal val="0"/>
                                              </p:val>
                                            </p:tav>
                                            <p:tav tm="100000">
                                              <p:val>
                                                <p:strVal val="#ppt_h"/>
                                              </p:val>
                                            </p:tav>
                                          </p:tavLst>
                                        </p:anim>
                                        <p:animEffect transition="in" filter="fade">
                                          <p:cBhvr>
                                            <p:cTn id="124" dur="500"/>
                                            <p:tgtEl>
                                              <p:spTgt spid="46"/>
                                            </p:tgtEl>
                                          </p:cBhvr>
                                        </p:animEffect>
                                      </p:childTnLst>
                                    </p:cTn>
                                  </p:par>
                                  <p:par>
                                    <p:cTn id="125" presetID="53" presetClass="entr" presetSubtype="16" fill="hold"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p:cTn id="127" dur="500" fill="hold"/>
                                            <p:tgtEl>
                                              <p:spTgt spid="49"/>
                                            </p:tgtEl>
                                            <p:attrNameLst>
                                              <p:attrName>ppt_w</p:attrName>
                                            </p:attrNameLst>
                                          </p:cBhvr>
                                          <p:tavLst>
                                            <p:tav tm="0">
                                              <p:val>
                                                <p:fltVal val="0"/>
                                              </p:val>
                                            </p:tav>
                                            <p:tav tm="100000">
                                              <p:val>
                                                <p:strVal val="#ppt_w"/>
                                              </p:val>
                                            </p:tav>
                                          </p:tavLst>
                                        </p:anim>
                                        <p:anim calcmode="lin" valueType="num">
                                          <p:cBhvr>
                                            <p:cTn id="128" dur="500" fill="hold"/>
                                            <p:tgtEl>
                                              <p:spTgt spid="49"/>
                                            </p:tgtEl>
                                            <p:attrNameLst>
                                              <p:attrName>ppt_h</p:attrName>
                                            </p:attrNameLst>
                                          </p:cBhvr>
                                          <p:tavLst>
                                            <p:tav tm="0">
                                              <p:val>
                                                <p:fltVal val="0"/>
                                              </p:val>
                                            </p:tav>
                                            <p:tav tm="100000">
                                              <p:val>
                                                <p:strVal val="#ppt_h"/>
                                              </p:val>
                                            </p:tav>
                                          </p:tavLst>
                                        </p:anim>
                                        <p:animEffect transition="in" filter="fade">
                                          <p:cBhvr>
                                            <p:cTn id="129" dur="500"/>
                                            <p:tgtEl>
                                              <p:spTgt spid="49"/>
                                            </p:tgtEl>
                                          </p:cBhvr>
                                        </p:animEffect>
                                      </p:childTnLst>
                                    </p:cTn>
                                  </p:par>
                                  <p:par>
                                    <p:cTn id="130" presetID="53" presetClass="entr" presetSubtype="16" fill="hold" nodeType="with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p:cTn id="132" dur="500" fill="hold"/>
                                            <p:tgtEl>
                                              <p:spTgt spid="52"/>
                                            </p:tgtEl>
                                            <p:attrNameLst>
                                              <p:attrName>ppt_w</p:attrName>
                                            </p:attrNameLst>
                                          </p:cBhvr>
                                          <p:tavLst>
                                            <p:tav tm="0">
                                              <p:val>
                                                <p:fltVal val="0"/>
                                              </p:val>
                                            </p:tav>
                                            <p:tav tm="100000">
                                              <p:val>
                                                <p:strVal val="#ppt_w"/>
                                              </p:val>
                                            </p:tav>
                                          </p:tavLst>
                                        </p:anim>
                                        <p:anim calcmode="lin" valueType="num">
                                          <p:cBhvr>
                                            <p:cTn id="133" dur="500" fill="hold"/>
                                            <p:tgtEl>
                                              <p:spTgt spid="52"/>
                                            </p:tgtEl>
                                            <p:attrNameLst>
                                              <p:attrName>ppt_h</p:attrName>
                                            </p:attrNameLst>
                                          </p:cBhvr>
                                          <p:tavLst>
                                            <p:tav tm="0">
                                              <p:val>
                                                <p:fltVal val="0"/>
                                              </p:val>
                                            </p:tav>
                                            <p:tav tm="100000">
                                              <p:val>
                                                <p:strVal val="#ppt_h"/>
                                              </p:val>
                                            </p:tav>
                                          </p:tavLst>
                                        </p:anim>
                                        <p:animEffect transition="in" filter="fade">
                                          <p:cBhvr>
                                            <p:cTn id="134" dur="500"/>
                                            <p:tgtEl>
                                              <p:spTgt spid="52"/>
                                            </p:tgtEl>
                                          </p:cBhvr>
                                        </p:animEffect>
                                      </p:childTnLst>
                                    </p:cTn>
                                  </p:par>
                                  <p:par>
                                    <p:cTn id="135" presetID="53" presetClass="entr" presetSubtype="16" fill="hold" nodeType="withEffect">
                                      <p:stCondLst>
                                        <p:cond delay="0"/>
                                      </p:stCondLst>
                                      <p:childTnLst>
                                        <p:set>
                                          <p:cBhvr>
                                            <p:cTn id="136" dur="1" fill="hold">
                                              <p:stCondLst>
                                                <p:cond delay="0"/>
                                              </p:stCondLst>
                                            </p:cTn>
                                            <p:tgtEl>
                                              <p:spTgt spid="55"/>
                                            </p:tgtEl>
                                            <p:attrNameLst>
                                              <p:attrName>style.visibility</p:attrName>
                                            </p:attrNameLst>
                                          </p:cBhvr>
                                          <p:to>
                                            <p:strVal val="visible"/>
                                          </p:to>
                                        </p:set>
                                        <p:anim calcmode="lin" valueType="num">
                                          <p:cBhvr>
                                            <p:cTn id="137" dur="500" fill="hold"/>
                                            <p:tgtEl>
                                              <p:spTgt spid="55"/>
                                            </p:tgtEl>
                                            <p:attrNameLst>
                                              <p:attrName>ppt_w</p:attrName>
                                            </p:attrNameLst>
                                          </p:cBhvr>
                                          <p:tavLst>
                                            <p:tav tm="0">
                                              <p:val>
                                                <p:fltVal val="0"/>
                                              </p:val>
                                            </p:tav>
                                            <p:tav tm="100000">
                                              <p:val>
                                                <p:strVal val="#ppt_w"/>
                                              </p:val>
                                            </p:tav>
                                          </p:tavLst>
                                        </p:anim>
                                        <p:anim calcmode="lin" valueType="num">
                                          <p:cBhvr>
                                            <p:cTn id="138" dur="500" fill="hold"/>
                                            <p:tgtEl>
                                              <p:spTgt spid="55"/>
                                            </p:tgtEl>
                                            <p:attrNameLst>
                                              <p:attrName>ppt_h</p:attrName>
                                            </p:attrNameLst>
                                          </p:cBhvr>
                                          <p:tavLst>
                                            <p:tav tm="0">
                                              <p:val>
                                                <p:fltVal val="0"/>
                                              </p:val>
                                            </p:tav>
                                            <p:tav tm="100000">
                                              <p:val>
                                                <p:strVal val="#ppt_h"/>
                                              </p:val>
                                            </p:tav>
                                          </p:tavLst>
                                        </p:anim>
                                        <p:animEffect transition="in" filter="fade">
                                          <p:cBhvr>
                                            <p:cTn id="139" dur="500"/>
                                            <p:tgtEl>
                                              <p:spTgt spid="55"/>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Effect transition="in" filter="fade">
                                          <p:cBhvr>
                                            <p:cTn id="144" dur="500"/>
                                            <p:tgtEl>
                                              <p:spTgt spid="58"/>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59"/>
                                            </p:tgtEl>
                                            <p:attrNameLst>
                                              <p:attrName>style.visibility</p:attrName>
                                            </p:attrNameLst>
                                          </p:cBhvr>
                                          <p:to>
                                            <p:strVal val="visible"/>
                                          </p:to>
                                        </p:set>
                                        <p:anim calcmode="lin" valueType="num">
                                          <p:cBhvr>
                                            <p:cTn id="147" dur="500" fill="hold"/>
                                            <p:tgtEl>
                                              <p:spTgt spid="59"/>
                                            </p:tgtEl>
                                            <p:attrNameLst>
                                              <p:attrName>ppt_w</p:attrName>
                                            </p:attrNameLst>
                                          </p:cBhvr>
                                          <p:tavLst>
                                            <p:tav tm="0">
                                              <p:val>
                                                <p:fltVal val="0"/>
                                              </p:val>
                                            </p:tav>
                                            <p:tav tm="100000">
                                              <p:val>
                                                <p:strVal val="#ppt_w"/>
                                              </p:val>
                                            </p:tav>
                                          </p:tavLst>
                                        </p:anim>
                                        <p:anim calcmode="lin" valueType="num">
                                          <p:cBhvr>
                                            <p:cTn id="148" dur="500" fill="hold"/>
                                            <p:tgtEl>
                                              <p:spTgt spid="59"/>
                                            </p:tgtEl>
                                            <p:attrNameLst>
                                              <p:attrName>ppt_h</p:attrName>
                                            </p:attrNameLst>
                                          </p:cBhvr>
                                          <p:tavLst>
                                            <p:tav tm="0">
                                              <p:val>
                                                <p:fltVal val="0"/>
                                              </p:val>
                                            </p:tav>
                                            <p:tav tm="100000">
                                              <p:val>
                                                <p:strVal val="#ppt_h"/>
                                              </p:val>
                                            </p:tav>
                                          </p:tavLst>
                                        </p:anim>
                                        <p:animEffect transition="in" filter="fade">
                                          <p:cBhvr>
                                            <p:cTn id="149" dur="500"/>
                                            <p:tgtEl>
                                              <p:spTgt spid="59"/>
                                            </p:tgtEl>
                                          </p:cBhvr>
                                        </p:animEffect>
                                      </p:childTnLst>
                                    </p:cTn>
                                  </p:par>
                                </p:childTnLst>
                              </p:cTn>
                            </p:par>
                            <p:par>
                              <p:cTn id="150" fill="hold">
                                <p:stCondLst>
                                  <p:cond delay="6700"/>
                                </p:stCondLst>
                                <p:childTnLst>
                                  <p:par>
                                    <p:cTn id="151" presetID="53" presetClass="entr" presetSubtype="16" fill="hold" grpId="0" nodeType="afterEffect">
                                      <p:stCondLst>
                                        <p:cond delay="0"/>
                                      </p:stCondLst>
                                      <p:childTnLst>
                                        <p:set>
                                          <p:cBhvr>
                                            <p:cTn id="152" dur="1" fill="hold">
                                              <p:stCondLst>
                                                <p:cond delay="0"/>
                                              </p:stCondLst>
                                            </p:cTn>
                                            <p:tgtEl>
                                              <p:spTgt spid="7"/>
                                            </p:tgtEl>
                                            <p:attrNameLst>
                                              <p:attrName>style.visibility</p:attrName>
                                            </p:attrNameLst>
                                          </p:cBhvr>
                                          <p:to>
                                            <p:strVal val="visible"/>
                                          </p:to>
                                        </p:set>
                                        <p:anim calcmode="lin" valueType="num">
                                          <p:cBhvr>
                                            <p:cTn id="153" dur="500" fill="hold"/>
                                            <p:tgtEl>
                                              <p:spTgt spid="7"/>
                                            </p:tgtEl>
                                            <p:attrNameLst>
                                              <p:attrName>ppt_w</p:attrName>
                                            </p:attrNameLst>
                                          </p:cBhvr>
                                          <p:tavLst>
                                            <p:tav tm="0">
                                              <p:val>
                                                <p:fltVal val="0"/>
                                              </p:val>
                                            </p:tav>
                                            <p:tav tm="100000">
                                              <p:val>
                                                <p:strVal val="#ppt_w"/>
                                              </p:val>
                                            </p:tav>
                                          </p:tavLst>
                                        </p:anim>
                                        <p:anim calcmode="lin" valueType="num">
                                          <p:cBhvr>
                                            <p:cTn id="154" dur="500" fill="hold"/>
                                            <p:tgtEl>
                                              <p:spTgt spid="7"/>
                                            </p:tgtEl>
                                            <p:attrNameLst>
                                              <p:attrName>ppt_h</p:attrName>
                                            </p:attrNameLst>
                                          </p:cBhvr>
                                          <p:tavLst>
                                            <p:tav tm="0">
                                              <p:val>
                                                <p:fltVal val="0"/>
                                              </p:val>
                                            </p:tav>
                                            <p:tav tm="100000">
                                              <p:val>
                                                <p:strVal val="#ppt_h"/>
                                              </p:val>
                                            </p:tav>
                                          </p:tavLst>
                                        </p:anim>
                                        <p:animEffect transition="in" filter="fade">
                                          <p:cBhvr>
                                            <p:cTn id="155" dur="500"/>
                                            <p:tgtEl>
                                              <p:spTgt spid="7"/>
                                            </p:tgtEl>
                                          </p:cBhvr>
                                        </p:animEffect>
                                      </p:childTnLst>
                                    </p:cTn>
                                  </p:par>
                                  <p:par>
                                    <p:cTn id="156" presetID="53" presetClass="entr" presetSubtype="16" fill="hold" nodeType="withEffect">
                                      <p:stCondLst>
                                        <p:cond delay="0"/>
                                      </p:stCondLst>
                                      <p:childTnLst>
                                        <p:set>
                                          <p:cBhvr>
                                            <p:cTn id="157" dur="1" fill="hold">
                                              <p:stCondLst>
                                                <p:cond delay="0"/>
                                              </p:stCondLst>
                                            </p:cTn>
                                            <p:tgtEl>
                                              <p:spTgt spid="60"/>
                                            </p:tgtEl>
                                            <p:attrNameLst>
                                              <p:attrName>style.visibility</p:attrName>
                                            </p:attrNameLst>
                                          </p:cBhvr>
                                          <p:to>
                                            <p:strVal val="visible"/>
                                          </p:to>
                                        </p:set>
                                        <p:anim calcmode="lin" valueType="num">
                                          <p:cBhvr>
                                            <p:cTn id="158" dur="500" fill="hold"/>
                                            <p:tgtEl>
                                              <p:spTgt spid="60"/>
                                            </p:tgtEl>
                                            <p:attrNameLst>
                                              <p:attrName>ppt_w</p:attrName>
                                            </p:attrNameLst>
                                          </p:cBhvr>
                                          <p:tavLst>
                                            <p:tav tm="0">
                                              <p:val>
                                                <p:fltVal val="0"/>
                                              </p:val>
                                            </p:tav>
                                            <p:tav tm="100000">
                                              <p:val>
                                                <p:strVal val="#ppt_w"/>
                                              </p:val>
                                            </p:tav>
                                          </p:tavLst>
                                        </p:anim>
                                        <p:anim calcmode="lin" valueType="num">
                                          <p:cBhvr>
                                            <p:cTn id="159" dur="500" fill="hold"/>
                                            <p:tgtEl>
                                              <p:spTgt spid="60"/>
                                            </p:tgtEl>
                                            <p:attrNameLst>
                                              <p:attrName>ppt_h</p:attrName>
                                            </p:attrNameLst>
                                          </p:cBhvr>
                                          <p:tavLst>
                                            <p:tav tm="0">
                                              <p:val>
                                                <p:fltVal val="0"/>
                                              </p:val>
                                            </p:tav>
                                            <p:tav tm="100000">
                                              <p:val>
                                                <p:strVal val="#ppt_h"/>
                                              </p:val>
                                            </p:tav>
                                          </p:tavLst>
                                        </p:anim>
                                        <p:animEffect transition="in" filter="fade">
                                          <p:cBhvr>
                                            <p:cTn id="160" dur="500"/>
                                            <p:tgtEl>
                                              <p:spTgt spid="60"/>
                                            </p:tgtEl>
                                          </p:cBhvr>
                                        </p:animEffect>
                                      </p:childTnLst>
                                    </p:cTn>
                                  </p:par>
                                  <p:par>
                                    <p:cTn id="161" presetID="53" presetClass="entr" presetSubtype="16" fill="hold" nodeType="withEffect">
                                      <p:stCondLst>
                                        <p:cond delay="0"/>
                                      </p:stCondLst>
                                      <p:childTnLst>
                                        <p:set>
                                          <p:cBhvr>
                                            <p:cTn id="162" dur="1" fill="hold">
                                              <p:stCondLst>
                                                <p:cond delay="0"/>
                                              </p:stCondLst>
                                            </p:cTn>
                                            <p:tgtEl>
                                              <p:spTgt spid="63"/>
                                            </p:tgtEl>
                                            <p:attrNameLst>
                                              <p:attrName>style.visibility</p:attrName>
                                            </p:attrNameLst>
                                          </p:cBhvr>
                                          <p:to>
                                            <p:strVal val="visible"/>
                                          </p:to>
                                        </p:set>
                                        <p:anim calcmode="lin" valueType="num">
                                          <p:cBhvr>
                                            <p:cTn id="163" dur="500" fill="hold"/>
                                            <p:tgtEl>
                                              <p:spTgt spid="63"/>
                                            </p:tgtEl>
                                            <p:attrNameLst>
                                              <p:attrName>ppt_w</p:attrName>
                                            </p:attrNameLst>
                                          </p:cBhvr>
                                          <p:tavLst>
                                            <p:tav tm="0">
                                              <p:val>
                                                <p:fltVal val="0"/>
                                              </p:val>
                                            </p:tav>
                                            <p:tav tm="100000">
                                              <p:val>
                                                <p:strVal val="#ppt_w"/>
                                              </p:val>
                                            </p:tav>
                                          </p:tavLst>
                                        </p:anim>
                                        <p:anim calcmode="lin" valueType="num">
                                          <p:cBhvr>
                                            <p:cTn id="164" dur="500" fill="hold"/>
                                            <p:tgtEl>
                                              <p:spTgt spid="63"/>
                                            </p:tgtEl>
                                            <p:attrNameLst>
                                              <p:attrName>ppt_h</p:attrName>
                                            </p:attrNameLst>
                                          </p:cBhvr>
                                          <p:tavLst>
                                            <p:tav tm="0">
                                              <p:val>
                                                <p:fltVal val="0"/>
                                              </p:val>
                                            </p:tav>
                                            <p:tav tm="100000">
                                              <p:val>
                                                <p:strVal val="#ppt_h"/>
                                              </p:val>
                                            </p:tav>
                                          </p:tavLst>
                                        </p:anim>
                                        <p:animEffect transition="in" filter="fade">
                                          <p:cBhvr>
                                            <p:cTn id="165" dur="500"/>
                                            <p:tgtEl>
                                              <p:spTgt spid="63"/>
                                            </p:tgtEl>
                                          </p:cBhvr>
                                        </p:animEffect>
                                      </p:childTnLst>
                                    </p:cTn>
                                  </p:par>
                                  <p:par>
                                    <p:cTn id="166" presetID="53" presetClass="entr" presetSubtype="16" fill="hold" nodeType="withEffect">
                                      <p:stCondLst>
                                        <p:cond delay="0"/>
                                      </p:stCondLst>
                                      <p:childTnLst>
                                        <p:set>
                                          <p:cBhvr>
                                            <p:cTn id="167" dur="1" fill="hold">
                                              <p:stCondLst>
                                                <p:cond delay="0"/>
                                              </p:stCondLst>
                                            </p:cTn>
                                            <p:tgtEl>
                                              <p:spTgt spid="66"/>
                                            </p:tgtEl>
                                            <p:attrNameLst>
                                              <p:attrName>style.visibility</p:attrName>
                                            </p:attrNameLst>
                                          </p:cBhvr>
                                          <p:to>
                                            <p:strVal val="visible"/>
                                          </p:to>
                                        </p:set>
                                        <p:anim calcmode="lin" valueType="num">
                                          <p:cBhvr>
                                            <p:cTn id="168" dur="500" fill="hold"/>
                                            <p:tgtEl>
                                              <p:spTgt spid="66"/>
                                            </p:tgtEl>
                                            <p:attrNameLst>
                                              <p:attrName>ppt_w</p:attrName>
                                            </p:attrNameLst>
                                          </p:cBhvr>
                                          <p:tavLst>
                                            <p:tav tm="0">
                                              <p:val>
                                                <p:fltVal val="0"/>
                                              </p:val>
                                            </p:tav>
                                            <p:tav tm="100000">
                                              <p:val>
                                                <p:strVal val="#ppt_w"/>
                                              </p:val>
                                            </p:tav>
                                          </p:tavLst>
                                        </p:anim>
                                        <p:anim calcmode="lin" valueType="num">
                                          <p:cBhvr>
                                            <p:cTn id="169" dur="500" fill="hold"/>
                                            <p:tgtEl>
                                              <p:spTgt spid="66"/>
                                            </p:tgtEl>
                                            <p:attrNameLst>
                                              <p:attrName>ppt_h</p:attrName>
                                            </p:attrNameLst>
                                          </p:cBhvr>
                                          <p:tavLst>
                                            <p:tav tm="0">
                                              <p:val>
                                                <p:fltVal val="0"/>
                                              </p:val>
                                            </p:tav>
                                            <p:tav tm="100000">
                                              <p:val>
                                                <p:strVal val="#ppt_h"/>
                                              </p:val>
                                            </p:tav>
                                          </p:tavLst>
                                        </p:anim>
                                        <p:animEffect transition="in" filter="fade">
                                          <p:cBhvr>
                                            <p:cTn id="170" dur="500"/>
                                            <p:tgtEl>
                                              <p:spTgt spid="66"/>
                                            </p:tgtEl>
                                          </p:cBhvr>
                                        </p:animEffect>
                                      </p:childTnLst>
                                    </p:cTn>
                                  </p:par>
                                  <p:par>
                                    <p:cTn id="171" presetID="53" presetClass="entr" presetSubtype="16" fill="hold" nodeType="withEffect">
                                      <p:stCondLst>
                                        <p:cond delay="0"/>
                                      </p:stCondLst>
                                      <p:childTnLst>
                                        <p:set>
                                          <p:cBhvr>
                                            <p:cTn id="172" dur="1" fill="hold">
                                              <p:stCondLst>
                                                <p:cond delay="0"/>
                                              </p:stCondLst>
                                            </p:cTn>
                                            <p:tgtEl>
                                              <p:spTgt spid="69"/>
                                            </p:tgtEl>
                                            <p:attrNameLst>
                                              <p:attrName>style.visibility</p:attrName>
                                            </p:attrNameLst>
                                          </p:cBhvr>
                                          <p:to>
                                            <p:strVal val="visible"/>
                                          </p:to>
                                        </p:set>
                                        <p:anim calcmode="lin" valueType="num">
                                          <p:cBhvr>
                                            <p:cTn id="173" dur="500" fill="hold"/>
                                            <p:tgtEl>
                                              <p:spTgt spid="69"/>
                                            </p:tgtEl>
                                            <p:attrNameLst>
                                              <p:attrName>ppt_w</p:attrName>
                                            </p:attrNameLst>
                                          </p:cBhvr>
                                          <p:tavLst>
                                            <p:tav tm="0">
                                              <p:val>
                                                <p:fltVal val="0"/>
                                              </p:val>
                                            </p:tav>
                                            <p:tav tm="100000">
                                              <p:val>
                                                <p:strVal val="#ppt_w"/>
                                              </p:val>
                                            </p:tav>
                                          </p:tavLst>
                                        </p:anim>
                                        <p:anim calcmode="lin" valueType="num">
                                          <p:cBhvr>
                                            <p:cTn id="174" dur="500" fill="hold"/>
                                            <p:tgtEl>
                                              <p:spTgt spid="69"/>
                                            </p:tgtEl>
                                            <p:attrNameLst>
                                              <p:attrName>ppt_h</p:attrName>
                                            </p:attrNameLst>
                                          </p:cBhvr>
                                          <p:tavLst>
                                            <p:tav tm="0">
                                              <p:val>
                                                <p:fltVal val="0"/>
                                              </p:val>
                                            </p:tav>
                                            <p:tav tm="100000">
                                              <p:val>
                                                <p:strVal val="#ppt_h"/>
                                              </p:val>
                                            </p:tav>
                                          </p:tavLst>
                                        </p:anim>
                                        <p:animEffect transition="in" filter="fade">
                                          <p:cBhvr>
                                            <p:cTn id="175" dur="500"/>
                                            <p:tgtEl>
                                              <p:spTgt spid="69"/>
                                            </p:tgtEl>
                                          </p:cBhvr>
                                        </p:animEffect>
                                      </p:childTnLst>
                                    </p:cTn>
                                  </p:par>
                                  <p:par>
                                    <p:cTn id="176" presetID="53" presetClass="entr" presetSubtype="16" fill="hold" nodeType="withEffect">
                                      <p:stCondLst>
                                        <p:cond delay="0"/>
                                      </p:stCondLst>
                                      <p:childTnLst>
                                        <p:set>
                                          <p:cBhvr>
                                            <p:cTn id="177" dur="1" fill="hold">
                                              <p:stCondLst>
                                                <p:cond delay="0"/>
                                              </p:stCondLst>
                                            </p:cTn>
                                            <p:tgtEl>
                                              <p:spTgt spid="72"/>
                                            </p:tgtEl>
                                            <p:attrNameLst>
                                              <p:attrName>style.visibility</p:attrName>
                                            </p:attrNameLst>
                                          </p:cBhvr>
                                          <p:to>
                                            <p:strVal val="visible"/>
                                          </p:to>
                                        </p:set>
                                        <p:anim calcmode="lin" valueType="num">
                                          <p:cBhvr>
                                            <p:cTn id="178" dur="500" fill="hold"/>
                                            <p:tgtEl>
                                              <p:spTgt spid="72"/>
                                            </p:tgtEl>
                                            <p:attrNameLst>
                                              <p:attrName>ppt_w</p:attrName>
                                            </p:attrNameLst>
                                          </p:cBhvr>
                                          <p:tavLst>
                                            <p:tav tm="0">
                                              <p:val>
                                                <p:fltVal val="0"/>
                                              </p:val>
                                            </p:tav>
                                            <p:tav tm="100000">
                                              <p:val>
                                                <p:strVal val="#ppt_w"/>
                                              </p:val>
                                            </p:tav>
                                          </p:tavLst>
                                        </p:anim>
                                        <p:anim calcmode="lin" valueType="num">
                                          <p:cBhvr>
                                            <p:cTn id="179" dur="500" fill="hold"/>
                                            <p:tgtEl>
                                              <p:spTgt spid="72"/>
                                            </p:tgtEl>
                                            <p:attrNameLst>
                                              <p:attrName>ppt_h</p:attrName>
                                            </p:attrNameLst>
                                          </p:cBhvr>
                                          <p:tavLst>
                                            <p:tav tm="0">
                                              <p:val>
                                                <p:fltVal val="0"/>
                                              </p:val>
                                            </p:tav>
                                            <p:tav tm="100000">
                                              <p:val>
                                                <p:strVal val="#ppt_h"/>
                                              </p:val>
                                            </p:tav>
                                          </p:tavLst>
                                        </p:anim>
                                        <p:animEffect transition="in" filter="fade">
                                          <p:cBhvr>
                                            <p:cTn id="180" dur="500"/>
                                            <p:tgtEl>
                                              <p:spTgt spid="72"/>
                                            </p:tgtEl>
                                          </p:cBhvr>
                                        </p:animEffect>
                                      </p:childTnLst>
                                    </p:cTn>
                                  </p:par>
                                  <p:par>
                                    <p:cTn id="181" presetID="53" presetClass="entr" presetSubtype="16" fill="hold" nodeType="withEffect">
                                      <p:stCondLst>
                                        <p:cond delay="0"/>
                                      </p:stCondLst>
                                      <p:childTnLst>
                                        <p:set>
                                          <p:cBhvr>
                                            <p:cTn id="182" dur="1" fill="hold">
                                              <p:stCondLst>
                                                <p:cond delay="0"/>
                                              </p:stCondLst>
                                            </p:cTn>
                                            <p:tgtEl>
                                              <p:spTgt spid="75"/>
                                            </p:tgtEl>
                                            <p:attrNameLst>
                                              <p:attrName>style.visibility</p:attrName>
                                            </p:attrNameLst>
                                          </p:cBhvr>
                                          <p:to>
                                            <p:strVal val="visible"/>
                                          </p:to>
                                        </p:set>
                                        <p:anim calcmode="lin" valueType="num">
                                          <p:cBhvr>
                                            <p:cTn id="183" dur="500" fill="hold"/>
                                            <p:tgtEl>
                                              <p:spTgt spid="75"/>
                                            </p:tgtEl>
                                            <p:attrNameLst>
                                              <p:attrName>ppt_w</p:attrName>
                                            </p:attrNameLst>
                                          </p:cBhvr>
                                          <p:tavLst>
                                            <p:tav tm="0">
                                              <p:val>
                                                <p:fltVal val="0"/>
                                              </p:val>
                                            </p:tav>
                                            <p:tav tm="100000">
                                              <p:val>
                                                <p:strVal val="#ppt_w"/>
                                              </p:val>
                                            </p:tav>
                                          </p:tavLst>
                                        </p:anim>
                                        <p:anim calcmode="lin" valueType="num">
                                          <p:cBhvr>
                                            <p:cTn id="184" dur="500" fill="hold"/>
                                            <p:tgtEl>
                                              <p:spTgt spid="75"/>
                                            </p:tgtEl>
                                            <p:attrNameLst>
                                              <p:attrName>ppt_h</p:attrName>
                                            </p:attrNameLst>
                                          </p:cBhvr>
                                          <p:tavLst>
                                            <p:tav tm="0">
                                              <p:val>
                                                <p:fltVal val="0"/>
                                              </p:val>
                                            </p:tav>
                                            <p:tav tm="100000">
                                              <p:val>
                                                <p:strVal val="#ppt_h"/>
                                              </p:val>
                                            </p:tav>
                                          </p:tavLst>
                                        </p:anim>
                                        <p:animEffect transition="in" filter="fade">
                                          <p:cBhvr>
                                            <p:cTn id="185" dur="500"/>
                                            <p:tgtEl>
                                              <p:spTgt spid="75"/>
                                            </p:tgtEl>
                                          </p:cBhvr>
                                        </p:animEffect>
                                      </p:childTnLst>
                                    </p:cTn>
                                  </p:par>
                                  <p:par>
                                    <p:cTn id="186" presetID="53" presetClass="entr" presetSubtype="16" fill="hold" nodeType="withEffect">
                                      <p:stCondLst>
                                        <p:cond delay="0"/>
                                      </p:stCondLst>
                                      <p:childTnLst>
                                        <p:set>
                                          <p:cBhvr>
                                            <p:cTn id="187" dur="1" fill="hold">
                                              <p:stCondLst>
                                                <p:cond delay="0"/>
                                              </p:stCondLst>
                                            </p:cTn>
                                            <p:tgtEl>
                                              <p:spTgt spid="78"/>
                                            </p:tgtEl>
                                            <p:attrNameLst>
                                              <p:attrName>style.visibility</p:attrName>
                                            </p:attrNameLst>
                                          </p:cBhvr>
                                          <p:to>
                                            <p:strVal val="visible"/>
                                          </p:to>
                                        </p:set>
                                        <p:anim calcmode="lin" valueType="num">
                                          <p:cBhvr>
                                            <p:cTn id="188" dur="500" fill="hold"/>
                                            <p:tgtEl>
                                              <p:spTgt spid="78"/>
                                            </p:tgtEl>
                                            <p:attrNameLst>
                                              <p:attrName>ppt_w</p:attrName>
                                            </p:attrNameLst>
                                          </p:cBhvr>
                                          <p:tavLst>
                                            <p:tav tm="0">
                                              <p:val>
                                                <p:fltVal val="0"/>
                                              </p:val>
                                            </p:tav>
                                            <p:tav tm="100000">
                                              <p:val>
                                                <p:strVal val="#ppt_w"/>
                                              </p:val>
                                            </p:tav>
                                          </p:tavLst>
                                        </p:anim>
                                        <p:anim calcmode="lin" valueType="num">
                                          <p:cBhvr>
                                            <p:cTn id="189" dur="500" fill="hold"/>
                                            <p:tgtEl>
                                              <p:spTgt spid="78"/>
                                            </p:tgtEl>
                                            <p:attrNameLst>
                                              <p:attrName>ppt_h</p:attrName>
                                            </p:attrNameLst>
                                          </p:cBhvr>
                                          <p:tavLst>
                                            <p:tav tm="0">
                                              <p:val>
                                                <p:fltVal val="0"/>
                                              </p:val>
                                            </p:tav>
                                            <p:tav tm="100000">
                                              <p:val>
                                                <p:strVal val="#ppt_h"/>
                                              </p:val>
                                            </p:tav>
                                          </p:tavLst>
                                        </p:anim>
                                        <p:animEffect transition="in" filter="fade">
                                          <p:cBhvr>
                                            <p:cTn id="190" dur="500"/>
                                            <p:tgtEl>
                                              <p:spTgt spid="78"/>
                                            </p:tgtEl>
                                          </p:cBhvr>
                                        </p:animEffect>
                                      </p:childTnLst>
                                    </p:cTn>
                                  </p:par>
                                  <p:par>
                                    <p:cTn id="191" presetID="53" presetClass="entr" presetSubtype="16" fill="hold" nodeType="withEffect">
                                      <p:stCondLst>
                                        <p:cond delay="0"/>
                                      </p:stCondLst>
                                      <p:childTnLst>
                                        <p:set>
                                          <p:cBhvr>
                                            <p:cTn id="192" dur="1" fill="hold">
                                              <p:stCondLst>
                                                <p:cond delay="0"/>
                                              </p:stCondLst>
                                            </p:cTn>
                                            <p:tgtEl>
                                              <p:spTgt spid="81"/>
                                            </p:tgtEl>
                                            <p:attrNameLst>
                                              <p:attrName>style.visibility</p:attrName>
                                            </p:attrNameLst>
                                          </p:cBhvr>
                                          <p:to>
                                            <p:strVal val="visible"/>
                                          </p:to>
                                        </p:set>
                                        <p:anim calcmode="lin" valueType="num">
                                          <p:cBhvr>
                                            <p:cTn id="193" dur="500" fill="hold"/>
                                            <p:tgtEl>
                                              <p:spTgt spid="81"/>
                                            </p:tgtEl>
                                            <p:attrNameLst>
                                              <p:attrName>ppt_w</p:attrName>
                                            </p:attrNameLst>
                                          </p:cBhvr>
                                          <p:tavLst>
                                            <p:tav tm="0">
                                              <p:val>
                                                <p:fltVal val="0"/>
                                              </p:val>
                                            </p:tav>
                                            <p:tav tm="100000">
                                              <p:val>
                                                <p:strVal val="#ppt_w"/>
                                              </p:val>
                                            </p:tav>
                                          </p:tavLst>
                                        </p:anim>
                                        <p:anim calcmode="lin" valueType="num">
                                          <p:cBhvr>
                                            <p:cTn id="194" dur="500" fill="hold"/>
                                            <p:tgtEl>
                                              <p:spTgt spid="81"/>
                                            </p:tgtEl>
                                            <p:attrNameLst>
                                              <p:attrName>ppt_h</p:attrName>
                                            </p:attrNameLst>
                                          </p:cBhvr>
                                          <p:tavLst>
                                            <p:tav tm="0">
                                              <p:val>
                                                <p:fltVal val="0"/>
                                              </p:val>
                                            </p:tav>
                                            <p:tav tm="100000">
                                              <p:val>
                                                <p:strVal val="#ppt_h"/>
                                              </p:val>
                                            </p:tav>
                                          </p:tavLst>
                                        </p:anim>
                                        <p:animEffect transition="in" filter="fade">
                                          <p:cBhvr>
                                            <p:cTn id="195" dur="500"/>
                                            <p:tgtEl>
                                              <p:spTgt spid="81"/>
                                            </p:tgtEl>
                                          </p:cBhvr>
                                        </p:animEffect>
                                      </p:childTnLst>
                                    </p:cTn>
                                  </p:par>
                                  <p:par>
                                    <p:cTn id="196" presetID="53" presetClass="entr" presetSubtype="16" fill="hold" grpId="0" nodeType="withEffect">
                                      <p:stCondLst>
                                        <p:cond delay="0"/>
                                      </p:stCondLst>
                                      <p:childTnLst>
                                        <p:set>
                                          <p:cBhvr>
                                            <p:cTn id="197" dur="1" fill="hold">
                                              <p:stCondLst>
                                                <p:cond delay="0"/>
                                              </p:stCondLst>
                                            </p:cTn>
                                            <p:tgtEl>
                                              <p:spTgt spid="84"/>
                                            </p:tgtEl>
                                            <p:attrNameLst>
                                              <p:attrName>style.visibility</p:attrName>
                                            </p:attrNameLst>
                                          </p:cBhvr>
                                          <p:to>
                                            <p:strVal val="visible"/>
                                          </p:to>
                                        </p:set>
                                        <p:anim calcmode="lin" valueType="num">
                                          <p:cBhvr>
                                            <p:cTn id="198" dur="500" fill="hold"/>
                                            <p:tgtEl>
                                              <p:spTgt spid="84"/>
                                            </p:tgtEl>
                                            <p:attrNameLst>
                                              <p:attrName>ppt_w</p:attrName>
                                            </p:attrNameLst>
                                          </p:cBhvr>
                                          <p:tavLst>
                                            <p:tav tm="0">
                                              <p:val>
                                                <p:fltVal val="0"/>
                                              </p:val>
                                            </p:tav>
                                            <p:tav tm="100000">
                                              <p:val>
                                                <p:strVal val="#ppt_w"/>
                                              </p:val>
                                            </p:tav>
                                          </p:tavLst>
                                        </p:anim>
                                        <p:anim calcmode="lin" valueType="num">
                                          <p:cBhvr>
                                            <p:cTn id="199" dur="500" fill="hold"/>
                                            <p:tgtEl>
                                              <p:spTgt spid="84"/>
                                            </p:tgtEl>
                                            <p:attrNameLst>
                                              <p:attrName>ppt_h</p:attrName>
                                            </p:attrNameLst>
                                          </p:cBhvr>
                                          <p:tavLst>
                                            <p:tav tm="0">
                                              <p:val>
                                                <p:fltVal val="0"/>
                                              </p:val>
                                            </p:tav>
                                            <p:tav tm="100000">
                                              <p:val>
                                                <p:strVal val="#ppt_h"/>
                                              </p:val>
                                            </p:tav>
                                          </p:tavLst>
                                        </p:anim>
                                        <p:animEffect transition="in" filter="fade">
                                          <p:cBhvr>
                                            <p:cTn id="200" dur="500"/>
                                            <p:tgtEl>
                                              <p:spTgt spid="84"/>
                                            </p:tgtEl>
                                          </p:cBhvr>
                                        </p:animEffect>
                                      </p:childTnLst>
                                    </p:cTn>
                                  </p:par>
                                  <p:par>
                                    <p:cTn id="201" presetID="53" presetClass="entr" presetSubtype="16" fill="hold" grpId="0" nodeType="withEffect">
                                      <p:stCondLst>
                                        <p:cond delay="0"/>
                                      </p:stCondLst>
                                      <p:childTnLst>
                                        <p:set>
                                          <p:cBhvr>
                                            <p:cTn id="202" dur="1" fill="hold">
                                              <p:stCondLst>
                                                <p:cond delay="0"/>
                                              </p:stCondLst>
                                            </p:cTn>
                                            <p:tgtEl>
                                              <p:spTgt spid="85"/>
                                            </p:tgtEl>
                                            <p:attrNameLst>
                                              <p:attrName>style.visibility</p:attrName>
                                            </p:attrNameLst>
                                          </p:cBhvr>
                                          <p:to>
                                            <p:strVal val="visible"/>
                                          </p:to>
                                        </p:set>
                                        <p:anim calcmode="lin" valueType="num">
                                          <p:cBhvr>
                                            <p:cTn id="203" dur="500" fill="hold"/>
                                            <p:tgtEl>
                                              <p:spTgt spid="85"/>
                                            </p:tgtEl>
                                            <p:attrNameLst>
                                              <p:attrName>ppt_w</p:attrName>
                                            </p:attrNameLst>
                                          </p:cBhvr>
                                          <p:tavLst>
                                            <p:tav tm="0">
                                              <p:val>
                                                <p:fltVal val="0"/>
                                              </p:val>
                                            </p:tav>
                                            <p:tav tm="100000">
                                              <p:val>
                                                <p:strVal val="#ppt_w"/>
                                              </p:val>
                                            </p:tav>
                                          </p:tavLst>
                                        </p:anim>
                                        <p:anim calcmode="lin" valueType="num">
                                          <p:cBhvr>
                                            <p:cTn id="204" dur="500" fill="hold"/>
                                            <p:tgtEl>
                                              <p:spTgt spid="85"/>
                                            </p:tgtEl>
                                            <p:attrNameLst>
                                              <p:attrName>ppt_h</p:attrName>
                                            </p:attrNameLst>
                                          </p:cBhvr>
                                          <p:tavLst>
                                            <p:tav tm="0">
                                              <p:val>
                                                <p:fltVal val="0"/>
                                              </p:val>
                                            </p:tav>
                                            <p:tav tm="100000">
                                              <p:val>
                                                <p:strVal val="#ppt_h"/>
                                              </p:val>
                                            </p:tav>
                                          </p:tavLst>
                                        </p:anim>
                                        <p:animEffect transition="in" filter="fade">
                                          <p:cBhvr>
                                            <p:cTn id="20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32" grpId="0"/>
          <p:bldP spid="33" grpId="0"/>
          <p:bldP spid="58" grpId="0"/>
          <p:bldP spid="59" grpId="0"/>
          <p:bldP spid="84" grpId="0"/>
          <p:bldP spid="85" grpId="0"/>
          <p:bldP spid="86" grpId="0"/>
          <p:bldP spid="87"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83826" y="1184951"/>
            <a:ext cx="4690153" cy="752501"/>
            <a:chOff x="4911768" y="1576758"/>
            <a:chExt cx="6253537" cy="1003334"/>
          </a:xfrm>
        </p:grpSpPr>
        <p:sp>
          <p:nvSpPr>
            <p:cNvPr id="5" name="矩形 4"/>
            <p:cNvSpPr/>
            <p:nvPr/>
          </p:nvSpPr>
          <p:spPr>
            <a:xfrm>
              <a:off x="4911769" y="1576758"/>
              <a:ext cx="2408441" cy="430879"/>
            </a:xfrm>
            <a:prstGeom prst="rect">
              <a:avLst/>
            </a:prstGeom>
          </p:spPr>
          <p:txBody>
            <a:bodyPr wrap="square" lIns="68573" tIns="34287" rIns="68573" bIns="34287">
              <a:spAutoFit/>
            </a:bodyPr>
            <a:lstStyle/>
            <a:p>
              <a:r>
                <a:rPr lang="zh-CN" altLang="en-US" sz="1650" b="1" dirty="0">
                  <a:solidFill>
                    <a:srgbClr val="595959"/>
                  </a:solidFill>
                  <a:latin typeface="微软雅黑" pitchFamily="34" charset="-122"/>
                  <a:ea typeface="微软雅黑" pitchFamily="34" charset="-122"/>
                </a:rPr>
                <a:t>点击添加标题</a:t>
              </a:r>
              <a:endParaRPr lang="en-US" altLang="zh-CN" sz="1650" b="1" dirty="0">
                <a:solidFill>
                  <a:srgbClr val="595959"/>
                </a:solidFill>
                <a:latin typeface="微软雅黑" pitchFamily="34" charset="-122"/>
                <a:ea typeface="微软雅黑" pitchFamily="34" charset="-122"/>
              </a:endParaRPr>
            </a:p>
          </p:txBody>
        </p:sp>
        <p:sp>
          <p:nvSpPr>
            <p:cNvPr id="6" name="矩形 47"/>
            <p:cNvSpPr>
              <a:spLocks noChangeArrowheads="1"/>
            </p:cNvSpPr>
            <p:nvPr/>
          </p:nvSpPr>
          <p:spPr bwMode="auto">
            <a:xfrm>
              <a:off x="4911768" y="2013791"/>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在此录入上述图表的综合描述说明，在此录入上述图表的综合描述说明，在此录入上述图表的综合描述说明，在此录入上述图表的综合描述说明。</a:t>
              </a:r>
            </a:p>
          </p:txBody>
        </p:sp>
      </p:grpSp>
      <p:grpSp>
        <p:nvGrpSpPr>
          <p:cNvPr id="7" name="组合 6"/>
          <p:cNvGrpSpPr/>
          <p:nvPr/>
        </p:nvGrpSpPr>
        <p:grpSpPr>
          <a:xfrm>
            <a:off x="3683826" y="2142321"/>
            <a:ext cx="4690153" cy="752501"/>
            <a:chOff x="4911768" y="2853252"/>
            <a:chExt cx="6253537" cy="1003334"/>
          </a:xfrm>
        </p:grpSpPr>
        <p:sp>
          <p:nvSpPr>
            <p:cNvPr id="8" name="矩形 7"/>
            <p:cNvSpPr/>
            <p:nvPr/>
          </p:nvSpPr>
          <p:spPr>
            <a:xfrm>
              <a:off x="4911769" y="2853252"/>
              <a:ext cx="2408441" cy="430879"/>
            </a:xfrm>
            <a:prstGeom prst="rect">
              <a:avLst/>
            </a:prstGeom>
          </p:spPr>
          <p:txBody>
            <a:bodyPr wrap="square" lIns="68573" tIns="34287" rIns="68573" bIns="34287">
              <a:spAutoFit/>
            </a:bodyPr>
            <a:lstStyle/>
            <a:p>
              <a:r>
                <a:rPr lang="zh-CN" altLang="en-US" sz="1650" b="1" dirty="0">
                  <a:solidFill>
                    <a:srgbClr val="595959"/>
                  </a:solidFill>
                  <a:latin typeface="微软雅黑" pitchFamily="34" charset="-122"/>
                  <a:ea typeface="微软雅黑" pitchFamily="34" charset="-122"/>
                </a:rPr>
                <a:t>点击添加标题</a:t>
              </a:r>
              <a:endParaRPr lang="en-US" altLang="zh-CN" sz="1650" b="1" dirty="0">
                <a:solidFill>
                  <a:srgbClr val="595959"/>
                </a:solidFill>
                <a:latin typeface="微软雅黑" pitchFamily="34" charset="-122"/>
                <a:ea typeface="微软雅黑" pitchFamily="34" charset="-122"/>
              </a:endParaRPr>
            </a:p>
          </p:txBody>
        </p:sp>
        <p:sp>
          <p:nvSpPr>
            <p:cNvPr id="9" name="矩形 47"/>
            <p:cNvSpPr>
              <a:spLocks noChangeArrowheads="1"/>
            </p:cNvSpPr>
            <p:nvPr/>
          </p:nvSpPr>
          <p:spPr bwMode="auto">
            <a:xfrm>
              <a:off x="4911768" y="3290285"/>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在此录入上述图表的综合描述说明，在此录入上述图表的综合描述说明，在此录入上述图表的综合描述说明，在此录入上述图表的综合描述说明。</a:t>
              </a:r>
            </a:p>
          </p:txBody>
        </p:sp>
      </p:grpSp>
      <p:grpSp>
        <p:nvGrpSpPr>
          <p:cNvPr id="10" name="组合 9"/>
          <p:cNvGrpSpPr/>
          <p:nvPr/>
        </p:nvGrpSpPr>
        <p:grpSpPr>
          <a:xfrm>
            <a:off x="3683826" y="3099693"/>
            <a:ext cx="4690153" cy="752501"/>
            <a:chOff x="4911768" y="4129746"/>
            <a:chExt cx="6253537" cy="1003334"/>
          </a:xfrm>
        </p:grpSpPr>
        <p:sp>
          <p:nvSpPr>
            <p:cNvPr id="11" name="矩形 10"/>
            <p:cNvSpPr/>
            <p:nvPr/>
          </p:nvSpPr>
          <p:spPr>
            <a:xfrm>
              <a:off x="4911769" y="4129746"/>
              <a:ext cx="2408441" cy="430879"/>
            </a:xfrm>
            <a:prstGeom prst="rect">
              <a:avLst/>
            </a:prstGeom>
          </p:spPr>
          <p:txBody>
            <a:bodyPr wrap="square" lIns="68573" tIns="34287" rIns="68573" bIns="34287">
              <a:spAutoFit/>
            </a:bodyPr>
            <a:lstStyle/>
            <a:p>
              <a:r>
                <a:rPr lang="zh-CN" altLang="en-US" sz="1650" b="1" dirty="0">
                  <a:solidFill>
                    <a:srgbClr val="595959"/>
                  </a:solidFill>
                  <a:latin typeface="微软雅黑" pitchFamily="34" charset="-122"/>
                  <a:ea typeface="微软雅黑" pitchFamily="34" charset="-122"/>
                </a:rPr>
                <a:t>点击添加标题</a:t>
              </a:r>
              <a:endParaRPr lang="en-US" altLang="zh-CN" sz="1650" b="1" dirty="0">
                <a:solidFill>
                  <a:srgbClr val="595959"/>
                </a:solidFill>
                <a:latin typeface="微软雅黑" pitchFamily="34" charset="-122"/>
                <a:ea typeface="微软雅黑" pitchFamily="34" charset="-122"/>
              </a:endParaRPr>
            </a:p>
          </p:txBody>
        </p:sp>
        <p:sp>
          <p:nvSpPr>
            <p:cNvPr id="12" name="矩形 47"/>
            <p:cNvSpPr>
              <a:spLocks noChangeArrowheads="1"/>
            </p:cNvSpPr>
            <p:nvPr/>
          </p:nvSpPr>
          <p:spPr bwMode="auto">
            <a:xfrm>
              <a:off x="4911768" y="4566779"/>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grpSp>
      <p:grpSp>
        <p:nvGrpSpPr>
          <p:cNvPr id="13" name="组合 12"/>
          <p:cNvGrpSpPr/>
          <p:nvPr/>
        </p:nvGrpSpPr>
        <p:grpSpPr>
          <a:xfrm>
            <a:off x="3683826" y="4057065"/>
            <a:ext cx="4690153" cy="752501"/>
            <a:chOff x="4911768" y="5406241"/>
            <a:chExt cx="6253537" cy="1003334"/>
          </a:xfrm>
        </p:grpSpPr>
        <p:sp>
          <p:nvSpPr>
            <p:cNvPr id="14" name="矩形 13"/>
            <p:cNvSpPr/>
            <p:nvPr/>
          </p:nvSpPr>
          <p:spPr>
            <a:xfrm>
              <a:off x="4911769" y="5406241"/>
              <a:ext cx="2408441" cy="430879"/>
            </a:xfrm>
            <a:prstGeom prst="rect">
              <a:avLst/>
            </a:prstGeom>
          </p:spPr>
          <p:txBody>
            <a:bodyPr wrap="square" lIns="68573" tIns="34287" rIns="68573" bIns="34287">
              <a:spAutoFit/>
            </a:bodyPr>
            <a:lstStyle/>
            <a:p>
              <a:r>
                <a:rPr lang="zh-CN" altLang="en-US" sz="1650" b="1" dirty="0">
                  <a:solidFill>
                    <a:srgbClr val="595959"/>
                  </a:solidFill>
                  <a:latin typeface="微软雅黑" pitchFamily="34" charset="-122"/>
                  <a:ea typeface="微软雅黑" pitchFamily="34" charset="-122"/>
                </a:rPr>
                <a:t>点击添加标题</a:t>
              </a:r>
              <a:endParaRPr lang="en-US" altLang="zh-CN" sz="1650" b="1" dirty="0">
                <a:solidFill>
                  <a:srgbClr val="595959"/>
                </a:solidFill>
                <a:latin typeface="微软雅黑" pitchFamily="34" charset="-122"/>
                <a:ea typeface="微软雅黑" pitchFamily="34" charset="-122"/>
              </a:endParaRPr>
            </a:p>
          </p:txBody>
        </p:sp>
        <p:sp>
          <p:nvSpPr>
            <p:cNvPr id="15" name="矩形 47"/>
            <p:cNvSpPr>
              <a:spLocks noChangeArrowheads="1"/>
            </p:cNvSpPr>
            <p:nvPr/>
          </p:nvSpPr>
          <p:spPr bwMode="auto">
            <a:xfrm>
              <a:off x="4911768" y="5843274"/>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在此录入上述图表的综合描述说明，在此录入上述图表的综合描述说明，在此录入上述图表的综合描述说明，在此录入上述图表的综合描述说明。</a:t>
              </a:r>
            </a:p>
          </p:txBody>
        </p:sp>
      </p:grpSp>
      <p:sp>
        <p:nvSpPr>
          <p:cNvPr id="16" name="Oval 25"/>
          <p:cNvSpPr/>
          <p:nvPr/>
        </p:nvSpPr>
        <p:spPr>
          <a:xfrm>
            <a:off x="3320794" y="1425945"/>
            <a:ext cx="144542" cy="144542"/>
          </a:xfrm>
          <a:prstGeom prst="ellipse">
            <a:avLst/>
          </a:prstGeom>
          <a:solidFill>
            <a:schemeClr val="bg1">
              <a:lumMod val="95000"/>
            </a:schemeClr>
          </a:solidFill>
          <a:ln w="28575">
            <a:solidFill>
              <a:srgbClr val="FFC5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a:p>
        </p:txBody>
      </p:sp>
      <p:sp>
        <p:nvSpPr>
          <p:cNvPr id="17" name="Oval 35"/>
          <p:cNvSpPr/>
          <p:nvPr/>
        </p:nvSpPr>
        <p:spPr>
          <a:xfrm>
            <a:off x="3320794" y="2386062"/>
            <a:ext cx="144542" cy="144542"/>
          </a:xfrm>
          <a:prstGeom prst="ellipse">
            <a:avLst/>
          </a:prstGeom>
          <a:solidFill>
            <a:schemeClr val="bg1">
              <a:lumMod val="95000"/>
            </a:schemeClr>
          </a:solidFill>
          <a:ln w="28575">
            <a:solidFill>
              <a:srgbClr val="F18D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a:p>
        </p:txBody>
      </p:sp>
      <p:sp>
        <p:nvSpPr>
          <p:cNvPr id="18" name="Oval 51"/>
          <p:cNvSpPr/>
          <p:nvPr/>
        </p:nvSpPr>
        <p:spPr>
          <a:xfrm>
            <a:off x="3320794" y="3346178"/>
            <a:ext cx="144542" cy="144542"/>
          </a:xfrm>
          <a:prstGeom prst="ellipse">
            <a:avLst/>
          </a:prstGeom>
          <a:solidFill>
            <a:schemeClr val="bg1">
              <a:lumMod val="95000"/>
            </a:schemeClr>
          </a:solidFill>
          <a:ln w="28575">
            <a:solidFill>
              <a:srgbClr val="FFC5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a:p>
        </p:txBody>
      </p:sp>
      <p:sp>
        <p:nvSpPr>
          <p:cNvPr id="19" name="Oval 64"/>
          <p:cNvSpPr/>
          <p:nvPr/>
        </p:nvSpPr>
        <p:spPr>
          <a:xfrm>
            <a:off x="3320794" y="4306295"/>
            <a:ext cx="144542" cy="144542"/>
          </a:xfrm>
          <a:prstGeom prst="ellipse">
            <a:avLst/>
          </a:prstGeom>
          <a:solidFill>
            <a:schemeClr val="bg1">
              <a:lumMod val="95000"/>
            </a:schemeClr>
          </a:solidFill>
          <a:ln w="28575">
            <a:solidFill>
              <a:srgbClr val="F18D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a:p>
        </p:txBody>
      </p:sp>
      <p:grpSp>
        <p:nvGrpSpPr>
          <p:cNvPr id="20" name="组合 19"/>
          <p:cNvGrpSpPr/>
          <p:nvPr/>
        </p:nvGrpSpPr>
        <p:grpSpPr>
          <a:xfrm>
            <a:off x="996986" y="1133958"/>
            <a:ext cx="2323808" cy="728516"/>
            <a:chOff x="1361399" y="1508768"/>
            <a:chExt cx="3098410" cy="971355"/>
          </a:xfrm>
        </p:grpSpPr>
        <p:grpSp>
          <p:nvGrpSpPr>
            <p:cNvPr id="21" name="Group 30"/>
            <p:cNvGrpSpPr/>
            <p:nvPr/>
          </p:nvGrpSpPr>
          <p:grpSpPr>
            <a:xfrm>
              <a:off x="1361399" y="1508768"/>
              <a:ext cx="3098410" cy="971355"/>
              <a:chOff x="1231550" y="1255634"/>
              <a:chExt cx="2430618" cy="762001"/>
            </a:xfrm>
          </p:grpSpPr>
          <p:sp>
            <p:nvSpPr>
              <p:cNvPr id="25" name="Flowchart: Off-page Connector 22"/>
              <p:cNvSpPr/>
              <p:nvPr/>
            </p:nvSpPr>
            <p:spPr>
              <a:xfrm rot="16200000">
                <a:off x="1829116" y="830137"/>
                <a:ext cx="762000" cy="1612995"/>
              </a:xfrm>
              <a:prstGeom prst="flowChartOffpageConnector">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26" name="Round Same Side Corner Rectangle 23"/>
              <p:cNvSpPr/>
              <p:nvPr/>
            </p:nvSpPr>
            <p:spPr>
              <a:xfrm rot="16200000">
                <a:off x="1080978"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Impact" panose="020B0806030902050204" pitchFamily="34" charset="0"/>
                  </a:rPr>
                  <a:t>01</a:t>
                </a:r>
              </a:p>
            </p:txBody>
          </p:sp>
          <p:cxnSp>
            <p:nvCxnSpPr>
              <p:cNvPr id="27" name="Straight Connector 24"/>
              <p:cNvCxnSpPr>
                <a:endCxn id="16" idx="2"/>
              </p:cNvCxnSpPr>
              <p:nvPr/>
            </p:nvCxnSpPr>
            <p:spPr>
              <a:xfrm flipV="1">
                <a:off x="2991445" y="1636635"/>
                <a:ext cx="670723" cy="2"/>
              </a:xfrm>
              <a:prstGeom prst="line">
                <a:avLst/>
              </a:prstGeom>
              <a:ln w="19050">
                <a:solidFill>
                  <a:srgbClr val="7F7F7F"/>
                </a:solidFill>
                <a:prstDash val="sysDot"/>
              </a:ln>
            </p:spPr>
            <p:style>
              <a:lnRef idx="1">
                <a:schemeClr val="accent1"/>
              </a:lnRef>
              <a:fillRef idx="0">
                <a:schemeClr val="accent1"/>
              </a:fillRef>
              <a:effectRef idx="0">
                <a:schemeClr val="accent1"/>
              </a:effectRef>
              <a:fontRef idx="minor">
                <a:schemeClr val="tx1"/>
              </a:fontRef>
            </p:style>
          </p:cxnSp>
        </p:grpSp>
        <p:sp>
          <p:nvSpPr>
            <p:cNvPr id="24"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p>
          </p:txBody>
        </p:sp>
      </p:grpSp>
      <p:grpSp>
        <p:nvGrpSpPr>
          <p:cNvPr id="28" name="组合 27"/>
          <p:cNvGrpSpPr/>
          <p:nvPr/>
        </p:nvGrpSpPr>
        <p:grpSpPr>
          <a:xfrm>
            <a:off x="995069" y="3054190"/>
            <a:ext cx="2325723" cy="728517"/>
            <a:chOff x="1358843" y="4069078"/>
            <a:chExt cx="3100964" cy="971356"/>
          </a:xfrm>
        </p:grpSpPr>
        <p:grpSp>
          <p:nvGrpSpPr>
            <p:cNvPr id="29" name="Group 40"/>
            <p:cNvGrpSpPr/>
            <p:nvPr/>
          </p:nvGrpSpPr>
          <p:grpSpPr>
            <a:xfrm>
              <a:off x="1358843" y="4069078"/>
              <a:ext cx="3100964" cy="971356"/>
              <a:chOff x="1229546" y="1255634"/>
              <a:chExt cx="2432622" cy="762002"/>
            </a:xfrm>
          </p:grpSpPr>
          <p:sp>
            <p:nvSpPr>
              <p:cNvPr id="31" name="Flowchart: Off-page Connector 47"/>
              <p:cNvSpPr/>
              <p:nvPr/>
            </p:nvSpPr>
            <p:spPr>
              <a:xfrm rot="16200000">
                <a:off x="1829116" y="830138"/>
                <a:ext cx="762000" cy="1612995"/>
              </a:xfrm>
              <a:prstGeom prst="flowChartOffpageConnector">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Impact" panose="020B0806030902050204" pitchFamily="34" charset="0"/>
                </a:endParaRPr>
              </a:p>
            </p:txBody>
          </p:sp>
          <p:sp>
            <p:nvSpPr>
              <p:cNvPr id="32" name="Round Same Side Corner Rectangle 49"/>
              <p:cNvSpPr/>
              <p:nvPr/>
            </p:nvSpPr>
            <p:spPr>
              <a:xfrm rot="16200000">
                <a:off x="1078974"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Impact" panose="020B0806030902050204" pitchFamily="34" charset="0"/>
                  </a:rPr>
                  <a:t>03</a:t>
                </a:r>
              </a:p>
            </p:txBody>
          </p:sp>
          <p:cxnSp>
            <p:nvCxnSpPr>
              <p:cNvPr id="33" name="Straight Connector 50"/>
              <p:cNvCxnSpPr>
                <a:endCxn id="18" idx="2"/>
              </p:cNvCxnSpPr>
              <p:nvPr/>
            </p:nvCxnSpPr>
            <p:spPr>
              <a:xfrm>
                <a:off x="2991444" y="1636635"/>
                <a:ext cx="670724" cy="1"/>
              </a:xfrm>
              <a:prstGeom prst="line">
                <a:avLst/>
              </a:prstGeom>
              <a:ln w="19050">
                <a:solidFill>
                  <a:srgbClr val="7F7F7F"/>
                </a:solidFill>
                <a:prstDash val="sysDot"/>
              </a:ln>
            </p:spPr>
            <p:style>
              <a:lnRef idx="1">
                <a:schemeClr val="accent1"/>
              </a:lnRef>
              <a:fillRef idx="0">
                <a:schemeClr val="accent1"/>
              </a:fillRef>
              <a:effectRef idx="0">
                <a:schemeClr val="accent1"/>
              </a:effectRef>
              <a:fontRef idx="minor">
                <a:schemeClr val="tx1"/>
              </a:fontRef>
            </p:style>
          </p:cxnSp>
        </p:grpSp>
        <p:sp>
          <p:nvSpPr>
            <p:cNvPr id="30" name="Freeform 61"/>
            <p:cNvSpPr>
              <a:spLocks/>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latin typeface="Impact" panose="020B0806030902050204" pitchFamily="34" charset="0"/>
              </a:endParaRPr>
            </a:p>
          </p:txBody>
        </p:sp>
      </p:grpSp>
      <p:grpSp>
        <p:nvGrpSpPr>
          <p:cNvPr id="34" name="组合 33"/>
          <p:cNvGrpSpPr/>
          <p:nvPr/>
        </p:nvGrpSpPr>
        <p:grpSpPr>
          <a:xfrm>
            <a:off x="996986" y="2094073"/>
            <a:ext cx="2323806" cy="728517"/>
            <a:chOff x="1361399" y="2788923"/>
            <a:chExt cx="3098408" cy="971356"/>
          </a:xfrm>
        </p:grpSpPr>
        <p:grpSp>
          <p:nvGrpSpPr>
            <p:cNvPr id="35" name="Group 31"/>
            <p:cNvGrpSpPr/>
            <p:nvPr/>
          </p:nvGrpSpPr>
          <p:grpSpPr>
            <a:xfrm>
              <a:off x="1361399" y="2788923"/>
              <a:ext cx="3098408" cy="971356"/>
              <a:chOff x="1231549" y="1255634"/>
              <a:chExt cx="2430616" cy="762002"/>
            </a:xfrm>
          </p:grpSpPr>
          <p:sp>
            <p:nvSpPr>
              <p:cNvPr id="37" name="Flowchart: Off-page Connector 32"/>
              <p:cNvSpPr/>
              <p:nvPr/>
            </p:nvSpPr>
            <p:spPr>
              <a:xfrm rot="16200000">
                <a:off x="1829116" y="830138"/>
                <a:ext cx="762000" cy="1612995"/>
              </a:xfrm>
              <a:prstGeom prst="flowChartOffpageConnector">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Impact" panose="020B0806030902050204" pitchFamily="34" charset="0"/>
                </a:endParaRPr>
              </a:p>
            </p:txBody>
          </p:sp>
          <p:sp>
            <p:nvSpPr>
              <p:cNvPr id="38" name="Round Same Side Corner Rectangle 33"/>
              <p:cNvSpPr/>
              <p:nvPr/>
            </p:nvSpPr>
            <p:spPr>
              <a:xfrm rot="16200000">
                <a:off x="1080977"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Impact" panose="020B0806030902050204" pitchFamily="34" charset="0"/>
                  </a:rPr>
                  <a:t>02</a:t>
                </a:r>
              </a:p>
            </p:txBody>
          </p:sp>
          <p:cxnSp>
            <p:nvCxnSpPr>
              <p:cNvPr id="39" name="Straight Connector 34"/>
              <p:cNvCxnSpPr>
                <a:endCxn id="17" idx="2"/>
              </p:cNvCxnSpPr>
              <p:nvPr/>
            </p:nvCxnSpPr>
            <p:spPr>
              <a:xfrm>
                <a:off x="2991446" y="1636635"/>
                <a:ext cx="670719" cy="1"/>
              </a:xfrm>
              <a:prstGeom prst="line">
                <a:avLst/>
              </a:prstGeom>
              <a:ln w="19050">
                <a:solidFill>
                  <a:srgbClr val="7F7F7F"/>
                </a:solidFill>
                <a:prstDash val="sysDot"/>
              </a:ln>
            </p:spPr>
            <p:style>
              <a:lnRef idx="1">
                <a:schemeClr val="accent1"/>
              </a:lnRef>
              <a:fillRef idx="0">
                <a:schemeClr val="accent1"/>
              </a:fillRef>
              <a:effectRef idx="0">
                <a:schemeClr val="accent1"/>
              </a:effectRef>
              <a:fontRef idx="minor">
                <a:schemeClr val="tx1"/>
              </a:fontRef>
            </p:style>
          </p:cxnSp>
        </p:grpSp>
        <p:sp>
          <p:nvSpPr>
            <p:cNvPr id="36"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sz="1350">
                <a:latin typeface="Impact" panose="020B0806030902050204" pitchFamily="34" charset="0"/>
              </a:endParaRPr>
            </a:p>
          </p:txBody>
        </p:sp>
      </p:grpSp>
      <p:grpSp>
        <p:nvGrpSpPr>
          <p:cNvPr id="40" name="组合 39"/>
          <p:cNvGrpSpPr/>
          <p:nvPr/>
        </p:nvGrpSpPr>
        <p:grpSpPr>
          <a:xfrm>
            <a:off x="995071" y="4014307"/>
            <a:ext cx="2325722" cy="728517"/>
            <a:chOff x="1358844" y="5349234"/>
            <a:chExt cx="3100963" cy="971356"/>
          </a:xfrm>
        </p:grpSpPr>
        <p:grpSp>
          <p:nvGrpSpPr>
            <p:cNvPr id="41" name="Group 56"/>
            <p:cNvGrpSpPr/>
            <p:nvPr/>
          </p:nvGrpSpPr>
          <p:grpSpPr>
            <a:xfrm>
              <a:off x="1358844" y="5349234"/>
              <a:ext cx="3100963" cy="971356"/>
              <a:chOff x="1229545" y="1255634"/>
              <a:chExt cx="2432620" cy="762002"/>
            </a:xfrm>
          </p:grpSpPr>
          <p:sp>
            <p:nvSpPr>
              <p:cNvPr id="46" name="Flowchart: Off-page Connector 59"/>
              <p:cNvSpPr/>
              <p:nvPr/>
            </p:nvSpPr>
            <p:spPr>
              <a:xfrm rot="16200000">
                <a:off x="1829116" y="830138"/>
                <a:ext cx="762000" cy="1612995"/>
              </a:xfrm>
              <a:prstGeom prst="flowChartOffpageConnector">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Impact" panose="020B0806030902050204" pitchFamily="34" charset="0"/>
                </a:endParaRPr>
              </a:p>
            </p:txBody>
          </p:sp>
          <p:sp>
            <p:nvSpPr>
              <p:cNvPr id="47" name="Round Same Side Corner Rectangle 61"/>
              <p:cNvSpPr/>
              <p:nvPr/>
            </p:nvSpPr>
            <p:spPr>
              <a:xfrm rot="16200000">
                <a:off x="1078973"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Impact" panose="020B0806030902050204" pitchFamily="34" charset="0"/>
                  </a:rPr>
                  <a:t>04</a:t>
                </a:r>
              </a:p>
            </p:txBody>
          </p:sp>
          <p:cxnSp>
            <p:nvCxnSpPr>
              <p:cNvPr id="48" name="Straight Connector 63"/>
              <p:cNvCxnSpPr>
                <a:endCxn id="19" idx="2"/>
              </p:cNvCxnSpPr>
              <p:nvPr/>
            </p:nvCxnSpPr>
            <p:spPr>
              <a:xfrm>
                <a:off x="2991446" y="1636635"/>
                <a:ext cx="670719" cy="1"/>
              </a:xfrm>
              <a:prstGeom prst="line">
                <a:avLst/>
              </a:prstGeom>
              <a:ln w="19050">
                <a:solidFill>
                  <a:srgbClr val="7F7F7F"/>
                </a:solidFill>
                <a:prstDash val="sysDot"/>
              </a:ln>
            </p:spPr>
            <p:style>
              <a:lnRef idx="1">
                <a:schemeClr val="accent1"/>
              </a:lnRef>
              <a:fillRef idx="0">
                <a:schemeClr val="accent1"/>
              </a:fillRef>
              <a:effectRef idx="0">
                <a:schemeClr val="accent1"/>
              </a:effectRef>
              <a:fontRef idx="minor">
                <a:schemeClr val="tx1"/>
              </a:fontRef>
            </p:style>
          </p:cxnSp>
        </p:grpSp>
        <p:grpSp>
          <p:nvGrpSpPr>
            <p:cNvPr id="42" name="Group 50"/>
            <p:cNvGrpSpPr/>
            <p:nvPr/>
          </p:nvGrpSpPr>
          <p:grpSpPr>
            <a:xfrm>
              <a:off x="2365810" y="5540420"/>
              <a:ext cx="591603" cy="588985"/>
              <a:chOff x="6350" y="-3175"/>
              <a:chExt cx="717550" cy="714376"/>
            </a:xfrm>
            <a:solidFill>
              <a:schemeClr val="bg1"/>
            </a:solidFill>
          </p:grpSpPr>
          <p:sp>
            <p:nvSpPr>
              <p:cNvPr id="43" name="Freeform 18"/>
              <p:cNvSpPr>
                <a:spLocks/>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Impact" panose="020B0806030902050204" pitchFamily="34" charset="0"/>
                </a:endParaRPr>
              </a:p>
            </p:txBody>
          </p:sp>
          <p:sp>
            <p:nvSpPr>
              <p:cNvPr id="44"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Impact" panose="020B0806030902050204" pitchFamily="34" charset="0"/>
                </a:endParaRPr>
              </a:p>
            </p:txBody>
          </p:sp>
          <p:sp>
            <p:nvSpPr>
              <p:cNvPr id="45" name="Freeform 20"/>
              <p:cNvSpPr>
                <a:spLocks/>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Impact" panose="020B0806030902050204" pitchFamily="34" charset="0"/>
                </a:endParaRPr>
              </a:p>
            </p:txBody>
          </p:sp>
        </p:grpSp>
      </p:grpSp>
      <p:sp>
        <p:nvSpPr>
          <p:cNvPr id="49" name="矩形 48"/>
          <p:cNvSpPr/>
          <p:nvPr/>
        </p:nvSpPr>
        <p:spPr>
          <a:xfrm>
            <a:off x="4070653" y="104239"/>
            <a:ext cx="1005403" cy="362792"/>
          </a:xfrm>
          <a:prstGeom prst="rect">
            <a:avLst/>
          </a:prstGeom>
        </p:spPr>
        <p:txBody>
          <a:bodyPr wrap="none">
            <a:spAutoFit/>
          </a:bodyPr>
          <a:lstStyle/>
          <a:p>
            <a:pPr marL="0" lvl="1" algn="ctr">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教师培训</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50" name="矩形 49"/>
          <p:cNvSpPr/>
          <p:nvPr/>
        </p:nvSpPr>
        <p:spPr>
          <a:xfrm>
            <a:off x="3883670" y="391765"/>
            <a:ext cx="1359283" cy="307777"/>
          </a:xfrm>
          <a:prstGeom prst="rect">
            <a:avLst/>
          </a:prstGeom>
        </p:spPr>
        <p:txBody>
          <a:bodyPr wrap="none">
            <a:spAutoFit/>
          </a:bodyPr>
          <a:lstStyle/>
          <a:p>
            <a:pPr algn="ctr"/>
            <a:r>
              <a:rPr lang="en-US" altLang="zh-CN" sz="1400" dirty="0"/>
              <a:t>Teacher training</a:t>
            </a:r>
          </a:p>
        </p:txBody>
      </p:sp>
      <p:cxnSp>
        <p:nvCxnSpPr>
          <p:cNvPr id="51" name="直接连接符 50"/>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3427231393"/>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right)">
                                          <p:cBhvr>
                                            <p:cTn id="7" dur="1000"/>
                                            <p:tgtEl>
                                              <p:spTgt spid="51"/>
                                            </p:tgtEl>
                                          </p:cBhvr>
                                        </p:animEffect>
                                      </p:childTnLst>
                                    </p:cTn>
                                  </p:par>
                                  <p:par>
                                    <p:cTn id="8" presetID="22" presetClass="entr" presetSubtype="8"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wipe(left)">
                                          <p:cBhvr>
                                            <p:cTn id="10" dur="10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49"/>
                                            </p:tgtEl>
                                            <p:attrNameLst>
                                              <p:attrName>style.visibility</p:attrName>
                                            </p:attrNameLst>
                                          </p:cBhvr>
                                          <p:to>
                                            <p:strVal val="visible"/>
                                          </p:to>
                                        </p:set>
                                        <p:anim calcmode="lin" valueType="num" p14:bounceEnd="72000">
                                          <p:cBhvr additive="base">
                                            <p:cTn id="15" dur="1000" fill="hold"/>
                                            <p:tgtEl>
                                              <p:spTgt spid="49"/>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9"/>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50"/>
                                            </p:tgtEl>
                                            <p:attrNameLst>
                                              <p:attrName>style.visibility</p:attrName>
                                            </p:attrNameLst>
                                          </p:cBhvr>
                                          <p:to>
                                            <p:strVal val="visible"/>
                                          </p:to>
                                        </p:set>
                                        <p:anim calcmode="lin" valueType="num" p14:bounceEnd="72000">
                                          <p:cBhvr additive="base">
                                            <p:cTn id="20" dur="1000" fill="hold"/>
                                            <p:tgtEl>
                                              <p:spTgt spid="50"/>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2" presetClass="entr" presetSubtype="8" accel="50000" fill="hold" nodeType="afterEffect" p14:presetBounceEnd="375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37500">
                                          <p:cBhvr additive="base">
                                            <p:cTn id="25" dur="400" fill="hold"/>
                                            <p:tgtEl>
                                              <p:spTgt spid="20"/>
                                            </p:tgtEl>
                                            <p:attrNameLst>
                                              <p:attrName>ppt_x</p:attrName>
                                            </p:attrNameLst>
                                          </p:cBhvr>
                                          <p:tavLst>
                                            <p:tav tm="0">
                                              <p:val>
                                                <p:strVal val="0-#ppt_w/2"/>
                                              </p:val>
                                            </p:tav>
                                            <p:tav tm="100000">
                                              <p:val>
                                                <p:strVal val="#ppt_x"/>
                                              </p:val>
                                            </p:tav>
                                          </p:tavLst>
                                        </p:anim>
                                        <p:anim calcmode="lin" valueType="num" p14:bounceEnd="37500">
                                          <p:cBhvr additive="base">
                                            <p:cTn id="26" dur="4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23" presetClass="entr" presetSubtype="16"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childTnLst>
                                    </p:cTn>
                                  </p:par>
                                </p:childTnLst>
                              </p:cTn>
                            </p:par>
                            <p:par>
                              <p:cTn id="32" fill="hold">
                                <p:stCondLst>
                                  <p:cond delay="4600"/>
                                </p:stCondLst>
                                <p:childTnLst>
                                  <p:par>
                                    <p:cTn id="33" presetID="12" presetClass="entr" presetSubtype="2" fill="hold" nodeType="afterEffect">
                                      <p:stCondLst>
                                        <p:cond delay="10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p:tgtEl>
                                              <p:spTgt spid="4"/>
                                            </p:tgtEl>
                                            <p:attrNameLst>
                                              <p:attrName>ppt_x</p:attrName>
                                            </p:attrNameLst>
                                          </p:cBhvr>
                                          <p:tavLst>
                                            <p:tav tm="0">
                                              <p:val>
                                                <p:strVal val="#ppt_x+#ppt_w*1.125000"/>
                                              </p:val>
                                            </p:tav>
                                            <p:tav tm="100000">
                                              <p:val>
                                                <p:strVal val="#ppt_x"/>
                                              </p:val>
                                            </p:tav>
                                          </p:tavLst>
                                        </p:anim>
                                        <p:animEffect transition="in" filter="wipe(left)">
                                          <p:cBhvr>
                                            <p:cTn id="36" dur="500"/>
                                            <p:tgtEl>
                                              <p:spTgt spid="4"/>
                                            </p:tgtEl>
                                          </p:cBhvr>
                                        </p:animEffect>
                                      </p:childTnLst>
                                    </p:cTn>
                                  </p:par>
                                </p:childTnLst>
                              </p:cTn>
                            </p:par>
                            <p:par>
                              <p:cTn id="37" fill="hold">
                                <p:stCondLst>
                                  <p:cond delay="5200"/>
                                </p:stCondLst>
                                <p:childTnLst>
                                  <p:par>
                                    <p:cTn id="38" presetID="2" presetClass="entr" presetSubtype="8" accel="50000" fill="hold" nodeType="afterEffect" p14:presetBounceEnd="37500">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14:bounceEnd="37500">
                                          <p:cBhvr additive="base">
                                            <p:cTn id="40" dur="400" fill="hold"/>
                                            <p:tgtEl>
                                              <p:spTgt spid="34"/>
                                            </p:tgtEl>
                                            <p:attrNameLst>
                                              <p:attrName>ppt_x</p:attrName>
                                            </p:attrNameLst>
                                          </p:cBhvr>
                                          <p:tavLst>
                                            <p:tav tm="0">
                                              <p:val>
                                                <p:strVal val="0-#ppt_w/2"/>
                                              </p:val>
                                            </p:tav>
                                            <p:tav tm="100000">
                                              <p:val>
                                                <p:strVal val="#ppt_x"/>
                                              </p:val>
                                            </p:tav>
                                          </p:tavLst>
                                        </p:anim>
                                        <p:anim calcmode="lin" valueType="num" p14:bounceEnd="37500">
                                          <p:cBhvr additive="base">
                                            <p:cTn id="41" dur="400" fill="hold"/>
                                            <p:tgtEl>
                                              <p:spTgt spid="34"/>
                                            </p:tgtEl>
                                            <p:attrNameLst>
                                              <p:attrName>ppt_y</p:attrName>
                                            </p:attrNameLst>
                                          </p:cBhvr>
                                          <p:tavLst>
                                            <p:tav tm="0">
                                              <p:val>
                                                <p:strVal val="#ppt_y"/>
                                              </p:val>
                                            </p:tav>
                                            <p:tav tm="100000">
                                              <p:val>
                                                <p:strVal val="#ppt_y"/>
                                              </p:val>
                                            </p:tav>
                                          </p:tavLst>
                                        </p:anim>
                                      </p:childTnLst>
                                    </p:cTn>
                                  </p:par>
                                </p:childTnLst>
                              </p:cTn>
                            </p:par>
                            <p:par>
                              <p:cTn id="42" fill="hold">
                                <p:stCondLst>
                                  <p:cond delay="5600"/>
                                </p:stCondLst>
                                <p:childTnLst>
                                  <p:par>
                                    <p:cTn id="43" presetID="23" presetClass="entr" presetSubtype="16"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childTnLst>
                                    </p:cTn>
                                  </p:par>
                                </p:childTnLst>
                              </p:cTn>
                            </p:par>
                            <p:par>
                              <p:cTn id="47" fill="hold">
                                <p:stCondLst>
                                  <p:cond delay="6100"/>
                                </p:stCondLst>
                                <p:childTnLst>
                                  <p:par>
                                    <p:cTn id="48" presetID="12" presetClass="entr" presetSubtype="2" fill="hold" nodeType="afterEffect">
                                      <p:stCondLst>
                                        <p:cond delay="10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p:tgtEl>
                                              <p:spTgt spid="7"/>
                                            </p:tgtEl>
                                            <p:attrNameLst>
                                              <p:attrName>ppt_x</p:attrName>
                                            </p:attrNameLst>
                                          </p:cBhvr>
                                          <p:tavLst>
                                            <p:tav tm="0">
                                              <p:val>
                                                <p:strVal val="#ppt_x+#ppt_w*1.125000"/>
                                              </p:val>
                                            </p:tav>
                                            <p:tav tm="100000">
                                              <p:val>
                                                <p:strVal val="#ppt_x"/>
                                              </p:val>
                                            </p:tav>
                                          </p:tavLst>
                                        </p:anim>
                                        <p:animEffect transition="in" filter="wipe(left)">
                                          <p:cBhvr>
                                            <p:cTn id="51" dur="500"/>
                                            <p:tgtEl>
                                              <p:spTgt spid="7"/>
                                            </p:tgtEl>
                                          </p:cBhvr>
                                        </p:animEffect>
                                      </p:childTnLst>
                                    </p:cTn>
                                  </p:par>
                                </p:childTnLst>
                              </p:cTn>
                            </p:par>
                            <p:par>
                              <p:cTn id="52" fill="hold">
                                <p:stCondLst>
                                  <p:cond delay="6700"/>
                                </p:stCondLst>
                                <p:childTnLst>
                                  <p:par>
                                    <p:cTn id="53" presetID="2" presetClass="entr" presetSubtype="8" accel="50000" fill="hold" nodeType="afterEffect" p14:presetBounceEnd="37500">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14:bounceEnd="37500">
                                          <p:cBhvr additive="base">
                                            <p:cTn id="55" dur="400" fill="hold"/>
                                            <p:tgtEl>
                                              <p:spTgt spid="28"/>
                                            </p:tgtEl>
                                            <p:attrNameLst>
                                              <p:attrName>ppt_x</p:attrName>
                                            </p:attrNameLst>
                                          </p:cBhvr>
                                          <p:tavLst>
                                            <p:tav tm="0">
                                              <p:val>
                                                <p:strVal val="0-#ppt_w/2"/>
                                              </p:val>
                                            </p:tav>
                                            <p:tav tm="100000">
                                              <p:val>
                                                <p:strVal val="#ppt_x"/>
                                              </p:val>
                                            </p:tav>
                                          </p:tavLst>
                                        </p:anim>
                                        <p:anim calcmode="lin" valueType="num" p14:bounceEnd="37500">
                                          <p:cBhvr additive="base">
                                            <p:cTn id="56" dur="400" fill="hold"/>
                                            <p:tgtEl>
                                              <p:spTgt spid="28"/>
                                            </p:tgtEl>
                                            <p:attrNameLst>
                                              <p:attrName>ppt_y</p:attrName>
                                            </p:attrNameLst>
                                          </p:cBhvr>
                                          <p:tavLst>
                                            <p:tav tm="0">
                                              <p:val>
                                                <p:strVal val="#ppt_y"/>
                                              </p:val>
                                            </p:tav>
                                            <p:tav tm="100000">
                                              <p:val>
                                                <p:strVal val="#ppt_y"/>
                                              </p:val>
                                            </p:tav>
                                          </p:tavLst>
                                        </p:anim>
                                      </p:childTnLst>
                                    </p:cTn>
                                  </p:par>
                                </p:childTnLst>
                              </p:cTn>
                            </p:par>
                            <p:par>
                              <p:cTn id="57" fill="hold">
                                <p:stCondLst>
                                  <p:cond delay="7100"/>
                                </p:stCondLst>
                                <p:childTnLst>
                                  <p:par>
                                    <p:cTn id="58" presetID="23" presetClass="entr" presetSubtype="16"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childTnLst>
                              </p:cTn>
                            </p:par>
                            <p:par>
                              <p:cTn id="62" fill="hold">
                                <p:stCondLst>
                                  <p:cond delay="7600"/>
                                </p:stCondLst>
                                <p:childTnLst>
                                  <p:par>
                                    <p:cTn id="63" presetID="12" presetClass="entr" presetSubtype="2" fill="hold" nodeType="afterEffect">
                                      <p:stCondLst>
                                        <p:cond delay="10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p:tgtEl>
                                              <p:spTgt spid="10"/>
                                            </p:tgtEl>
                                            <p:attrNameLst>
                                              <p:attrName>ppt_x</p:attrName>
                                            </p:attrNameLst>
                                          </p:cBhvr>
                                          <p:tavLst>
                                            <p:tav tm="0">
                                              <p:val>
                                                <p:strVal val="#ppt_x+#ppt_w*1.125000"/>
                                              </p:val>
                                            </p:tav>
                                            <p:tav tm="100000">
                                              <p:val>
                                                <p:strVal val="#ppt_x"/>
                                              </p:val>
                                            </p:tav>
                                          </p:tavLst>
                                        </p:anim>
                                        <p:animEffect transition="in" filter="wipe(left)">
                                          <p:cBhvr>
                                            <p:cTn id="66" dur="500"/>
                                            <p:tgtEl>
                                              <p:spTgt spid="10"/>
                                            </p:tgtEl>
                                          </p:cBhvr>
                                        </p:animEffect>
                                      </p:childTnLst>
                                    </p:cTn>
                                  </p:par>
                                </p:childTnLst>
                              </p:cTn>
                            </p:par>
                            <p:par>
                              <p:cTn id="67" fill="hold">
                                <p:stCondLst>
                                  <p:cond delay="8200"/>
                                </p:stCondLst>
                                <p:childTnLst>
                                  <p:par>
                                    <p:cTn id="68" presetID="2" presetClass="entr" presetSubtype="8" accel="50000" fill="hold" nodeType="afterEffect" p14:presetBounceEnd="37500">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14:bounceEnd="37500">
                                          <p:cBhvr additive="base">
                                            <p:cTn id="70" dur="400" fill="hold"/>
                                            <p:tgtEl>
                                              <p:spTgt spid="40"/>
                                            </p:tgtEl>
                                            <p:attrNameLst>
                                              <p:attrName>ppt_x</p:attrName>
                                            </p:attrNameLst>
                                          </p:cBhvr>
                                          <p:tavLst>
                                            <p:tav tm="0">
                                              <p:val>
                                                <p:strVal val="0-#ppt_w/2"/>
                                              </p:val>
                                            </p:tav>
                                            <p:tav tm="100000">
                                              <p:val>
                                                <p:strVal val="#ppt_x"/>
                                              </p:val>
                                            </p:tav>
                                          </p:tavLst>
                                        </p:anim>
                                        <p:anim calcmode="lin" valueType="num" p14:bounceEnd="37500">
                                          <p:cBhvr additive="base">
                                            <p:cTn id="71" dur="400" fill="hold"/>
                                            <p:tgtEl>
                                              <p:spTgt spid="40"/>
                                            </p:tgtEl>
                                            <p:attrNameLst>
                                              <p:attrName>ppt_y</p:attrName>
                                            </p:attrNameLst>
                                          </p:cBhvr>
                                          <p:tavLst>
                                            <p:tav tm="0">
                                              <p:val>
                                                <p:strVal val="#ppt_y"/>
                                              </p:val>
                                            </p:tav>
                                            <p:tav tm="100000">
                                              <p:val>
                                                <p:strVal val="#ppt_y"/>
                                              </p:val>
                                            </p:tav>
                                          </p:tavLst>
                                        </p:anim>
                                      </p:childTnLst>
                                    </p:cTn>
                                  </p:par>
                                </p:childTnLst>
                              </p:cTn>
                            </p:par>
                            <p:par>
                              <p:cTn id="72" fill="hold">
                                <p:stCondLst>
                                  <p:cond delay="8600"/>
                                </p:stCondLst>
                                <p:childTnLst>
                                  <p:par>
                                    <p:cTn id="73" presetID="23" presetClass="entr" presetSubtype="16"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childTnLst>
                                    </p:cTn>
                                  </p:par>
                                </p:childTnLst>
                              </p:cTn>
                            </p:par>
                            <p:par>
                              <p:cTn id="77" fill="hold">
                                <p:stCondLst>
                                  <p:cond delay="9100"/>
                                </p:stCondLst>
                                <p:childTnLst>
                                  <p:par>
                                    <p:cTn id="78" presetID="12" presetClass="entr" presetSubtype="2" fill="hold" nodeType="afterEffect">
                                      <p:stCondLst>
                                        <p:cond delay="10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500"/>
                                            <p:tgtEl>
                                              <p:spTgt spid="13"/>
                                            </p:tgtEl>
                                            <p:attrNameLst>
                                              <p:attrName>ppt_x</p:attrName>
                                            </p:attrNameLst>
                                          </p:cBhvr>
                                          <p:tavLst>
                                            <p:tav tm="0">
                                              <p:val>
                                                <p:strVal val="#ppt_x+#ppt_w*1.125000"/>
                                              </p:val>
                                            </p:tav>
                                            <p:tav tm="100000">
                                              <p:val>
                                                <p:strVal val="#ppt_x"/>
                                              </p:val>
                                            </p:tav>
                                          </p:tavLst>
                                        </p:anim>
                                        <p:animEffect transition="in" filter="wipe(left)">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49"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right)">
                                          <p:cBhvr>
                                            <p:cTn id="7" dur="1000"/>
                                            <p:tgtEl>
                                              <p:spTgt spid="51"/>
                                            </p:tgtEl>
                                          </p:cBhvr>
                                        </p:animEffect>
                                      </p:childTnLst>
                                    </p:cTn>
                                  </p:par>
                                  <p:par>
                                    <p:cTn id="8" presetID="22" presetClass="entr" presetSubtype="8"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wipe(left)">
                                          <p:cBhvr>
                                            <p:cTn id="10" dur="10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1000" fill="hold"/>
                                            <p:tgtEl>
                                              <p:spTgt spid="49"/>
                                            </p:tgtEl>
                                            <p:attrNameLst>
                                              <p:attrName>ppt_x</p:attrName>
                                            </p:attrNameLst>
                                          </p:cBhvr>
                                          <p:tavLst>
                                            <p:tav tm="0">
                                              <p:val>
                                                <p:strVal val="#ppt_x"/>
                                              </p:val>
                                            </p:tav>
                                            <p:tav tm="100000">
                                              <p:val>
                                                <p:strVal val="#ppt_x"/>
                                              </p:val>
                                            </p:tav>
                                          </p:tavLst>
                                        </p:anim>
                                        <p:anim calcmode="lin" valueType="num">
                                          <p:cBhvr additive="base">
                                            <p:cTn id="16" dur="1000" fill="hold"/>
                                            <p:tgtEl>
                                              <p:spTgt spid="49"/>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1000" fill="hold"/>
                                            <p:tgtEl>
                                              <p:spTgt spid="50"/>
                                            </p:tgtEl>
                                            <p:attrNameLst>
                                              <p:attrName>ppt_x</p:attrName>
                                            </p:attrNameLst>
                                          </p:cBhvr>
                                          <p:tavLst>
                                            <p:tav tm="0">
                                              <p:val>
                                                <p:strVal val="1+#ppt_w/2"/>
                                              </p:val>
                                            </p:tav>
                                            <p:tav tm="100000">
                                              <p:val>
                                                <p:strVal val="#ppt_x"/>
                                              </p:val>
                                            </p:tav>
                                          </p:tavLst>
                                        </p:anim>
                                        <p:anim calcmode="lin" valueType="num">
                                          <p:cBhvr additive="base">
                                            <p:cTn id="21" dur="10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2" presetClass="entr" presetSubtype="8" accel="5000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400" fill="hold"/>
                                            <p:tgtEl>
                                              <p:spTgt spid="20"/>
                                            </p:tgtEl>
                                            <p:attrNameLst>
                                              <p:attrName>ppt_x</p:attrName>
                                            </p:attrNameLst>
                                          </p:cBhvr>
                                          <p:tavLst>
                                            <p:tav tm="0">
                                              <p:val>
                                                <p:strVal val="0-#ppt_w/2"/>
                                              </p:val>
                                            </p:tav>
                                            <p:tav tm="100000">
                                              <p:val>
                                                <p:strVal val="#ppt_x"/>
                                              </p:val>
                                            </p:tav>
                                          </p:tavLst>
                                        </p:anim>
                                        <p:anim calcmode="lin" valueType="num">
                                          <p:cBhvr additive="base">
                                            <p:cTn id="26" dur="4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23" presetClass="entr" presetSubtype="16"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childTnLst>
                                    </p:cTn>
                                  </p:par>
                                </p:childTnLst>
                              </p:cTn>
                            </p:par>
                            <p:par>
                              <p:cTn id="32" fill="hold">
                                <p:stCondLst>
                                  <p:cond delay="4600"/>
                                </p:stCondLst>
                                <p:childTnLst>
                                  <p:par>
                                    <p:cTn id="33" presetID="12" presetClass="entr" presetSubtype="2" fill="hold" nodeType="afterEffect">
                                      <p:stCondLst>
                                        <p:cond delay="10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p:tgtEl>
                                              <p:spTgt spid="4"/>
                                            </p:tgtEl>
                                            <p:attrNameLst>
                                              <p:attrName>ppt_x</p:attrName>
                                            </p:attrNameLst>
                                          </p:cBhvr>
                                          <p:tavLst>
                                            <p:tav tm="0">
                                              <p:val>
                                                <p:strVal val="#ppt_x+#ppt_w*1.125000"/>
                                              </p:val>
                                            </p:tav>
                                            <p:tav tm="100000">
                                              <p:val>
                                                <p:strVal val="#ppt_x"/>
                                              </p:val>
                                            </p:tav>
                                          </p:tavLst>
                                        </p:anim>
                                        <p:animEffect transition="in" filter="wipe(left)">
                                          <p:cBhvr>
                                            <p:cTn id="36" dur="500"/>
                                            <p:tgtEl>
                                              <p:spTgt spid="4"/>
                                            </p:tgtEl>
                                          </p:cBhvr>
                                        </p:animEffect>
                                      </p:childTnLst>
                                    </p:cTn>
                                  </p:par>
                                </p:childTnLst>
                              </p:cTn>
                            </p:par>
                            <p:par>
                              <p:cTn id="37" fill="hold">
                                <p:stCondLst>
                                  <p:cond delay="5200"/>
                                </p:stCondLst>
                                <p:childTnLst>
                                  <p:par>
                                    <p:cTn id="38" presetID="2" presetClass="entr" presetSubtype="8" accel="50000"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400" fill="hold"/>
                                            <p:tgtEl>
                                              <p:spTgt spid="34"/>
                                            </p:tgtEl>
                                            <p:attrNameLst>
                                              <p:attrName>ppt_x</p:attrName>
                                            </p:attrNameLst>
                                          </p:cBhvr>
                                          <p:tavLst>
                                            <p:tav tm="0">
                                              <p:val>
                                                <p:strVal val="0-#ppt_w/2"/>
                                              </p:val>
                                            </p:tav>
                                            <p:tav tm="100000">
                                              <p:val>
                                                <p:strVal val="#ppt_x"/>
                                              </p:val>
                                            </p:tav>
                                          </p:tavLst>
                                        </p:anim>
                                        <p:anim calcmode="lin" valueType="num">
                                          <p:cBhvr additive="base">
                                            <p:cTn id="41" dur="400" fill="hold"/>
                                            <p:tgtEl>
                                              <p:spTgt spid="34"/>
                                            </p:tgtEl>
                                            <p:attrNameLst>
                                              <p:attrName>ppt_y</p:attrName>
                                            </p:attrNameLst>
                                          </p:cBhvr>
                                          <p:tavLst>
                                            <p:tav tm="0">
                                              <p:val>
                                                <p:strVal val="#ppt_y"/>
                                              </p:val>
                                            </p:tav>
                                            <p:tav tm="100000">
                                              <p:val>
                                                <p:strVal val="#ppt_y"/>
                                              </p:val>
                                            </p:tav>
                                          </p:tavLst>
                                        </p:anim>
                                      </p:childTnLst>
                                    </p:cTn>
                                  </p:par>
                                </p:childTnLst>
                              </p:cTn>
                            </p:par>
                            <p:par>
                              <p:cTn id="42" fill="hold">
                                <p:stCondLst>
                                  <p:cond delay="5600"/>
                                </p:stCondLst>
                                <p:childTnLst>
                                  <p:par>
                                    <p:cTn id="43" presetID="23" presetClass="entr" presetSubtype="16"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childTnLst>
                                    </p:cTn>
                                  </p:par>
                                </p:childTnLst>
                              </p:cTn>
                            </p:par>
                            <p:par>
                              <p:cTn id="47" fill="hold">
                                <p:stCondLst>
                                  <p:cond delay="6100"/>
                                </p:stCondLst>
                                <p:childTnLst>
                                  <p:par>
                                    <p:cTn id="48" presetID="12" presetClass="entr" presetSubtype="2" fill="hold" nodeType="afterEffect">
                                      <p:stCondLst>
                                        <p:cond delay="10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p:tgtEl>
                                              <p:spTgt spid="7"/>
                                            </p:tgtEl>
                                            <p:attrNameLst>
                                              <p:attrName>ppt_x</p:attrName>
                                            </p:attrNameLst>
                                          </p:cBhvr>
                                          <p:tavLst>
                                            <p:tav tm="0">
                                              <p:val>
                                                <p:strVal val="#ppt_x+#ppt_w*1.125000"/>
                                              </p:val>
                                            </p:tav>
                                            <p:tav tm="100000">
                                              <p:val>
                                                <p:strVal val="#ppt_x"/>
                                              </p:val>
                                            </p:tav>
                                          </p:tavLst>
                                        </p:anim>
                                        <p:animEffect transition="in" filter="wipe(left)">
                                          <p:cBhvr>
                                            <p:cTn id="51" dur="500"/>
                                            <p:tgtEl>
                                              <p:spTgt spid="7"/>
                                            </p:tgtEl>
                                          </p:cBhvr>
                                        </p:animEffect>
                                      </p:childTnLst>
                                    </p:cTn>
                                  </p:par>
                                </p:childTnLst>
                              </p:cTn>
                            </p:par>
                            <p:par>
                              <p:cTn id="52" fill="hold">
                                <p:stCondLst>
                                  <p:cond delay="6700"/>
                                </p:stCondLst>
                                <p:childTnLst>
                                  <p:par>
                                    <p:cTn id="53" presetID="2" presetClass="entr" presetSubtype="8" accel="50000"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400" fill="hold"/>
                                            <p:tgtEl>
                                              <p:spTgt spid="28"/>
                                            </p:tgtEl>
                                            <p:attrNameLst>
                                              <p:attrName>ppt_x</p:attrName>
                                            </p:attrNameLst>
                                          </p:cBhvr>
                                          <p:tavLst>
                                            <p:tav tm="0">
                                              <p:val>
                                                <p:strVal val="0-#ppt_w/2"/>
                                              </p:val>
                                            </p:tav>
                                            <p:tav tm="100000">
                                              <p:val>
                                                <p:strVal val="#ppt_x"/>
                                              </p:val>
                                            </p:tav>
                                          </p:tavLst>
                                        </p:anim>
                                        <p:anim calcmode="lin" valueType="num">
                                          <p:cBhvr additive="base">
                                            <p:cTn id="56" dur="400" fill="hold"/>
                                            <p:tgtEl>
                                              <p:spTgt spid="28"/>
                                            </p:tgtEl>
                                            <p:attrNameLst>
                                              <p:attrName>ppt_y</p:attrName>
                                            </p:attrNameLst>
                                          </p:cBhvr>
                                          <p:tavLst>
                                            <p:tav tm="0">
                                              <p:val>
                                                <p:strVal val="#ppt_y"/>
                                              </p:val>
                                            </p:tav>
                                            <p:tav tm="100000">
                                              <p:val>
                                                <p:strVal val="#ppt_y"/>
                                              </p:val>
                                            </p:tav>
                                          </p:tavLst>
                                        </p:anim>
                                      </p:childTnLst>
                                    </p:cTn>
                                  </p:par>
                                </p:childTnLst>
                              </p:cTn>
                            </p:par>
                            <p:par>
                              <p:cTn id="57" fill="hold">
                                <p:stCondLst>
                                  <p:cond delay="7100"/>
                                </p:stCondLst>
                                <p:childTnLst>
                                  <p:par>
                                    <p:cTn id="58" presetID="23" presetClass="entr" presetSubtype="16"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childTnLst>
                              </p:cTn>
                            </p:par>
                            <p:par>
                              <p:cTn id="62" fill="hold">
                                <p:stCondLst>
                                  <p:cond delay="7600"/>
                                </p:stCondLst>
                                <p:childTnLst>
                                  <p:par>
                                    <p:cTn id="63" presetID="12" presetClass="entr" presetSubtype="2" fill="hold" nodeType="afterEffect">
                                      <p:stCondLst>
                                        <p:cond delay="10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p:tgtEl>
                                              <p:spTgt spid="10"/>
                                            </p:tgtEl>
                                            <p:attrNameLst>
                                              <p:attrName>ppt_x</p:attrName>
                                            </p:attrNameLst>
                                          </p:cBhvr>
                                          <p:tavLst>
                                            <p:tav tm="0">
                                              <p:val>
                                                <p:strVal val="#ppt_x+#ppt_w*1.125000"/>
                                              </p:val>
                                            </p:tav>
                                            <p:tav tm="100000">
                                              <p:val>
                                                <p:strVal val="#ppt_x"/>
                                              </p:val>
                                            </p:tav>
                                          </p:tavLst>
                                        </p:anim>
                                        <p:animEffect transition="in" filter="wipe(left)">
                                          <p:cBhvr>
                                            <p:cTn id="66" dur="500"/>
                                            <p:tgtEl>
                                              <p:spTgt spid="10"/>
                                            </p:tgtEl>
                                          </p:cBhvr>
                                        </p:animEffect>
                                      </p:childTnLst>
                                    </p:cTn>
                                  </p:par>
                                </p:childTnLst>
                              </p:cTn>
                            </p:par>
                            <p:par>
                              <p:cTn id="67" fill="hold">
                                <p:stCondLst>
                                  <p:cond delay="8200"/>
                                </p:stCondLst>
                                <p:childTnLst>
                                  <p:par>
                                    <p:cTn id="68" presetID="2" presetClass="entr" presetSubtype="8" accel="50000" fill="hold" nodeType="after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additive="base">
                                            <p:cTn id="70" dur="400" fill="hold"/>
                                            <p:tgtEl>
                                              <p:spTgt spid="40"/>
                                            </p:tgtEl>
                                            <p:attrNameLst>
                                              <p:attrName>ppt_x</p:attrName>
                                            </p:attrNameLst>
                                          </p:cBhvr>
                                          <p:tavLst>
                                            <p:tav tm="0">
                                              <p:val>
                                                <p:strVal val="0-#ppt_w/2"/>
                                              </p:val>
                                            </p:tav>
                                            <p:tav tm="100000">
                                              <p:val>
                                                <p:strVal val="#ppt_x"/>
                                              </p:val>
                                            </p:tav>
                                          </p:tavLst>
                                        </p:anim>
                                        <p:anim calcmode="lin" valueType="num">
                                          <p:cBhvr additive="base">
                                            <p:cTn id="71" dur="400" fill="hold"/>
                                            <p:tgtEl>
                                              <p:spTgt spid="40"/>
                                            </p:tgtEl>
                                            <p:attrNameLst>
                                              <p:attrName>ppt_y</p:attrName>
                                            </p:attrNameLst>
                                          </p:cBhvr>
                                          <p:tavLst>
                                            <p:tav tm="0">
                                              <p:val>
                                                <p:strVal val="#ppt_y"/>
                                              </p:val>
                                            </p:tav>
                                            <p:tav tm="100000">
                                              <p:val>
                                                <p:strVal val="#ppt_y"/>
                                              </p:val>
                                            </p:tav>
                                          </p:tavLst>
                                        </p:anim>
                                      </p:childTnLst>
                                    </p:cTn>
                                  </p:par>
                                </p:childTnLst>
                              </p:cTn>
                            </p:par>
                            <p:par>
                              <p:cTn id="72" fill="hold">
                                <p:stCondLst>
                                  <p:cond delay="8600"/>
                                </p:stCondLst>
                                <p:childTnLst>
                                  <p:par>
                                    <p:cTn id="73" presetID="23" presetClass="entr" presetSubtype="16"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childTnLst>
                                    </p:cTn>
                                  </p:par>
                                </p:childTnLst>
                              </p:cTn>
                            </p:par>
                            <p:par>
                              <p:cTn id="77" fill="hold">
                                <p:stCondLst>
                                  <p:cond delay="9100"/>
                                </p:stCondLst>
                                <p:childTnLst>
                                  <p:par>
                                    <p:cTn id="78" presetID="12" presetClass="entr" presetSubtype="2" fill="hold" nodeType="afterEffect">
                                      <p:stCondLst>
                                        <p:cond delay="10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500"/>
                                            <p:tgtEl>
                                              <p:spTgt spid="13"/>
                                            </p:tgtEl>
                                            <p:attrNameLst>
                                              <p:attrName>ppt_x</p:attrName>
                                            </p:attrNameLst>
                                          </p:cBhvr>
                                          <p:tavLst>
                                            <p:tav tm="0">
                                              <p:val>
                                                <p:strVal val="#ppt_x+#ppt_w*1.125000"/>
                                              </p:val>
                                            </p:tav>
                                            <p:tav tm="100000">
                                              <p:val>
                                                <p:strVal val="#ppt_x"/>
                                              </p:val>
                                            </p:tav>
                                          </p:tavLst>
                                        </p:anim>
                                        <p:animEffect transition="in" filter="wipe(left)">
                                          <p:cBhvr>
                                            <p:cTn id="8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49" grpId="0"/>
          <p:bldP spid="5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5321275" y="3007381"/>
            <a:ext cx="845797" cy="428573"/>
          </a:xfrm>
          <a:custGeom>
            <a:avLst/>
            <a:gdLst>
              <a:gd name="T0" fmla="*/ 101 w 535"/>
              <a:gd name="T1" fmla="*/ 0 h 271"/>
              <a:gd name="T2" fmla="*/ 101 w 535"/>
              <a:gd name="T3" fmla="*/ 3 h 271"/>
              <a:gd name="T4" fmla="*/ 268 w 535"/>
              <a:gd name="T5" fmla="*/ 169 h 271"/>
              <a:gd name="T6" fmla="*/ 434 w 535"/>
              <a:gd name="T7" fmla="*/ 3 h 271"/>
              <a:gd name="T8" fmla="*/ 434 w 535"/>
              <a:gd name="T9" fmla="*/ 0 h 271"/>
              <a:gd name="T10" fmla="*/ 535 w 535"/>
              <a:gd name="T11" fmla="*/ 0 h 271"/>
              <a:gd name="T12" fmla="*/ 535 w 535"/>
              <a:gd name="T13" fmla="*/ 3 h 271"/>
              <a:gd name="T14" fmla="*/ 268 w 535"/>
              <a:gd name="T15" fmla="*/ 271 h 271"/>
              <a:gd name="T16" fmla="*/ 0 w 535"/>
              <a:gd name="T17" fmla="*/ 3 h 271"/>
              <a:gd name="T18" fmla="*/ 0 w 535"/>
              <a:gd name="T19" fmla="*/ 0 h 271"/>
              <a:gd name="T20" fmla="*/ 101 w 535"/>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271">
                <a:moveTo>
                  <a:pt x="101" y="0"/>
                </a:moveTo>
                <a:cubicBezTo>
                  <a:pt x="101" y="1"/>
                  <a:pt x="101" y="2"/>
                  <a:pt x="101" y="3"/>
                </a:cubicBezTo>
                <a:cubicBezTo>
                  <a:pt x="101" y="95"/>
                  <a:pt x="176" y="169"/>
                  <a:pt x="268" y="169"/>
                </a:cubicBezTo>
                <a:cubicBezTo>
                  <a:pt x="359" y="169"/>
                  <a:pt x="434" y="95"/>
                  <a:pt x="434" y="3"/>
                </a:cubicBezTo>
                <a:cubicBezTo>
                  <a:pt x="434" y="2"/>
                  <a:pt x="434" y="1"/>
                  <a:pt x="434" y="0"/>
                </a:cubicBezTo>
                <a:cubicBezTo>
                  <a:pt x="535" y="0"/>
                  <a:pt x="535" y="0"/>
                  <a:pt x="535" y="0"/>
                </a:cubicBezTo>
                <a:cubicBezTo>
                  <a:pt x="535" y="1"/>
                  <a:pt x="535" y="2"/>
                  <a:pt x="535" y="3"/>
                </a:cubicBezTo>
                <a:cubicBezTo>
                  <a:pt x="535" y="151"/>
                  <a:pt x="415" y="271"/>
                  <a:pt x="268" y="271"/>
                </a:cubicBezTo>
                <a:cubicBezTo>
                  <a:pt x="120" y="271"/>
                  <a:pt x="0" y="151"/>
                  <a:pt x="0" y="3"/>
                </a:cubicBezTo>
                <a:cubicBezTo>
                  <a:pt x="0" y="2"/>
                  <a:pt x="0" y="1"/>
                  <a:pt x="0" y="0"/>
                </a:cubicBezTo>
                <a:cubicBezTo>
                  <a:pt x="101" y="0"/>
                  <a:pt x="101" y="0"/>
                  <a:pt x="101" y="0"/>
                </a:cubicBezTo>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5" name="Freeform 7"/>
          <p:cNvSpPr>
            <a:spLocks/>
          </p:cNvSpPr>
          <p:nvPr/>
        </p:nvSpPr>
        <p:spPr bwMode="auto">
          <a:xfrm>
            <a:off x="6001908" y="2559490"/>
            <a:ext cx="845797" cy="1504678"/>
          </a:xfrm>
          <a:custGeom>
            <a:avLst/>
            <a:gdLst>
              <a:gd name="T0" fmla="*/ 101 w 535"/>
              <a:gd name="T1" fmla="*/ 271 h 951"/>
              <a:gd name="T2" fmla="*/ 101 w 535"/>
              <a:gd name="T3" fmla="*/ 268 h 951"/>
              <a:gd name="T4" fmla="*/ 268 w 535"/>
              <a:gd name="T5" fmla="*/ 102 h 951"/>
              <a:gd name="T6" fmla="*/ 434 w 535"/>
              <a:gd name="T7" fmla="*/ 268 h 951"/>
              <a:gd name="T8" fmla="*/ 434 w 535"/>
              <a:gd name="T9" fmla="*/ 951 h 951"/>
              <a:gd name="T10" fmla="*/ 535 w 535"/>
              <a:gd name="T11" fmla="*/ 951 h 951"/>
              <a:gd name="T12" fmla="*/ 535 w 535"/>
              <a:gd name="T13" fmla="*/ 268 h 951"/>
              <a:gd name="T14" fmla="*/ 268 w 535"/>
              <a:gd name="T15" fmla="*/ 0 h 951"/>
              <a:gd name="T16" fmla="*/ 0 w 535"/>
              <a:gd name="T17" fmla="*/ 268 h 951"/>
              <a:gd name="T18" fmla="*/ 0 w 535"/>
              <a:gd name="T19" fmla="*/ 271 h 951"/>
              <a:gd name="T20" fmla="*/ 101 w 535"/>
              <a:gd name="T21" fmla="*/ 271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951">
                <a:moveTo>
                  <a:pt x="101" y="271"/>
                </a:moveTo>
                <a:cubicBezTo>
                  <a:pt x="101" y="270"/>
                  <a:pt x="101" y="269"/>
                  <a:pt x="101" y="268"/>
                </a:cubicBezTo>
                <a:cubicBezTo>
                  <a:pt x="101" y="176"/>
                  <a:pt x="176" y="102"/>
                  <a:pt x="268" y="102"/>
                </a:cubicBezTo>
                <a:cubicBezTo>
                  <a:pt x="360" y="102"/>
                  <a:pt x="434" y="176"/>
                  <a:pt x="434" y="268"/>
                </a:cubicBezTo>
                <a:cubicBezTo>
                  <a:pt x="434" y="269"/>
                  <a:pt x="434" y="950"/>
                  <a:pt x="434" y="951"/>
                </a:cubicBezTo>
                <a:cubicBezTo>
                  <a:pt x="535" y="951"/>
                  <a:pt x="535" y="951"/>
                  <a:pt x="535" y="951"/>
                </a:cubicBezTo>
                <a:cubicBezTo>
                  <a:pt x="535" y="950"/>
                  <a:pt x="535" y="269"/>
                  <a:pt x="535" y="268"/>
                </a:cubicBezTo>
                <a:cubicBezTo>
                  <a:pt x="535" y="120"/>
                  <a:pt x="415" y="0"/>
                  <a:pt x="268" y="0"/>
                </a:cubicBezTo>
                <a:cubicBezTo>
                  <a:pt x="120" y="0"/>
                  <a:pt x="0" y="120"/>
                  <a:pt x="0" y="268"/>
                </a:cubicBezTo>
                <a:cubicBezTo>
                  <a:pt x="0" y="269"/>
                  <a:pt x="0" y="270"/>
                  <a:pt x="0" y="271"/>
                </a:cubicBezTo>
                <a:cubicBezTo>
                  <a:pt x="101" y="271"/>
                  <a:pt x="101" y="271"/>
                  <a:pt x="101" y="271"/>
                </a:cubicBezTo>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6" name="Freeform 5"/>
          <p:cNvSpPr>
            <a:spLocks/>
          </p:cNvSpPr>
          <p:nvPr/>
        </p:nvSpPr>
        <p:spPr bwMode="auto">
          <a:xfrm rot="10800000">
            <a:off x="4628988" y="2564868"/>
            <a:ext cx="845797" cy="428573"/>
          </a:xfrm>
          <a:custGeom>
            <a:avLst/>
            <a:gdLst>
              <a:gd name="T0" fmla="*/ 101 w 535"/>
              <a:gd name="T1" fmla="*/ 0 h 271"/>
              <a:gd name="T2" fmla="*/ 101 w 535"/>
              <a:gd name="T3" fmla="*/ 3 h 271"/>
              <a:gd name="T4" fmla="*/ 268 w 535"/>
              <a:gd name="T5" fmla="*/ 169 h 271"/>
              <a:gd name="T6" fmla="*/ 434 w 535"/>
              <a:gd name="T7" fmla="*/ 3 h 271"/>
              <a:gd name="T8" fmla="*/ 434 w 535"/>
              <a:gd name="T9" fmla="*/ 0 h 271"/>
              <a:gd name="T10" fmla="*/ 535 w 535"/>
              <a:gd name="T11" fmla="*/ 0 h 271"/>
              <a:gd name="T12" fmla="*/ 535 w 535"/>
              <a:gd name="T13" fmla="*/ 3 h 271"/>
              <a:gd name="T14" fmla="*/ 268 w 535"/>
              <a:gd name="T15" fmla="*/ 271 h 271"/>
              <a:gd name="T16" fmla="*/ 0 w 535"/>
              <a:gd name="T17" fmla="*/ 3 h 271"/>
              <a:gd name="T18" fmla="*/ 0 w 535"/>
              <a:gd name="T19" fmla="*/ 0 h 271"/>
              <a:gd name="T20" fmla="*/ 101 w 535"/>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271">
                <a:moveTo>
                  <a:pt x="101" y="0"/>
                </a:moveTo>
                <a:cubicBezTo>
                  <a:pt x="101" y="1"/>
                  <a:pt x="101" y="2"/>
                  <a:pt x="101" y="3"/>
                </a:cubicBezTo>
                <a:cubicBezTo>
                  <a:pt x="101" y="95"/>
                  <a:pt x="176" y="169"/>
                  <a:pt x="268" y="169"/>
                </a:cubicBezTo>
                <a:cubicBezTo>
                  <a:pt x="359" y="169"/>
                  <a:pt x="434" y="95"/>
                  <a:pt x="434" y="3"/>
                </a:cubicBezTo>
                <a:cubicBezTo>
                  <a:pt x="434" y="2"/>
                  <a:pt x="434" y="1"/>
                  <a:pt x="434" y="0"/>
                </a:cubicBezTo>
                <a:cubicBezTo>
                  <a:pt x="535" y="0"/>
                  <a:pt x="535" y="0"/>
                  <a:pt x="535" y="0"/>
                </a:cubicBezTo>
                <a:cubicBezTo>
                  <a:pt x="535" y="1"/>
                  <a:pt x="535" y="2"/>
                  <a:pt x="535" y="3"/>
                </a:cubicBezTo>
                <a:cubicBezTo>
                  <a:pt x="535" y="151"/>
                  <a:pt x="415" y="271"/>
                  <a:pt x="268" y="271"/>
                </a:cubicBezTo>
                <a:cubicBezTo>
                  <a:pt x="120" y="271"/>
                  <a:pt x="0" y="151"/>
                  <a:pt x="0" y="3"/>
                </a:cubicBezTo>
                <a:cubicBezTo>
                  <a:pt x="0" y="2"/>
                  <a:pt x="0" y="1"/>
                  <a:pt x="0" y="0"/>
                </a:cubicBezTo>
                <a:cubicBezTo>
                  <a:pt x="101" y="0"/>
                  <a:pt x="101" y="0"/>
                  <a:pt x="101" y="0"/>
                </a:cubicBezTo>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7" name="Freeform 5"/>
          <p:cNvSpPr>
            <a:spLocks/>
          </p:cNvSpPr>
          <p:nvPr/>
        </p:nvSpPr>
        <p:spPr bwMode="auto">
          <a:xfrm>
            <a:off x="3937598" y="3007381"/>
            <a:ext cx="845797" cy="428573"/>
          </a:xfrm>
          <a:custGeom>
            <a:avLst/>
            <a:gdLst>
              <a:gd name="T0" fmla="*/ 101 w 535"/>
              <a:gd name="T1" fmla="*/ 0 h 271"/>
              <a:gd name="T2" fmla="*/ 101 w 535"/>
              <a:gd name="T3" fmla="*/ 3 h 271"/>
              <a:gd name="T4" fmla="*/ 268 w 535"/>
              <a:gd name="T5" fmla="*/ 169 h 271"/>
              <a:gd name="T6" fmla="*/ 434 w 535"/>
              <a:gd name="T7" fmla="*/ 3 h 271"/>
              <a:gd name="T8" fmla="*/ 434 w 535"/>
              <a:gd name="T9" fmla="*/ 0 h 271"/>
              <a:gd name="T10" fmla="*/ 535 w 535"/>
              <a:gd name="T11" fmla="*/ 0 h 271"/>
              <a:gd name="T12" fmla="*/ 535 w 535"/>
              <a:gd name="T13" fmla="*/ 3 h 271"/>
              <a:gd name="T14" fmla="*/ 268 w 535"/>
              <a:gd name="T15" fmla="*/ 271 h 271"/>
              <a:gd name="T16" fmla="*/ 0 w 535"/>
              <a:gd name="T17" fmla="*/ 3 h 271"/>
              <a:gd name="T18" fmla="*/ 0 w 535"/>
              <a:gd name="T19" fmla="*/ 0 h 271"/>
              <a:gd name="T20" fmla="*/ 101 w 535"/>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271">
                <a:moveTo>
                  <a:pt x="101" y="0"/>
                </a:moveTo>
                <a:cubicBezTo>
                  <a:pt x="101" y="1"/>
                  <a:pt x="101" y="2"/>
                  <a:pt x="101" y="3"/>
                </a:cubicBezTo>
                <a:cubicBezTo>
                  <a:pt x="101" y="95"/>
                  <a:pt x="176" y="169"/>
                  <a:pt x="268" y="169"/>
                </a:cubicBezTo>
                <a:cubicBezTo>
                  <a:pt x="359" y="169"/>
                  <a:pt x="434" y="95"/>
                  <a:pt x="434" y="3"/>
                </a:cubicBezTo>
                <a:cubicBezTo>
                  <a:pt x="434" y="2"/>
                  <a:pt x="434" y="1"/>
                  <a:pt x="434" y="0"/>
                </a:cubicBezTo>
                <a:cubicBezTo>
                  <a:pt x="535" y="0"/>
                  <a:pt x="535" y="0"/>
                  <a:pt x="535" y="0"/>
                </a:cubicBezTo>
                <a:cubicBezTo>
                  <a:pt x="535" y="1"/>
                  <a:pt x="535" y="2"/>
                  <a:pt x="535" y="3"/>
                </a:cubicBezTo>
                <a:cubicBezTo>
                  <a:pt x="535" y="151"/>
                  <a:pt x="415" y="271"/>
                  <a:pt x="268" y="271"/>
                </a:cubicBezTo>
                <a:cubicBezTo>
                  <a:pt x="120" y="271"/>
                  <a:pt x="0" y="151"/>
                  <a:pt x="0" y="3"/>
                </a:cubicBezTo>
                <a:cubicBezTo>
                  <a:pt x="0" y="2"/>
                  <a:pt x="0" y="1"/>
                  <a:pt x="0" y="0"/>
                </a:cubicBezTo>
                <a:cubicBezTo>
                  <a:pt x="101" y="0"/>
                  <a:pt x="101" y="0"/>
                  <a:pt x="101" y="0"/>
                </a:cubicBezTo>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8" name="Freeform 5"/>
          <p:cNvSpPr>
            <a:spLocks/>
          </p:cNvSpPr>
          <p:nvPr/>
        </p:nvSpPr>
        <p:spPr bwMode="auto">
          <a:xfrm rot="10800000">
            <a:off x="3250690" y="2564868"/>
            <a:ext cx="845797" cy="428573"/>
          </a:xfrm>
          <a:custGeom>
            <a:avLst/>
            <a:gdLst>
              <a:gd name="T0" fmla="*/ 101 w 535"/>
              <a:gd name="T1" fmla="*/ 0 h 271"/>
              <a:gd name="T2" fmla="*/ 101 w 535"/>
              <a:gd name="T3" fmla="*/ 3 h 271"/>
              <a:gd name="T4" fmla="*/ 268 w 535"/>
              <a:gd name="T5" fmla="*/ 169 h 271"/>
              <a:gd name="T6" fmla="*/ 434 w 535"/>
              <a:gd name="T7" fmla="*/ 3 h 271"/>
              <a:gd name="T8" fmla="*/ 434 w 535"/>
              <a:gd name="T9" fmla="*/ 0 h 271"/>
              <a:gd name="T10" fmla="*/ 535 w 535"/>
              <a:gd name="T11" fmla="*/ 0 h 271"/>
              <a:gd name="T12" fmla="*/ 535 w 535"/>
              <a:gd name="T13" fmla="*/ 3 h 271"/>
              <a:gd name="T14" fmla="*/ 268 w 535"/>
              <a:gd name="T15" fmla="*/ 271 h 271"/>
              <a:gd name="T16" fmla="*/ 0 w 535"/>
              <a:gd name="T17" fmla="*/ 3 h 271"/>
              <a:gd name="T18" fmla="*/ 0 w 535"/>
              <a:gd name="T19" fmla="*/ 0 h 271"/>
              <a:gd name="T20" fmla="*/ 101 w 535"/>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271">
                <a:moveTo>
                  <a:pt x="101" y="0"/>
                </a:moveTo>
                <a:cubicBezTo>
                  <a:pt x="101" y="1"/>
                  <a:pt x="101" y="2"/>
                  <a:pt x="101" y="3"/>
                </a:cubicBezTo>
                <a:cubicBezTo>
                  <a:pt x="101" y="95"/>
                  <a:pt x="176" y="169"/>
                  <a:pt x="268" y="169"/>
                </a:cubicBezTo>
                <a:cubicBezTo>
                  <a:pt x="359" y="169"/>
                  <a:pt x="434" y="95"/>
                  <a:pt x="434" y="3"/>
                </a:cubicBezTo>
                <a:cubicBezTo>
                  <a:pt x="434" y="2"/>
                  <a:pt x="434" y="1"/>
                  <a:pt x="434" y="0"/>
                </a:cubicBezTo>
                <a:cubicBezTo>
                  <a:pt x="535" y="0"/>
                  <a:pt x="535" y="0"/>
                  <a:pt x="535" y="0"/>
                </a:cubicBezTo>
                <a:cubicBezTo>
                  <a:pt x="535" y="1"/>
                  <a:pt x="535" y="2"/>
                  <a:pt x="535" y="3"/>
                </a:cubicBezTo>
                <a:cubicBezTo>
                  <a:pt x="535" y="151"/>
                  <a:pt x="415" y="271"/>
                  <a:pt x="268" y="271"/>
                </a:cubicBezTo>
                <a:cubicBezTo>
                  <a:pt x="120" y="271"/>
                  <a:pt x="0" y="151"/>
                  <a:pt x="0" y="3"/>
                </a:cubicBezTo>
                <a:cubicBezTo>
                  <a:pt x="0" y="2"/>
                  <a:pt x="0" y="1"/>
                  <a:pt x="0" y="0"/>
                </a:cubicBezTo>
                <a:cubicBezTo>
                  <a:pt x="101" y="0"/>
                  <a:pt x="101" y="0"/>
                  <a:pt x="101" y="0"/>
                </a:cubicBezTo>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9" name="Freeform 7"/>
          <p:cNvSpPr>
            <a:spLocks/>
          </p:cNvSpPr>
          <p:nvPr/>
        </p:nvSpPr>
        <p:spPr bwMode="auto">
          <a:xfrm rot="10800000">
            <a:off x="2566919" y="1931276"/>
            <a:ext cx="845797" cy="1504678"/>
          </a:xfrm>
          <a:custGeom>
            <a:avLst/>
            <a:gdLst>
              <a:gd name="T0" fmla="*/ 101 w 535"/>
              <a:gd name="T1" fmla="*/ 271 h 951"/>
              <a:gd name="T2" fmla="*/ 101 w 535"/>
              <a:gd name="T3" fmla="*/ 268 h 951"/>
              <a:gd name="T4" fmla="*/ 268 w 535"/>
              <a:gd name="T5" fmla="*/ 102 h 951"/>
              <a:gd name="T6" fmla="*/ 434 w 535"/>
              <a:gd name="T7" fmla="*/ 268 h 951"/>
              <a:gd name="T8" fmla="*/ 434 w 535"/>
              <a:gd name="T9" fmla="*/ 951 h 951"/>
              <a:gd name="T10" fmla="*/ 535 w 535"/>
              <a:gd name="T11" fmla="*/ 951 h 951"/>
              <a:gd name="T12" fmla="*/ 535 w 535"/>
              <a:gd name="T13" fmla="*/ 268 h 951"/>
              <a:gd name="T14" fmla="*/ 268 w 535"/>
              <a:gd name="T15" fmla="*/ 0 h 951"/>
              <a:gd name="T16" fmla="*/ 0 w 535"/>
              <a:gd name="T17" fmla="*/ 268 h 951"/>
              <a:gd name="T18" fmla="*/ 0 w 535"/>
              <a:gd name="T19" fmla="*/ 271 h 951"/>
              <a:gd name="T20" fmla="*/ 101 w 535"/>
              <a:gd name="T21" fmla="*/ 271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951">
                <a:moveTo>
                  <a:pt x="101" y="271"/>
                </a:moveTo>
                <a:cubicBezTo>
                  <a:pt x="101" y="270"/>
                  <a:pt x="101" y="269"/>
                  <a:pt x="101" y="268"/>
                </a:cubicBezTo>
                <a:cubicBezTo>
                  <a:pt x="101" y="176"/>
                  <a:pt x="176" y="102"/>
                  <a:pt x="268" y="102"/>
                </a:cubicBezTo>
                <a:cubicBezTo>
                  <a:pt x="360" y="102"/>
                  <a:pt x="434" y="176"/>
                  <a:pt x="434" y="268"/>
                </a:cubicBezTo>
                <a:cubicBezTo>
                  <a:pt x="434" y="269"/>
                  <a:pt x="434" y="950"/>
                  <a:pt x="434" y="951"/>
                </a:cubicBezTo>
                <a:cubicBezTo>
                  <a:pt x="535" y="951"/>
                  <a:pt x="535" y="951"/>
                  <a:pt x="535" y="951"/>
                </a:cubicBezTo>
                <a:cubicBezTo>
                  <a:pt x="535" y="950"/>
                  <a:pt x="535" y="269"/>
                  <a:pt x="535" y="268"/>
                </a:cubicBezTo>
                <a:cubicBezTo>
                  <a:pt x="535" y="120"/>
                  <a:pt x="415" y="0"/>
                  <a:pt x="268" y="0"/>
                </a:cubicBezTo>
                <a:cubicBezTo>
                  <a:pt x="120" y="0"/>
                  <a:pt x="0" y="120"/>
                  <a:pt x="0" y="268"/>
                </a:cubicBezTo>
                <a:cubicBezTo>
                  <a:pt x="0" y="269"/>
                  <a:pt x="0" y="270"/>
                  <a:pt x="0" y="271"/>
                </a:cubicBezTo>
                <a:cubicBezTo>
                  <a:pt x="101" y="271"/>
                  <a:pt x="101" y="271"/>
                  <a:pt x="101" y="271"/>
                </a:cubicBezTo>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10" name="Freeform 835"/>
          <p:cNvSpPr>
            <a:spLocks noEditPoints="1"/>
          </p:cNvSpPr>
          <p:nvPr/>
        </p:nvSpPr>
        <p:spPr bwMode="auto">
          <a:xfrm>
            <a:off x="2904329" y="2893934"/>
            <a:ext cx="192569" cy="172018"/>
          </a:xfrm>
          <a:custGeom>
            <a:avLst/>
            <a:gdLst>
              <a:gd name="T0" fmla="*/ 445 w 460"/>
              <a:gd name="T1" fmla="*/ 0 h 410"/>
              <a:gd name="T2" fmla="*/ 15 w 460"/>
              <a:gd name="T3" fmla="*/ 0 h 410"/>
              <a:gd name="T4" fmla="*/ 0 w 460"/>
              <a:gd name="T5" fmla="*/ 16 h 410"/>
              <a:gd name="T6" fmla="*/ 0 w 460"/>
              <a:gd name="T7" fmla="*/ 77 h 410"/>
              <a:gd name="T8" fmla="*/ 460 w 460"/>
              <a:gd name="T9" fmla="*/ 77 h 410"/>
              <a:gd name="T10" fmla="*/ 460 w 460"/>
              <a:gd name="T11" fmla="*/ 16 h 410"/>
              <a:gd name="T12" fmla="*/ 445 w 460"/>
              <a:gd name="T13" fmla="*/ 0 h 410"/>
              <a:gd name="T14" fmla="*/ 25 w 460"/>
              <a:gd name="T15" fmla="*/ 374 h 410"/>
              <a:gd name="T16" fmla="*/ 61 w 460"/>
              <a:gd name="T17" fmla="*/ 410 h 410"/>
              <a:gd name="T18" fmla="*/ 399 w 460"/>
              <a:gd name="T19" fmla="*/ 410 h 410"/>
              <a:gd name="T20" fmla="*/ 435 w 460"/>
              <a:gd name="T21" fmla="*/ 374 h 410"/>
              <a:gd name="T22" fmla="*/ 435 w 460"/>
              <a:gd name="T23" fmla="*/ 103 h 410"/>
              <a:gd name="T24" fmla="*/ 25 w 460"/>
              <a:gd name="T25" fmla="*/ 103 h 410"/>
              <a:gd name="T26" fmla="*/ 25 w 460"/>
              <a:gd name="T27" fmla="*/ 374 h 410"/>
              <a:gd name="T28" fmla="*/ 153 w 460"/>
              <a:gd name="T29" fmla="*/ 154 h 410"/>
              <a:gd name="T30" fmla="*/ 307 w 460"/>
              <a:gd name="T31" fmla="*/ 154 h 410"/>
              <a:gd name="T32" fmla="*/ 307 w 460"/>
              <a:gd name="T33" fmla="*/ 205 h 410"/>
              <a:gd name="T34" fmla="*/ 153 w 460"/>
              <a:gd name="T35" fmla="*/ 205 h 410"/>
              <a:gd name="T36" fmla="*/ 153 w 460"/>
              <a:gd name="T37" fmla="*/ 15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0" h="410">
                <a:moveTo>
                  <a:pt x="445" y="0"/>
                </a:moveTo>
                <a:cubicBezTo>
                  <a:pt x="15" y="0"/>
                  <a:pt x="15" y="0"/>
                  <a:pt x="15" y="0"/>
                </a:cubicBezTo>
                <a:cubicBezTo>
                  <a:pt x="6" y="0"/>
                  <a:pt x="0" y="7"/>
                  <a:pt x="0" y="16"/>
                </a:cubicBezTo>
                <a:cubicBezTo>
                  <a:pt x="0" y="77"/>
                  <a:pt x="0" y="77"/>
                  <a:pt x="0" y="77"/>
                </a:cubicBezTo>
                <a:cubicBezTo>
                  <a:pt x="460" y="77"/>
                  <a:pt x="460" y="77"/>
                  <a:pt x="460" y="77"/>
                </a:cubicBezTo>
                <a:cubicBezTo>
                  <a:pt x="460" y="16"/>
                  <a:pt x="460" y="16"/>
                  <a:pt x="460" y="16"/>
                </a:cubicBezTo>
                <a:cubicBezTo>
                  <a:pt x="460" y="7"/>
                  <a:pt x="454" y="0"/>
                  <a:pt x="445" y="0"/>
                </a:cubicBezTo>
                <a:close/>
                <a:moveTo>
                  <a:pt x="25" y="374"/>
                </a:moveTo>
                <a:cubicBezTo>
                  <a:pt x="25" y="394"/>
                  <a:pt x="41" y="410"/>
                  <a:pt x="61" y="410"/>
                </a:cubicBezTo>
                <a:cubicBezTo>
                  <a:pt x="399" y="410"/>
                  <a:pt x="399" y="410"/>
                  <a:pt x="399" y="410"/>
                </a:cubicBezTo>
                <a:cubicBezTo>
                  <a:pt x="419" y="410"/>
                  <a:pt x="435" y="394"/>
                  <a:pt x="435" y="374"/>
                </a:cubicBezTo>
                <a:cubicBezTo>
                  <a:pt x="435" y="103"/>
                  <a:pt x="435" y="103"/>
                  <a:pt x="435" y="103"/>
                </a:cubicBezTo>
                <a:cubicBezTo>
                  <a:pt x="25" y="103"/>
                  <a:pt x="25" y="103"/>
                  <a:pt x="25" y="103"/>
                </a:cubicBezTo>
                <a:lnTo>
                  <a:pt x="25" y="374"/>
                </a:lnTo>
                <a:close/>
                <a:moveTo>
                  <a:pt x="153" y="154"/>
                </a:moveTo>
                <a:cubicBezTo>
                  <a:pt x="307" y="154"/>
                  <a:pt x="307" y="154"/>
                  <a:pt x="307" y="154"/>
                </a:cubicBezTo>
                <a:cubicBezTo>
                  <a:pt x="307" y="205"/>
                  <a:pt x="307" y="205"/>
                  <a:pt x="307" y="205"/>
                </a:cubicBezTo>
                <a:cubicBezTo>
                  <a:pt x="153" y="205"/>
                  <a:pt x="153" y="205"/>
                  <a:pt x="153" y="205"/>
                </a:cubicBezTo>
                <a:lnTo>
                  <a:pt x="153" y="154"/>
                </a:lnTo>
                <a:close/>
              </a:path>
            </a:pathLst>
          </a:custGeom>
          <a:solidFill>
            <a:srgbClr val="F18D1B"/>
          </a:solidFill>
          <a:ln>
            <a:noFill/>
          </a:ln>
          <a:extLst/>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 name="Freeform 866"/>
          <p:cNvSpPr>
            <a:spLocks noEditPoints="1"/>
          </p:cNvSpPr>
          <p:nvPr/>
        </p:nvSpPr>
        <p:spPr bwMode="auto">
          <a:xfrm>
            <a:off x="6307006" y="2875223"/>
            <a:ext cx="238231" cy="209434"/>
          </a:xfrm>
          <a:custGeom>
            <a:avLst/>
            <a:gdLst>
              <a:gd name="T0" fmla="*/ 491 w 494"/>
              <a:gd name="T1" fmla="*/ 409 h 435"/>
              <a:gd name="T2" fmla="*/ 262 w 494"/>
              <a:gd name="T3" fmla="*/ 9 h 435"/>
              <a:gd name="T4" fmla="*/ 247 w 494"/>
              <a:gd name="T5" fmla="*/ 0 h 435"/>
              <a:gd name="T6" fmla="*/ 232 w 494"/>
              <a:gd name="T7" fmla="*/ 9 h 435"/>
              <a:gd name="T8" fmla="*/ 4 w 494"/>
              <a:gd name="T9" fmla="*/ 409 h 435"/>
              <a:gd name="T10" fmla="*/ 4 w 494"/>
              <a:gd name="T11" fmla="*/ 427 h 435"/>
              <a:gd name="T12" fmla="*/ 19 w 494"/>
              <a:gd name="T13" fmla="*/ 435 h 435"/>
              <a:gd name="T14" fmla="*/ 475 w 494"/>
              <a:gd name="T15" fmla="*/ 435 h 435"/>
              <a:gd name="T16" fmla="*/ 490 w 494"/>
              <a:gd name="T17" fmla="*/ 427 h 435"/>
              <a:gd name="T18" fmla="*/ 490 w 494"/>
              <a:gd name="T19" fmla="*/ 409 h 435"/>
              <a:gd name="T20" fmla="*/ 491 w 494"/>
              <a:gd name="T21" fmla="*/ 409 h 435"/>
              <a:gd name="T22" fmla="*/ 275 w 494"/>
              <a:gd name="T23" fmla="*/ 384 h 435"/>
              <a:gd name="T24" fmla="*/ 219 w 494"/>
              <a:gd name="T25" fmla="*/ 384 h 435"/>
              <a:gd name="T26" fmla="*/ 219 w 494"/>
              <a:gd name="T27" fmla="*/ 333 h 435"/>
              <a:gd name="T28" fmla="*/ 275 w 494"/>
              <a:gd name="T29" fmla="*/ 333 h 435"/>
              <a:gd name="T30" fmla="*/ 275 w 494"/>
              <a:gd name="T31" fmla="*/ 384 h 435"/>
              <a:gd name="T32" fmla="*/ 275 w 494"/>
              <a:gd name="T33" fmla="*/ 295 h 435"/>
              <a:gd name="T34" fmla="*/ 219 w 494"/>
              <a:gd name="T35" fmla="*/ 295 h 435"/>
              <a:gd name="T36" fmla="*/ 219 w 494"/>
              <a:gd name="T37" fmla="*/ 141 h 435"/>
              <a:gd name="T38" fmla="*/ 275 w 494"/>
              <a:gd name="T39" fmla="*/ 141 h 435"/>
              <a:gd name="T40" fmla="*/ 275 w 494"/>
              <a:gd name="T41" fmla="*/ 295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4" h="435">
                <a:moveTo>
                  <a:pt x="491" y="409"/>
                </a:moveTo>
                <a:cubicBezTo>
                  <a:pt x="262" y="9"/>
                  <a:pt x="262" y="9"/>
                  <a:pt x="262" y="9"/>
                </a:cubicBezTo>
                <a:cubicBezTo>
                  <a:pt x="259" y="4"/>
                  <a:pt x="253" y="0"/>
                  <a:pt x="247" y="0"/>
                </a:cubicBezTo>
                <a:cubicBezTo>
                  <a:pt x="241" y="0"/>
                  <a:pt x="235" y="4"/>
                  <a:pt x="232" y="9"/>
                </a:cubicBezTo>
                <a:cubicBezTo>
                  <a:pt x="4" y="409"/>
                  <a:pt x="4" y="409"/>
                  <a:pt x="4" y="409"/>
                </a:cubicBezTo>
                <a:cubicBezTo>
                  <a:pt x="0" y="415"/>
                  <a:pt x="0" y="421"/>
                  <a:pt x="4" y="427"/>
                </a:cubicBezTo>
                <a:cubicBezTo>
                  <a:pt x="7" y="432"/>
                  <a:pt x="13" y="435"/>
                  <a:pt x="19" y="435"/>
                </a:cubicBezTo>
                <a:cubicBezTo>
                  <a:pt x="475" y="435"/>
                  <a:pt x="475" y="435"/>
                  <a:pt x="475" y="435"/>
                </a:cubicBezTo>
                <a:cubicBezTo>
                  <a:pt x="481" y="435"/>
                  <a:pt x="487" y="432"/>
                  <a:pt x="490" y="427"/>
                </a:cubicBezTo>
                <a:cubicBezTo>
                  <a:pt x="493" y="421"/>
                  <a:pt x="494" y="415"/>
                  <a:pt x="490" y="409"/>
                </a:cubicBezTo>
                <a:lnTo>
                  <a:pt x="491" y="409"/>
                </a:lnTo>
                <a:close/>
                <a:moveTo>
                  <a:pt x="275" y="384"/>
                </a:moveTo>
                <a:cubicBezTo>
                  <a:pt x="219" y="384"/>
                  <a:pt x="219" y="384"/>
                  <a:pt x="219" y="384"/>
                </a:cubicBezTo>
                <a:cubicBezTo>
                  <a:pt x="219" y="333"/>
                  <a:pt x="219" y="333"/>
                  <a:pt x="219" y="333"/>
                </a:cubicBezTo>
                <a:cubicBezTo>
                  <a:pt x="275" y="333"/>
                  <a:pt x="275" y="333"/>
                  <a:pt x="275" y="333"/>
                </a:cubicBezTo>
                <a:lnTo>
                  <a:pt x="275" y="384"/>
                </a:lnTo>
                <a:close/>
                <a:moveTo>
                  <a:pt x="275" y="295"/>
                </a:moveTo>
                <a:cubicBezTo>
                  <a:pt x="219" y="295"/>
                  <a:pt x="219" y="295"/>
                  <a:pt x="219" y="295"/>
                </a:cubicBezTo>
                <a:cubicBezTo>
                  <a:pt x="219" y="141"/>
                  <a:pt x="219" y="141"/>
                  <a:pt x="219" y="141"/>
                </a:cubicBezTo>
                <a:cubicBezTo>
                  <a:pt x="275" y="141"/>
                  <a:pt x="275" y="141"/>
                  <a:pt x="275" y="141"/>
                </a:cubicBezTo>
                <a:lnTo>
                  <a:pt x="275" y="295"/>
                </a:lnTo>
                <a:close/>
              </a:path>
            </a:pathLst>
          </a:custGeom>
          <a:solidFill>
            <a:srgbClr val="F18D1B"/>
          </a:solidFill>
          <a:ln>
            <a:noFill/>
          </a:ln>
          <a:extLst/>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 name="Freeform 5"/>
          <p:cNvSpPr>
            <a:spLocks noEditPoints="1"/>
          </p:cNvSpPr>
          <p:nvPr/>
        </p:nvSpPr>
        <p:spPr bwMode="auto">
          <a:xfrm>
            <a:off x="3529378" y="2876368"/>
            <a:ext cx="294897" cy="207144"/>
          </a:xfrm>
          <a:custGeom>
            <a:avLst/>
            <a:gdLst>
              <a:gd name="T0" fmla="*/ 141 w 1648"/>
              <a:gd name="T1" fmla="*/ 771 h 1158"/>
              <a:gd name="T2" fmla="*/ 169 w 1648"/>
              <a:gd name="T3" fmla="*/ 782 h 1158"/>
              <a:gd name="T4" fmla="*/ 209 w 1648"/>
              <a:gd name="T5" fmla="*/ 555 h 1158"/>
              <a:gd name="T6" fmla="*/ 289 w 1648"/>
              <a:gd name="T7" fmla="*/ 563 h 1158"/>
              <a:gd name="T8" fmla="*/ 289 w 1648"/>
              <a:gd name="T9" fmla="*/ 854 h 1158"/>
              <a:gd name="T10" fmla="*/ 201 w 1648"/>
              <a:gd name="T11" fmla="*/ 1091 h 1158"/>
              <a:gd name="T12" fmla="*/ 185 w 1648"/>
              <a:gd name="T13" fmla="*/ 1158 h 1158"/>
              <a:gd name="T14" fmla="*/ 0 w 1648"/>
              <a:gd name="T15" fmla="*/ 1093 h 1158"/>
              <a:gd name="T16" fmla="*/ 27 w 1648"/>
              <a:gd name="T17" fmla="*/ 787 h 1158"/>
              <a:gd name="T18" fmla="*/ 185 w 1648"/>
              <a:gd name="T19" fmla="*/ 531 h 1158"/>
              <a:gd name="T20" fmla="*/ 141 w 1648"/>
              <a:gd name="T21" fmla="*/ 771 h 1158"/>
              <a:gd name="T22" fmla="*/ 1507 w 1648"/>
              <a:gd name="T23" fmla="*/ 771 h 1158"/>
              <a:gd name="T24" fmla="*/ 1479 w 1648"/>
              <a:gd name="T25" fmla="*/ 782 h 1158"/>
              <a:gd name="T26" fmla="*/ 1439 w 1648"/>
              <a:gd name="T27" fmla="*/ 555 h 1158"/>
              <a:gd name="T28" fmla="*/ 1359 w 1648"/>
              <a:gd name="T29" fmla="*/ 563 h 1158"/>
              <a:gd name="T30" fmla="*/ 1359 w 1648"/>
              <a:gd name="T31" fmla="*/ 854 h 1158"/>
              <a:gd name="T32" fmla="*/ 1447 w 1648"/>
              <a:gd name="T33" fmla="*/ 1091 h 1158"/>
              <a:gd name="T34" fmla="*/ 1463 w 1648"/>
              <a:gd name="T35" fmla="*/ 1158 h 1158"/>
              <a:gd name="T36" fmla="*/ 1648 w 1648"/>
              <a:gd name="T37" fmla="*/ 1093 h 1158"/>
              <a:gd name="T38" fmla="*/ 1621 w 1648"/>
              <a:gd name="T39" fmla="*/ 787 h 1158"/>
              <a:gd name="T40" fmla="*/ 1463 w 1648"/>
              <a:gd name="T41" fmla="*/ 531 h 1158"/>
              <a:gd name="T42" fmla="*/ 1507 w 1648"/>
              <a:gd name="T43" fmla="*/ 771 h 1158"/>
              <a:gd name="T44" fmla="*/ 1315 w 1648"/>
              <a:gd name="T45" fmla="*/ 964 h 1158"/>
              <a:gd name="T46" fmla="*/ 1295 w 1648"/>
              <a:gd name="T47" fmla="*/ 842 h 1158"/>
              <a:gd name="T48" fmla="*/ 353 w 1648"/>
              <a:gd name="T49" fmla="*/ 842 h 1158"/>
              <a:gd name="T50" fmla="*/ 333 w 1648"/>
              <a:gd name="T51" fmla="*/ 964 h 1158"/>
              <a:gd name="T52" fmla="*/ 1315 w 1648"/>
              <a:gd name="T53" fmla="*/ 964 h 1158"/>
              <a:gd name="T54" fmla="*/ 333 w 1648"/>
              <a:gd name="T55" fmla="*/ 497 h 1158"/>
              <a:gd name="T56" fmla="*/ 333 w 1648"/>
              <a:gd name="T57" fmla="*/ 122 h 1158"/>
              <a:gd name="T58" fmla="*/ 1314 w 1648"/>
              <a:gd name="T59" fmla="*/ 122 h 1158"/>
              <a:gd name="T60" fmla="*/ 1314 w 1648"/>
              <a:gd name="T61" fmla="*/ 498 h 1158"/>
              <a:gd name="T62" fmla="*/ 1451 w 1648"/>
              <a:gd name="T63" fmla="*/ 466 h 1158"/>
              <a:gd name="T64" fmla="*/ 1451 w 1648"/>
              <a:gd name="T65" fmla="*/ 98 h 1158"/>
              <a:gd name="T66" fmla="*/ 1354 w 1648"/>
              <a:gd name="T67" fmla="*/ 0 h 1158"/>
              <a:gd name="T68" fmla="*/ 294 w 1648"/>
              <a:gd name="T69" fmla="*/ 0 h 1158"/>
              <a:gd name="T70" fmla="*/ 196 w 1648"/>
              <a:gd name="T71" fmla="*/ 98 h 1158"/>
              <a:gd name="T72" fmla="*/ 196 w 1648"/>
              <a:gd name="T73" fmla="*/ 466 h 1158"/>
              <a:gd name="T74" fmla="*/ 333 w 1648"/>
              <a:gd name="T75" fmla="*/ 497 h 1158"/>
              <a:gd name="T76" fmla="*/ 1200 w 1648"/>
              <a:gd name="T77" fmla="*/ 232 h 1158"/>
              <a:gd name="T78" fmla="*/ 452 w 1648"/>
              <a:gd name="T79" fmla="*/ 232 h 1158"/>
              <a:gd name="T80" fmla="*/ 452 w 1648"/>
              <a:gd name="T81" fmla="*/ 311 h 1158"/>
              <a:gd name="T82" fmla="*/ 1200 w 1648"/>
              <a:gd name="T83" fmla="*/ 311 h 1158"/>
              <a:gd name="T84" fmla="*/ 1200 w 1648"/>
              <a:gd name="T85" fmla="*/ 232 h 1158"/>
              <a:gd name="T86" fmla="*/ 1200 w 1648"/>
              <a:gd name="T87" fmla="*/ 375 h 1158"/>
              <a:gd name="T88" fmla="*/ 452 w 1648"/>
              <a:gd name="T89" fmla="*/ 375 h 1158"/>
              <a:gd name="T90" fmla="*/ 452 w 1648"/>
              <a:gd name="T91" fmla="*/ 453 h 1158"/>
              <a:gd name="T92" fmla="*/ 1200 w 1648"/>
              <a:gd name="T93" fmla="*/ 453 h 1158"/>
              <a:gd name="T94" fmla="*/ 1200 w 1648"/>
              <a:gd name="T95" fmla="*/ 375 h 1158"/>
              <a:gd name="T96" fmla="*/ 1200 w 1648"/>
              <a:gd name="T97" fmla="*/ 517 h 1158"/>
              <a:gd name="T98" fmla="*/ 452 w 1648"/>
              <a:gd name="T99" fmla="*/ 517 h 1158"/>
              <a:gd name="T100" fmla="*/ 452 w 1648"/>
              <a:gd name="T101" fmla="*/ 596 h 1158"/>
              <a:gd name="T102" fmla="*/ 1200 w 1648"/>
              <a:gd name="T103" fmla="*/ 596 h 1158"/>
              <a:gd name="T104" fmla="*/ 1200 w 1648"/>
              <a:gd name="T105" fmla="*/ 517 h 1158"/>
              <a:gd name="T106" fmla="*/ 826 w 1648"/>
              <a:gd name="T107" fmla="*/ 659 h 1158"/>
              <a:gd name="T108" fmla="*/ 452 w 1648"/>
              <a:gd name="T109" fmla="*/ 659 h 1158"/>
              <a:gd name="T110" fmla="*/ 452 w 1648"/>
              <a:gd name="T111" fmla="*/ 738 h 1158"/>
              <a:gd name="T112" fmla="*/ 826 w 1648"/>
              <a:gd name="T113" fmla="*/ 738 h 1158"/>
              <a:gd name="T114" fmla="*/ 826 w 1648"/>
              <a:gd name="T115" fmla="*/ 659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48" h="1158">
                <a:moveTo>
                  <a:pt x="141" y="771"/>
                </a:moveTo>
                <a:cubicBezTo>
                  <a:pt x="137" y="790"/>
                  <a:pt x="161" y="801"/>
                  <a:pt x="169" y="782"/>
                </a:cubicBezTo>
                <a:cubicBezTo>
                  <a:pt x="179" y="758"/>
                  <a:pt x="195" y="657"/>
                  <a:pt x="209" y="555"/>
                </a:cubicBezTo>
                <a:cubicBezTo>
                  <a:pt x="216" y="501"/>
                  <a:pt x="289" y="507"/>
                  <a:pt x="289" y="563"/>
                </a:cubicBezTo>
                <a:cubicBezTo>
                  <a:pt x="288" y="651"/>
                  <a:pt x="289" y="724"/>
                  <a:pt x="289" y="854"/>
                </a:cubicBezTo>
                <a:cubicBezTo>
                  <a:pt x="289" y="964"/>
                  <a:pt x="238" y="966"/>
                  <a:pt x="201" y="1091"/>
                </a:cubicBezTo>
                <a:cubicBezTo>
                  <a:pt x="194" y="1112"/>
                  <a:pt x="189" y="1135"/>
                  <a:pt x="185" y="1158"/>
                </a:cubicBezTo>
                <a:cubicBezTo>
                  <a:pt x="0" y="1093"/>
                  <a:pt x="0" y="1093"/>
                  <a:pt x="0" y="1093"/>
                </a:cubicBezTo>
                <a:cubicBezTo>
                  <a:pt x="64" y="968"/>
                  <a:pt x="33" y="868"/>
                  <a:pt x="27" y="787"/>
                </a:cubicBezTo>
                <a:cubicBezTo>
                  <a:pt x="18" y="676"/>
                  <a:pt x="48" y="665"/>
                  <a:pt x="185" y="531"/>
                </a:cubicBezTo>
                <a:cubicBezTo>
                  <a:pt x="177" y="590"/>
                  <a:pt x="159" y="694"/>
                  <a:pt x="141" y="771"/>
                </a:cubicBezTo>
                <a:close/>
                <a:moveTo>
                  <a:pt x="1507" y="771"/>
                </a:moveTo>
                <a:cubicBezTo>
                  <a:pt x="1511" y="790"/>
                  <a:pt x="1487" y="801"/>
                  <a:pt x="1479" y="782"/>
                </a:cubicBezTo>
                <a:cubicBezTo>
                  <a:pt x="1469" y="758"/>
                  <a:pt x="1453" y="657"/>
                  <a:pt x="1439" y="555"/>
                </a:cubicBezTo>
                <a:cubicBezTo>
                  <a:pt x="1432" y="501"/>
                  <a:pt x="1359" y="507"/>
                  <a:pt x="1359" y="563"/>
                </a:cubicBezTo>
                <a:cubicBezTo>
                  <a:pt x="1360" y="651"/>
                  <a:pt x="1359" y="724"/>
                  <a:pt x="1359" y="854"/>
                </a:cubicBezTo>
                <a:cubicBezTo>
                  <a:pt x="1359" y="964"/>
                  <a:pt x="1410" y="966"/>
                  <a:pt x="1447" y="1091"/>
                </a:cubicBezTo>
                <a:cubicBezTo>
                  <a:pt x="1454" y="1112"/>
                  <a:pt x="1459" y="1135"/>
                  <a:pt x="1463" y="1158"/>
                </a:cubicBezTo>
                <a:cubicBezTo>
                  <a:pt x="1648" y="1093"/>
                  <a:pt x="1648" y="1093"/>
                  <a:pt x="1648" y="1093"/>
                </a:cubicBezTo>
                <a:cubicBezTo>
                  <a:pt x="1584" y="968"/>
                  <a:pt x="1615" y="868"/>
                  <a:pt x="1621" y="787"/>
                </a:cubicBezTo>
                <a:cubicBezTo>
                  <a:pt x="1630" y="676"/>
                  <a:pt x="1600" y="665"/>
                  <a:pt x="1463" y="531"/>
                </a:cubicBezTo>
                <a:cubicBezTo>
                  <a:pt x="1471" y="590"/>
                  <a:pt x="1489" y="694"/>
                  <a:pt x="1507" y="771"/>
                </a:cubicBezTo>
                <a:close/>
                <a:moveTo>
                  <a:pt x="1315" y="964"/>
                </a:moveTo>
                <a:cubicBezTo>
                  <a:pt x="1296" y="919"/>
                  <a:pt x="1294" y="879"/>
                  <a:pt x="1295" y="842"/>
                </a:cubicBezTo>
                <a:cubicBezTo>
                  <a:pt x="353" y="842"/>
                  <a:pt x="353" y="842"/>
                  <a:pt x="353" y="842"/>
                </a:cubicBezTo>
                <a:cubicBezTo>
                  <a:pt x="354" y="879"/>
                  <a:pt x="352" y="919"/>
                  <a:pt x="333" y="964"/>
                </a:cubicBezTo>
                <a:lnTo>
                  <a:pt x="1315" y="964"/>
                </a:lnTo>
                <a:close/>
                <a:moveTo>
                  <a:pt x="333" y="497"/>
                </a:moveTo>
                <a:cubicBezTo>
                  <a:pt x="333" y="122"/>
                  <a:pt x="333" y="122"/>
                  <a:pt x="333" y="122"/>
                </a:cubicBezTo>
                <a:cubicBezTo>
                  <a:pt x="1314" y="122"/>
                  <a:pt x="1314" y="122"/>
                  <a:pt x="1314" y="122"/>
                </a:cubicBezTo>
                <a:cubicBezTo>
                  <a:pt x="1314" y="498"/>
                  <a:pt x="1314" y="498"/>
                  <a:pt x="1314" y="498"/>
                </a:cubicBezTo>
                <a:cubicBezTo>
                  <a:pt x="1345" y="453"/>
                  <a:pt x="1406" y="440"/>
                  <a:pt x="1451" y="466"/>
                </a:cubicBezTo>
                <a:cubicBezTo>
                  <a:pt x="1451" y="98"/>
                  <a:pt x="1451" y="98"/>
                  <a:pt x="1451" y="98"/>
                </a:cubicBezTo>
                <a:cubicBezTo>
                  <a:pt x="1451" y="44"/>
                  <a:pt x="1408" y="0"/>
                  <a:pt x="1354" y="0"/>
                </a:cubicBezTo>
                <a:cubicBezTo>
                  <a:pt x="294" y="0"/>
                  <a:pt x="294" y="0"/>
                  <a:pt x="294" y="0"/>
                </a:cubicBezTo>
                <a:cubicBezTo>
                  <a:pt x="240" y="0"/>
                  <a:pt x="196" y="44"/>
                  <a:pt x="196" y="98"/>
                </a:cubicBezTo>
                <a:cubicBezTo>
                  <a:pt x="196" y="466"/>
                  <a:pt x="196" y="466"/>
                  <a:pt x="196" y="466"/>
                </a:cubicBezTo>
                <a:cubicBezTo>
                  <a:pt x="241" y="440"/>
                  <a:pt x="302" y="452"/>
                  <a:pt x="333" y="497"/>
                </a:cubicBezTo>
                <a:close/>
                <a:moveTo>
                  <a:pt x="1200" y="232"/>
                </a:moveTo>
                <a:cubicBezTo>
                  <a:pt x="452" y="232"/>
                  <a:pt x="452" y="232"/>
                  <a:pt x="452" y="232"/>
                </a:cubicBezTo>
                <a:cubicBezTo>
                  <a:pt x="452" y="311"/>
                  <a:pt x="452" y="311"/>
                  <a:pt x="452" y="311"/>
                </a:cubicBezTo>
                <a:cubicBezTo>
                  <a:pt x="1200" y="311"/>
                  <a:pt x="1200" y="311"/>
                  <a:pt x="1200" y="311"/>
                </a:cubicBezTo>
                <a:lnTo>
                  <a:pt x="1200" y="232"/>
                </a:lnTo>
                <a:close/>
                <a:moveTo>
                  <a:pt x="1200" y="375"/>
                </a:moveTo>
                <a:cubicBezTo>
                  <a:pt x="452" y="375"/>
                  <a:pt x="452" y="375"/>
                  <a:pt x="452" y="375"/>
                </a:cubicBezTo>
                <a:cubicBezTo>
                  <a:pt x="452" y="453"/>
                  <a:pt x="452" y="453"/>
                  <a:pt x="452" y="453"/>
                </a:cubicBezTo>
                <a:cubicBezTo>
                  <a:pt x="1200" y="453"/>
                  <a:pt x="1200" y="453"/>
                  <a:pt x="1200" y="453"/>
                </a:cubicBezTo>
                <a:lnTo>
                  <a:pt x="1200" y="375"/>
                </a:lnTo>
                <a:close/>
                <a:moveTo>
                  <a:pt x="1200" y="517"/>
                </a:moveTo>
                <a:cubicBezTo>
                  <a:pt x="452" y="517"/>
                  <a:pt x="452" y="517"/>
                  <a:pt x="452" y="517"/>
                </a:cubicBezTo>
                <a:cubicBezTo>
                  <a:pt x="452" y="596"/>
                  <a:pt x="452" y="596"/>
                  <a:pt x="452" y="596"/>
                </a:cubicBezTo>
                <a:cubicBezTo>
                  <a:pt x="1200" y="596"/>
                  <a:pt x="1200" y="596"/>
                  <a:pt x="1200" y="596"/>
                </a:cubicBezTo>
                <a:lnTo>
                  <a:pt x="1200" y="517"/>
                </a:lnTo>
                <a:close/>
                <a:moveTo>
                  <a:pt x="826" y="659"/>
                </a:moveTo>
                <a:cubicBezTo>
                  <a:pt x="452" y="659"/>
                  <a:pt x="452" y="659"/>
                  <a:pt x="452" y="659"/>
                </a:cubicBezTo>
                <a:cubicBezTo>
                  <a:pt x="452" y="738"/>
                  <a:pt x="452" y="738"/>
                  <a:pt x="452" y="738"/>
                </a:cubicBezTo>
                <a:cubicBezTo>
                  <a:pt x="826" y="738"/>
                  <a:pt x="826" y="738"/>
                  <a:pt x="826" y="738"/>
                </a:cubicBezTo>
                <a:lnTo>
                  <a:pt x="826" y="659"/>
                </a:lnTo>
                <a:close/>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13" name="Freeform 17"/>
          <p:cNvSpPr>
            <a:spLocks noEditPoints="1"/>
          </p:cNvSpPr>
          <p:nvPr/>
        </p:nvSpPr>
        <p:spPr bwMode="auto">
          <a:xfrm>
            <a:off x="4224480" y="2905460"/>
            <a:ext cx="306240" cy="148959"/>
          </a:xfrm>
          <a:custGeom>
            <a:avLst/>
            <a:gdLst>
              <a:gd name="T0" fmla="*/ 1288 w 1648"/>
              <a:gd name="T1" fmla="*/ 120 h 800"/>
              <a:gd name="T2" fmla="*/ 1288 w 1648"/>
              <a:gd name="T3" fmla="*/ 680 h 800"/>
              <a:gd name="T4" fmla="*/ 120 w 1648"/>
              <a:gd name="T5" fmla="*/ 680 h 800"/>
              <a:gd name="T6" fmla="*/ 120 w 1648"/>
              <a:gd name="T7" fmla="*/ 120 h 800"/>
              <a:gd name="T8" fmla="*/ 1288 w 1648"/>
              <a:gd name="T9" fmla="*/ 120 h 800"/>
              <a:gd name="T10" fmla="*/ 1408 w 1648"/>
              <a:gd name="T11" fmla="*/ 0 h 800"/>
              <a:gd name="T12" fmla="*/ 0 w 1648"/>
              <a:gd name="T13" fmla="*/ 0 h 800"/>
              <a:gd name="T14" fmla="*/ 0 w 1648"/>
              <a:gd name="T15" fmla="*/ 800 h 800"/>
              <a:gd name="T16" fmla="*/ 1408 w 1648"/>
              <a:gd name="T17" fmla="*/ 800 h 800"/>
              <a:gd name="T18" fmla="*/ 1408 w 1648"/>
              <a:gd name="T19" fmla="*/ 0 h 800"/>
              <a:gd name="T20" fmla="*/ 1488 w 1648"/>
              <a:gd name="T21" fmla="*/ 580 h 800"/>
              <a:gd name="T22" fmla="*/ 1584 w 1648"/>
              <a:gd name="T23" fmla="*/ 580 h 800"/>
              <a:gd name="T24" fmla="*/ 1648 w 1648"/>
              <a:gd name="T25" fmla="*/ 516 h 800"/>
              <a:gd name="T26" fmla="*/ 1648 w 1648"/>
              <a:gd name="T27" fmla="*/ 284 h 800"/>
              <a:gd name="T28" fmla="*/ 1584 w 1648"/>
              <a:gd name="T29" fmla="*/ 220 h 800"/>
              <a:gd name="T30" fmla="*/ 1488 w 1648"/>
              <a:gd name="T31" fmla="*/ 220 h 800"/>
              <a:gd name="T32" fmla="*/ 1488 w 1648"/>
              <a:gd name="T33" fmla="*/ 580 h 800"/>
              <a:gd name="T34" fmla="*/ 360 w 1648"/>
              <a:gd name="T35" fmla="*/ 306 h 800"/>
              <a:gd name="T36" fmla="*/ 778 w 1648"/>
              <a:gd name="T37" fmla="*/ 590 h 800"/>
              <a:gd name="T38" fmla="*/ 778 w 1648"/>
              <a:gd name="T39" fmla="*/ 425 h 800"/>
              <a:gd name="T40" fmla="*/ 1065 w 1648"/>
              <a:gd name="T41" fmla="*/ 507 h 800"/>
              <a:gd name="T42" fmla="*/ 652 w 1648"/>
              <a:gd name="T43" fmla="*/ 210 h 800"/>
              <a:gd name="T44" fmla="*/ 652 w 1648"/>
              <a:gd name="T45" fmla="*/ 390 h 800"/>
              <a:gd name="T46" fmla="*/ 360 w 1648"/>
              <a:gd name="T47" fmla="*/ 30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8" h="800">
                <a:moveTo>
                  <a:pt x="1288" y="120"/>
                </a:moveTo>
                <a:cubicBezTo>
                  <a:pt x="1288" y="680"/>
                  <a:pt x="1288" y="680"/>
                  <a:pt x="1288" y="680"/>
                </a:cubicBezTo>
                <a:cubicBezTo>
                  <a:pt x="120" y="680"/>
                  <a:pt x="120" y="680"/>
                  <a:pt x="120" y="680"/>
                </a:cubicBezTo>
                <a:cubicBezTo>
                  <a:pt x="120" y="120"/>
                  <a:pt x="120" y="120"/>
                  <a:pt x="120" y="120"/>
                </a:cubicBezTo>
                <a:cubicBezTo>
                  <a:pt x="1288" y="120"/>
                  <a:pt x="1288" y="120"/>
                  <a:pt x="1288" y="120"/>
                </a:cubicBezTo>
                <a:moveTo>
                  <a:pt x="1408" y="0"/>
                </a:moveTo>
                <a:cubicBezTo>
                  <a:pt x="0" y="0"/>
                  <a:pt x="0" y="0"/>
                  <a:pt x="0" y="0"/>
                </a:cubicBezTo>
                <a:cubicBezTo>
                  <a:pt x="0" y="800"/>
                  <a:pt x="0" y="800"/>
                  <a:pt x="0" y="800"/>
                </a:cubicBezTo>
                <a:cubicBezTo>
                  <a:pt x="1408" y="800"/>
                  <a:pt x="1408" y="800"/>
                  <a:pt x="1408" y="800"/>
                </a:cubicBezTo>
                <a:lnTo>
                  <a:pt x="1408" y="0"/>
                </a:lnTo>
                <a:close/>
                <a:moveTo>
                  <a:pt x="1488" y="580"/>
                </a:moveTo>
                <a:cubicBezTo>
                  <a:pt x="1584" y="580"/>
                  <a:pt x="1584" y="580"/>
                  <a:pt x="1584" y="580"/>
                </a:cubicBezTo>
                <a:cubicBezTo>
                  <a:pt x="1619" y="580"/>
                  <a:pt x="1648" y="551"/>
                  <a:pt x="1648" y="516"/>
                </a:cubicBezTo>
                <a:cubicBezTo>
                  <a:pt x="1648" y="284"/>
                  <a:pt x="1648" y="284"/>
                  <a:pt x="1648" y="284"/>
                </a:cubicBezTo>
                <a:cubicBezTo>
                  <a:pt x="1648" y="249"/>
                  <a:pt x="1619" y="220"/>
                  <a:pt x="1584" y="220"/>
                </a:cubicBezTo>
                <a:cubicBezTo>
                  <a:pt x="1488" y="220"/>
                  <a:pt x="1488" y="220"/>
                  <a:pt x="1488" y="220"/>
                </a:cubicBezTo>
                <a:lnTo>
                  <a:pt x="1488" y="580"/>
                </a:lnTo>
                <a:close/>
                <a:moveTo>
                  <a:pt x="360" y="306"/>
                </a:moveTo>
                <a:cubicBezTo>
                  <a:pt x="778" y="590"/>
                  <a:pt x="778" y="590"/>
                  <a:pt x="778" y="590"/>
                </a:cubicBezTo>
                <a:cubicBezTo>
                  <a:pt x="778" y="425"/>
                  <a:pt x="778" y="425"/>
                  <a:pt x="778" y="425"/>
                </a:cubicBezTo>
                <a:cubicBezTo>
                  <a:pt x="1065" y="507"/>
                  <a:pt x="1065" y="507"/>
                  <a:pt x="1065" y="507"/>
                </a:cubicBezTo>
                <a:cubicBezTo>
                  <a:pt x="652" y="210"/>
                  <a:pt x="652" y="210"/>
                  <a:pt x="652" y="210"/>
                </a:cubicBezTo>
                <a:cubicBezTo>
                  <a:pt x="652" y="390"/>
                  <a:pt x="652" y="390"/>
                  <a:pt x="652" y="390"/>
                </a:cubicBezTo>
                <a:lnTo>
                  <a:pt x="360" y="306"/>
                </a:lnTo>
                <a:close/>
              </a:path>
            </a:pathLst>
          </a:custGeom>
          <a:solidFill>
            <a:srgbClr val="F18D1B"/>
          </a:solidFill>
          <a:ln>
            <a:noFill/>
          </a:ln>
          <a:extLst/>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14" name="Freeform 29"/>
          <p:cNvSpPr>
            <a:spLocks noEditPoints="1"/>
          </p:cNvSpPr>
          <p:nvPr/>
        </p:nvSpPr>
        <p:spPr bwMode="auto">
          <a:xfrm>
            <a:off x="4925542" y="2865964"/>
            <a:ext cx="269818" cy="227952"/>
          </a:xfrm>
          <a:custGeom>
            <a:avLst/>
            <a:gdLst>
              <a:gd name="T0" fmla="*/ 1519 w 1724"/>
              <a:gd name="T1" fmla="*/ 524 h 1455"/>
              <a:gd name="T2" fmla="*/ 328 w 1724"/>
              <a:gd name="T3" fmla="*/ 428 h 1455"/>
              <a:gd name="T4" fmla="*/ 44 w 1724"/>
              <a:gd name="T5" fmla="*/ 1187 h 1455"/>
              <a:gd name="T6" fmla="*/ 526 w 1724"/>
              <a:gd name="T7" fmla="*/ 1131 h 1455"/>
              <a:gd name="T8" fmla="*/ 1075 w 1724"/>
              <a:gd name="T9" fmla="*/ 1074 h 1455"/>
              <a:gd name="T10" fmla="*/ 1403 w 1724"/>
              <a:gd name="T11" fmla="*/ 1337 h 1455"/>
              <a:gd name="T12" fmla="*/ 648 w 1724"/>
              <a:gd name="T13" fmla="*/ 796 h 1455"/>
              <a:gd name="T14" fmla="*/ 538 w 1724"/>
              <a:gd name="T15" fmla="*/ 905 h 1455"/>
              <a:gd name="T16" fmla="*/ 452 w 1724"/>
              <a:gd name="T17" fmla="*/ 796 h 1455"/>
              <a:gd name="T18" fmla="*/ 342 w 1724"/>
              <a:gd name="T19" fmla="*/ 709 h 1455"/>
              <a:gd name="T20" fmla="*/ 452 w 1724"/>
              <a:gd name="T21" fmla="*/ 600 h 1455"/>
              <a:gd name="T22" fmla="*/ 538 w 1724"/>
              <a:gd name="T23" fmla="*/ 709 h 1455"/>
              <a:gd name="T24" fmla="*/ 648 w 1724"/>
              <a:gd name="T25" fmla="*/ 796 h 1455"/>
              <a:gd name="T26" fmla="*/ 803 w 1724"/>
              <a:gd name="T27" fmla="*/ 898 h 1455"/>
              <a:gd name="T28" fmla="*/ 921 w 1724"/>
              <a:gd name="T29" fmla="*/ 847 h 1455"/>
              <a:gd name="T30" fmla="*/ 1161 w 1724"/>
              <a:gd name="T31" fmla="*/ 789 h 1455"/>
              <a:gd name="T32" fmla="*/ 1087 w 1724"/>
              <a:gd name="T33" fmla="*/ 716 h 1455"/>
              <a:gd name="T34" fmla="*/ 1161 w 1724"/>
              <a:gd name="T35" fmla="*/ 789 h 1455"/>
              <a:gd name="T36" fmla="*/ 1202 w 1724"/>
              <a:gd name="T37" fmla="*/ 895 h 1455"/>
              <a:gd name="T38" fmla="*/ 1276 w 1724"/>
              <a:gd name="T39" fmla="*/ 822 h 1455"/>
              <a:gd name="T40" fmla="*/ 1276 w 1724"/>
              <a:gd name="T41" fmla="*/ 685 h 1455"/>
              <a:gd name="T42" fmla="*/ 1202 w 1724"/>
              <a:gd name="T43" fmla="*/ 612 h 1455"/>
              <a:gd name="T44" fmla="*/ 1276 w 1724"/>
              <a:gd name="T45" fmla="*/ 685 h 1455"/>
              <a:gd name="T46" fmla="*/ 1317 w 1724"/>
              <a:gd name="T47" fmla="*/ 789 h 1455"/>
              <a:gd name="T48" fmla="*/ 1391 w 1724"/>
              <a:gd name="T49" fmla="*/ 716 h 1455"/>
              <a:gd name="T50" fmla="*/ 503 w 1724"/>
              <a:gd name="T51" fmla="*/ 149 h 1455"/>
              <a:gd name="T52" fmla="*/ 1221 w 1724"/>
              <a:gd name="T53" fmla="*/ 149 h 1455"/>
              <a:gd name="T54" fmla="*/ 862 w 1724"/>
              <a:gd name="T55" fmla="*/ 86 h 1455"/>
              <a:gd name="T56" fmla="*/ 503 w 1724"/>
              <a:gd name="T57" fmla="*/ 149 h 1455"/>
              <a:gd name="T58" fmla="*/ 862 w 1724"/>
              <a:gd name="T59" fmla="*/ 242 h 1455"/>
              <a:gd name="T60" fmla="*/ 1113 w 1724"/>
              <a:gd name="T61" fmla="*/ 257 h 1455"/>
              <a:gd name="T62" fmla="*/ 611 w 1724"/>
              <a:gd name="T63" fmla="*/ 257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24" h="1455">
                <a:moveTo>
                  <a:pt x="1680" y="1187"/>
                </a:moveTo>
                <a:cubicBezTo>
                  <a:pt x="1519" y="524"/>
                  <a:pt x="1519" y="524"/>
                  <a:pt x="1519" y="524"/>
                </a:cubicBezTo>
                <a:cubicBezTo>
                  <a:pt x="1505" y="467"/>
                  <a:pt x="1454" y="428"/>
                  <a:pt x="1396" y="428"/>
                </a:cubicBezTo>
                <a:cubicBezTo>
                  <a:pt x="328" y="428"/>
                  <a:pt x="328" y="428"/>
                  <a:pt x="328" y="428"/>
                </a:cubicBezTo>
                <a:cubicBezTo>
                  <a:pt x="270" y="428"/>
                  <a:pt x="219" y="467"/>
                  <a:pt x="205" y="524"/>
                </a:cubicBezTo>
                <a:cubicBezTo>
                  <a:pt x="44" y="1187"/>
                  <a:pt x="44" y="1187"/>
                  <a:pt x="44" y="1187"/>
                </a:cubicBezTo>
                <a:cubicBezTo>
                  <a:pt x="0" y="1366"/>
                  <a:pt x="203" y="1455"/>
                  <a:pt x="321" y="1337"/>
                </a:cubicBezTo>
                <a:cubicBezTo>
                  <a:pt x="526" y="1131"/>
                  <a:pt x="526" y="1131"/>
                  <a:pt x="526" y="1131"/>
                </a:cubicBezTo>
                <a:cubicBezTo>
                  <a:pt x="556" y="1095"/>
                  <a:pt x="601" y="1074"/>
                  <a:pt x="649" y="1074"/>
                </a:cubicBezTo>
                <a:cubicBezTo>
                  <a:pt x="1075" y="1074"/>
                  <a:pt x="1075" y="1074"/>
                  <a:pt x="1075" y="1074"/>
                </a:cubicBezTo>
                <a:cubicBezTo>
                  <a:pt x="1123" y="1074"/>
                  <a:pt x="1168" y="1095"/>
                  <a:pt x="1198" y="1131"/>
                </a:cubicBezTo>
                <a:cubicBezTo>
                  <a:pt x="1403" y="1337"/>
                  <a:pt x="1403" y="1337"/>
                  <a:pt x="1403" y="1337"/>
                </a:cubicBezTo>
                <a:cubicBezTo>
                  <a:pt x="1521" y="1455"/>
                  <a:pt x="1724" y="1366"/>
                  <a:pt x="1680" y="1187"/>
                </a:cubicBezTo>
                <a:close/>
                <a:moveTo>
                  <a:pt x="648" y="796"/>
                </a:moveTo>
                <a:cubicBezTo>
                  <a:pt x="538" y="796"/>
                  <a:pt x="538" y="796"/>
                  <a:pt x="538" y="796"/>
                </a:cubicBezTo>
                <a:cubicBezTo>
                  <a:pt x="538" y="905"/>
                  <a:pt x="538" y="905"/>
                  <a:pt x="538" y="905"/>
                </a:cubicBezTo>
                <a:cubicBezTo>
                  <a:pt x="452" y="905"/>
                  <a:pt x="452" y="905"/>
                  <a:pt x="452" y="905"/>
                </a:cubicBezTo>
                <a:cubicBezTo>
                  <a:pt x="452" y="796"/>
                  <a:pt x="452" y="796"/>
                  <a:pt x="452" y="796"/>
                </a:cubicBezTo>
                <a:cubicBezTo>
                  <a:pt x="342" y="796"/>
                  <a:pt x="342" y="796"/>
                  <a:pt x="342" y="796"/>
                </a:cubicBezTo>
                <a:cubicBezTo>
                  <a:pt x="342" y="709"/>
                  <a:pt x="342" y="709"/>
                  <a:pt x="342" y="709"/>
                </a:cubicBezTo>
                <a:cubicBezTo>
                  <a:pt x="452" y="709"/>
                  <a:pt x="452" y="709"/>
                  <a:pt x="452" y="709"/>
                </a:cubicBezTo>
                <a:cubicBezTo>
                  <a:pt x="452" y="600"/>
                  <a:pt x="452" y="600"/>
                  <a:pt x="452" y="600"/>
                </a:cubicBezTo>
                <a:cubicBezTo>
                  <a:pt x="538" y="600"/>
                  <a:pt x="538" y="600"/>
                  <a:pt x="538" y="600"/>
                </a:cubicBezTo>
                <a:cubicBezTo>
                  <a:pt x="538" y="709"/>
                  <a:pt x="538" y="709"/>
                  <a:pt x="538" y="709"/>
                </a:cubicBezTo>
                <a:cubicBezTo>
                  <a:pt x="648" y="709"/>
                  <a:pt x="648" y="709"/>
                  <a:pt x="648" y="709"/>
                </a:cubicBezTo>
                <a:lnTo>
                  <a:pt x="648" y="796"/>
                </a:lnTo>
                <a:close/>
                <a:moveTo>
                  <a:pt x="921" y="898"/>
                </a:moveTo>
                <a:cubicBezTo>
                  <a:pt x="803" y="898"/>
                  <a:pt x="803" y="898"/>
                  <a:pt x="803" y="898"/>
                </a:cubicBezTo>
                <a:cubicBezTo>
                  <a:pt x="803" y="847"/>
                  <a:pt x="803" y="847"/>
                  <a:pt x="803" y="847"/>
                </a:cubicBezTo>
                <a:cubicBezTo>
                  <a:pt x="921" y="847"/>
                  <a:pt x="921" y="847"/>
                  <a:pt x="921" y="847"/>
                </a:cubicBezTo>
                <a:lnTo>
                  <a:pt x="921" y="898"/>
                </a:lnTo>
                <a:close/>
                <a:moveTo>
                  <a:pt x="1161" y="789"/>
                </a:moveTo>
                <a:cubicBezTo>
                  <a:pt x="1141" y="810"/>
                  <a:pt x="1108" y="810"/>
                  <a:pt x="1087" y="789"/>
                </a:cubicBezTo>
                <a:cubicBezTo>
                  <a:pt x="1067" y="769"/>
                  <a:pt x="1067" y="736"/>
                  <a:pt x="1087" y="716"/>
                </a:cubicBezTo>
                <a:cubicBezTo>
                  <a:pt x="1108" y="695"/>
                  <a:pt x="1141" y="695"/>
                  <a:pt x="1161" y="716"/>
                </a:cubicBezTo>
                <a:cubicBezTo>
                  <a:pt x="1181" y="736"/>
                  <a:pt x="1181" y="769"/>
                  <a:pt x="1161" y="789"/>
                </a:cubicBezTo>
                <a:close/>
                <a:moveTo>
                  <a:pt x="1276" y="895"/>
                </a:moveTo>
                <a:cubicBezTo>
                  <a:pt x="1256" y="916"/>
                  <a:pt x="1223" y="916"/>
                  <a:pt x="1202" y="895"/>
                </a:cubicBezTo>
                <a:cubicBezTo>
                  <a:pt x="1182" y="875"/>
                  <a:pt x="1182" y="842"/>
                  <a:pt x="1202" y="822"/>
                </a:cubicBezTo>
                <a:cubicBezTo>
                  <a:pt x="1223" y="801"/>
                  <a:pt x="1256" y="801"/>
                  <a:pt x="1276" y="822"/>
                </a:cubicBezTo>
                <a:cubicBezTo>
                  <a:pt x="1296" y="842"/>
                  <a:pt x="1296" y="875"/>
                  <a:pt x="1276" y="895"/>
                </a:cubicBezTo>
                <a:close/>
                <a:moveTo>
                  <a:pt x="1276" y="685"/>
                </a:moveTo>
                <a:cubicBezTo>
                  <a:pt x="1256" y="706"/>
                  <a:pt x="1223" y="706"/>
                  <a:pt x="1202" y="685"/>
                </a:cubicBezTo>
                <a:cubicBezTo>
                  <a:pt x="1182" y="665"/>
                  <a:pt x="1182" y="632"/>
                  <a:pt x="1202" y="612"/>
                </a:cubicBezTo>
                <a:cubicBezTo>
                  <a:pt x="1223" y="591"/>
                  <a:pt x="1256" y="591"/>
                  <a:pt x="1276" y="612"/>
                </a:cubicBezTo>
                <a:cubicBezTo>
                  <a:pt x="1296" y="632"/>
                  <a:pt x="1296" y="665"/>
                  <a:pt x="1276" y="685"/>
                </a:cubicBezTo>
                <a:close/>
                <a:moveTo>
                  <a:pt x="1391" y="789"/>
                </a:moveTo>
                <a:cubicBezTo>
                  <a:pt x="1370" y="810"/>
                  <a:pt x="1337" y="810"/>
                  <a:pt x="1317" y="789"/>
                </a:cubicBezTo>
                <a:cubicBezTo>
                  <a:pt x="1297" y="769"/>
                  <a:pt x="1297" y="736"/>
                  <a:pt x="1317" y="716"/>
                </a:cubicBezTo>
                <a:cubicBezTo>
                  <a:pt x="1337" y="695"/>
                  <a:pt x="1370" y="695"/>
                  <a:pt x="1391" y="716"/>
                </a:cubicBezTo>
                <a:cubicBezTo>
                  <a:pt x="1411" y="736"/>
                  <a:pt x="1411" y="769"/>
                  <a:pt x="1391" y="789"/>
                </a:cubicBezTo>
                <a:close/>
                <a:moveTo>
                  <a:pt x="503" y="149"/>
                </a:moveTo>
                <a:cubicBezTo>
                  <a:pt x="595" y="57"/>
                  <a:pt x="722" y="0"/>
                  <a:pt x="862" y="0"/>
                </a:cubicBezTo>
                <a:cubicBezTo>
                  <a:pt x="1002" y="0"/>
                  <a:pt x="1129" y="57"/>
                  <a:pt x="1221" y="149"/>
                </a:cubicBezTo>
                <a:cubicBezTo>
                  <a:pt x="1160" y="210"/>
                  <a:pt x="1160" y="210"/>
                  <a:pt x="1160" y="210"/>
                </a:cubicBezTo>
                <a:cubicBezTo>
                  <a:pt x="1084" y="133"/>
                  <a:pt x="978" y="86"/>
                  <a:pt x="862" y="86"/>
                </a:cubicBezTo>
                <a:cubicBezTo>
                  <a:pt x="746" y="86"/>
                  <a:pt x="640" y="133"/>
                  <a:pt x="564" y="210"/>
                </a:cubicBezTo>
                <a:lnTo>
                  <a:pt x="503" y="149"/>
                </a:lnTo>
                <a:close/>
                <a:moveTo>
                  <a:pt x="674" y="320"/>
                </a:moveTo>
                <a:cubicBezTo>
                  <a:pt x="722" y="272"/>
                  <a:pt x="789" y="242"/>
                  <a:pt x="862" y="242"/>
                </a:cubicBezTo>
                <a:cubicBezTo>
                  <a:pt x="935" y="242"/>
                  <a:pt x="1002" y="272"/>
                  <a:pt x="1050" y="320"/>
                </a:cubicBezTo>
                <a:cubicBezTo>
                  <a:pt x="1113" y="257"/>
                  <a:pt x="1113" y="257"/>
                  <a:pt x="1113" y="257"/>
                </a:cubicBezTo>
                <a:cubicBezTo>
                  <a:pt x="1048" y="193"/>
                  <a:pt x="960" y="153"/>
                  <a:pt x="862" y="153"/>
                </a:cubicBezTo>
                <a:cubicBezTo>
                  <a:pt x="764" y="153"/>
                  <a:pt x="676" y="193"/>
                  <a:pt x="611" y="257"/>
                </a:cubicBezTo>
                <a:lnTo>
                  <a:pt x="674" y="320"/>
                </a:lnTo>
                <a:close/>
              </a:path>
            </a:pathLst>
          </a:custGeom>
          <a:solidFill>
            <a:srgbClr val="F18D1B"/>
          </a:solidFill>
          <a:ln>
            <a:noFill/>
          </a:ln>
          <a:extLst/>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15" name="Freeform 5"/>
          <p:cNvSpPr>
            <a:spLocks noEditPoints="1"/>
          </p:cNvSpPr>
          <p:nvPr/>
        </p:nvSpPr>
        <p:spPr bwMode="auto">
          <a:xfrm>
            <a:off x="5649352" y="2870630"/>
            <a:ext cx="198283" cy="218619"/>
          </a:xfrm>
          <a:custGeom>
            <a:avLst/>
            <a:gdLst>
              <a:gd name="T0" fmla="*/ 1490 w 1490"/>
              <a:gd name="T1" fmla="*/ 932 h 1648"/>
              <a:gd name="T2" fmla="*/ 1127 w 1490"/>
              <a:gd name="T3" fmla="*/ 1142 h 1648"/>
              <a:gd name="T4" fmla="*/ 1243 w 1490"/>
              <a:gd name="T5" fmla="*/ 1208 h 1648"/>
              <a:gd name="T6" fmla="*/ 825 w 1490"/>
              <a:gd name="T7" fmla="*/ 1482 h 1648"/>
              <a:gd name="T8" fmla="*/ 825 w 1490"/>
              <a:gd name="T9" fmla="*/ 725 h 1648"/>
              <a:gd name="T10" fmla="*/ 1020 w 1490"/>
              <a:gd name="T11" fmla="*/ 275 h 1648"/>
              <a:gd name="T12" fmla="*/ 745 w 1490"/>
              <a:gd name="T13" fmla="*/ 0 h 1648"/>
              <a:gd name="T14" fmla="*/ 470 w 1490"/>
              <a:gd name="T15" fmla="*/ 275 h 1648"/>
              <a:gd name="T16" fmla="*/ 665 w 1490"/>
              <a:gd name="T17" fmla="*/ 725 h 1648"/>
              <a:gd name="T18" fmla="*/ 665 w 1490"/>
              <a:gd name="T19" fmla="*/ 1482 h 1648"/>
              <a:gd name="T20" fmla="*/ 247 w 1490"/>
              <a:gd name="T21" fmla="*/ 1208 h 1648"/>
              <a:gd name="T22" fmla="*/ 363 w 1490"/>
              <a:gd name="T23" fmla="*/ 1142 h 1648"/>
              <a:gd name="T24" fmla="*/ 0 w 1490"/>
              <a:gd name="T25" fmla="*/ 932 h 1648"/>
              <a:gd name="T26" fmla="*/ 0 w 1490"/>
              <a:gd name="T27" fmla="*/ 1351 h 1648"/>
              <a:gd name="T28" fmla="*/ 108 w 1490"/>
              <a:gd name="T29" fmla="*/ 1288 h 1648"/>
              <a:gd name="T30" fmla="*/ 745 w 1490"/>
              <a:gd name="T31" fmla="*/ 1648 h 1648"/>
              <a:gd name="T32" fmla="*/ 1382 w 1490"/>
              <a:gd name="T33" fmla="*/ 1288 h 1648"/>
              <a:gd name="T34" fmla="*/ 1490 w 1490"/>
              <a:gd name="T35" fmla="*/ 1351 h 1648"/>
              <a:gd name="T36" fmla="*/ 1490 w 1490"/>
              <a:gd name="T37" fmla="*/ 932 h 1648"/>
              <a:gd name="T38" fmla="*/ 630 w 1490"/>
              <a:gd name="T39" fmla="*/ 275 h 1648"/>
              <a:gd name="T40" fmla="*/ 745 w 1490"/>
              <a:gd name="T41" fmla="*/ 160 h 1648"/>
              <a:gd name="T42" fmla="*/ 860 w 1490"/>
              <a:gd name="T43" fmla="*/ 275 h 1648"/>
              <a:gd name="T44" fmla="*/ 745 w 1490"/>
              <a:gd name="T45" fmla="*/ 390 h 1648"/>
              <a:gd name="T46" fmla="*/ 630 w 1490"/>
              <a:gd name="T47" fmla="*/ 275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90" h="1648">
                <a:moveTo>
                  <a:pt x="1490" y="932"/>
                </a:moveTo>
                <a:cubicBezTo>
                  <a:pt x="1127" y="1142"/>
                  <a:pt x="1127" y="1142"/>
                  <a:pt x="1127" y="1142"/>
                </a:cubicBezTo>
                <a:cubicBezTo>
                  <a:pt x="1243" y="1208"/>
                  <a:pt x="1243" y="1208"/>
                  <a:pt x="1243" y="1208"/>
                </a:cubicBezTo>
                <a:cubicBezTo>
                  <a:pt x="1130" y="1361"/>
                  <a:pt x="983" y="1457"/>
                  <a:pt x="825" y="1482"/>
                </a:cubicBezTo>
                <a:cubicBezTo>
                  <a:pt x="825" y="725"/>
                  <a:pt x="825" y="725"/>
                  <a:pt x="825" y="725"/>
                </a:cubicBezTo>
                <a:cubicBezTo>
                  <a:pt x="825" y="505"/>
                  <a:pt x="1020" y="484"/>
                  <a:pt x="1020" y="275"/>
                </a:cubicBezTo>
                <a:cubicBezTo>
                  <a:pt x="1020" y="123"/>
                  <a:pt x="897" y="0"/>
                  <a:pt x="745" y="0"/>
                </a:cubicBezTo>
                <a:cubicBezTo>
                  <a:pt x="593" y="0"/>
                  <a:pt x="470" y="123"/>
                  <a:pt x="470" y="275"/>
                </a:cubicBezTo>
                <a:cubicBezTo>
                  <a:pt x="470" y="486"/>
                  <a:pt x="665" y="503"/>
                  <a:pt x="665" y="725"/>
                </a:cubicBezTo>
                <a:cubicBezTo>
                  <a:pt x="665" y="1482"/>
                  <a:pt x="665" y="1482"/>
                  <a:pt x="665" y="1482"/>
                </a:cubicBezTo>
                <a:cubicBezTo>
                  <a:pt x="507" y="1457"/>
                  <a:pt x="360" y="1361"/>
                  <a:pt x="247" y="1208"/>
                </a:cubicBezTo>
                <a:cubicBezTo>
                  <a:pt x="363" y="1142"/>
                  <a:pt x="363" y="1142"/>
                  <a:pt x="363" y="1142"/>
                </a:cubicBezTo>
                <a:cubicBezTo>
                  <a:pt x="0" y="932"/>
                  <a:pt x="0" y="932"/>
                  <a:pt x="0" y="932"/>
                </a:cubicBezTo>
                <a:cubicBezTo>
                  <a:pt x="0" y="1351"/>
                  <a:pt x="0" y="1351"/>
                  <a:pt x="0" y="1351"/>
                </a:cubicBezTo>
                <a:cubicBezTo>
                  <a:pt x="108" y="1288"/>
                  <a:pt x="108" y="1288"/>
                  <a:pt x="108" y="1288"/>
                </a:cubicBezTo>
                <a:cubicBezTo>
                  <a:pt x="270" y="1518"/>
                  <a:pt x="499" y="1648"/>
                  <a:pt x="745" y="1648"/>
                </a:cubicBezTo>
                <a:cubicBezTo>
                  <a:pt x="991" y="1648"/>
                  <a:pt x="1220" y="1518"/>
                  <a:pt x="1382" y="1288"/>
                </a:cubicBezTo>
                <a:cubicBezTo>
                  <a:pt x="1490" y="1351"/>
                  <a:pt x="1490" y="1351"/>
                  <a:pt x="1490" y="1351"/>
                </a:cubicBezTo>
                <a:lnTo>
                  <a:pt x="1490" y="932"/>
                </a:lnTo>
                <a:close/>
                <a:moveTo>
                  <a:pt x="630" y="275"/>
                </a:moveTo>
                <a:cubicBezTo>
                  <a:pt x="630" y="212"/>
                  <a:pt x="682" y="160"/>
                  <a:pt x="745" y="160"/>
                </a:cubicBezTo>
                <a:cubicBezTo>
                  <a:pt x="808" y="160"/>
                  <a:pt x="860" y="212"/>
                  <a:pt x="860" y="275"/>
                </a:cubicBezTo>
                <a:cubicBezTo>
                  <a:pt x="860" y="339"/>
                  <a:pt x="808" y="390"/>
                  <a:pt x="745" y="390"/>
                </a:cubicBezTo>
                <a:cubicBezTo>
                  <a:pt x="682" y="390"/>
                  <a:pt x="630" y="339"/>
                  <a:pt x="630" y="275"/>
                </a:cubicBezTo>
                <a:close/>
              </a:path>
            </a:pathLst>
          </a:custGeom>
          <a:solidFill>
            <a:srgbClr val="F18D1B"/>
          </a:solidFill>
          <a:ln>
            <a:noFill/>
          </a:ln>
          <a:extLst/>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grpSp>
        <p:nvGrpSpPr>
          <p:cNvPr id="16" name="Group 27"/>
          <p:cNvGrpSpPr/>
          <p:nvPr/>
        </p:nvGrpSpPr>
        <p:grpSpPr>
          <a:xfrm>
            <a:off x="3638625" y="3122035"/>
            <a:ext cx="69926" cy="545951"/>
            <a:chOff x="1440328" y="3428014"/>
            <a:chExt cx="77696" cy="606612"/>
          </a:xfrm>
        </p:grpSpPr>
        <p:sp>
          <p:nvSpPr>
            <p:cNvPr id="17" name="Oval 22"/>
            <p:cNvSpPr/>
            <p:nvPr/>
          </p:nvSpPr>
          <p:spPr>
            <a:xfrm>
              <a:off x="1440329" y="3428014"/>
              <a:ext cx="77695" cy="77695"/>
            </a:xfrm>
            <a:prstGeom prst="ellipse">
              <a:avLst/>
            </a:prstGeom>
            <a:solidFill>
              <a:srgbClr val="FAFAFA">
                <a:lumMod val="90000"/>
              </a:srgbClr>
            </a:solidFill>
            <a:ln w="12700" cap="flat" cmpd="sng" algn="ctr">
              <a:solidFill>
                <a:srgbClr val="F18D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sp>
          <p:nvSpPr>
            <p:cNvPr id="18" name="Oval 92"/>
            <p:cNvSpPr/>
            <p:nvPr/>
          </p:nvSpPr>
          <p:spPr>
            <a:xfrm>
              <a:off x="1440328" y="3956931"/>
              <a:ext cx="77695" cy="77695"/>
            </a:xfrm>
            <a:prstGeom prst="ellipse">
              <a:avLst/>
            </a:prstGeom>
            <a:solidFill>
              <a:srgbClr val="FAFAFA">
                <a:lumMod val="90000"/>
              </a:srgbClr>
            </a:solidFill>
            <a:ln w="12700" cap="flat" cmpd="sng" algn="ctr">
              <a:solidFill>
                <a:srgbClr val="F18D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cxnSp>
          <p:nvCxnSpPr>
            <p:cNvPr id="19" name="Straight Connector 25"/>
            <p:cNvCxnSpPr>
              <a:stCxn id="17" idx="4"/>
              <a:endCxn id="18" idx="0"/>
            </p:cNvCxnSpPr>
            <p:nvPr/>
          </p:nvCxnSpPr>
          <p:spPr>
            <a:xfrm flipH="1">
              <a:off x="1479176" y="3505709"/>
              <a:ext cx="1" cy="451222"/>
            </a:xfrm>
            <a:prstGeom prst="line">
              <a:avLst/>
            </a:prstGeom>
            <a:noFill/>
            <a:ln w="12700" cap="flat" cmpd="sng" algn="ctr">
              <a:solidFill>
                <a:srgbClr val="F18D1B"/>
              </a:solidFill>
              <a:prstDash val="solid"/>
              <a:miter lim="800000"/>
            </a:ln>
            <a:effectLst/>
          </p:spPr>
        </p:cxnSp>
      </p:grpSp>
      <p:grpSp>
        <p:nvGrpSpPr>
          <p:cNvPr id="20" name="Group 93"/>
          <p:cNvGrpSpPr/>
          <p:nvPr/>
        </p:nvGrpSpPr>
        <p:grpSpPr>
          <a:xfrm>
            <a:off x="4325086" y="2286515"/>
            <a:ext cx="69926" cy="545951"/>
            <a:chOff x="1440328" y="3428014"/>
            <a:chExt cx="77696" cy="606612"/>
          </a:xfrm>
        </p:grpSpPr>
        <p:sp>
          <p:nvSpPr>
            <p:cNvPr id="21" name="Oval 94"/>
            <p:cNvSpPr/>
            <p:nvPr/>
          </p:nvSpPr>
          <p:spPr>
            <a:xfrm>
              <a:off x="1440329" y="3428014"/>
              <a:ext cx="77695" cy="77695"/>
            </a:xfrm>
            <a:prstGeom prst="ellipse">
              <a:avLst/>
            </a:prstGeom>
            <a:solidFill>
              <a:srgbClr val="FAFAFA">
                <a:lumMod val="90000"/>
              </a:srgbClr>
            </a:solidFill>
            <a:ln w="12700" cap="flat" cmpd="sng" algn="ctr">
              <a:solidFill>
                <a:srgbClr val="F18D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sp>
          <p:nvSpPr>
            <p:cNvPr id="22" name="Oval 95"/>
            <p:cNvSpPr/>
            <p:nvPr/>
          </p:nvSpPr>
          <p:spPr>
            <a:xfrm>
              <a:off x="1440328" y="3956931"/>
              <a:ext cx="77695" cy="77695"/>
            </a:xfrm>
            <a:prstGeom prst="ellipse">
              <a:avLst/>
            </a:prstGeom>
            <a:solidFill>
              <a:srgbClr val="FAFAFA">
                <a:lumMod val="90000"/>
              </a:srgbClr>
            </a:solidFill>
            <a:ln w="12700" cap="flat" cmpd="sng" algn="ctr">
              <a:solidFill>
                <a:srgbClr val="F18D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cxnSp>
          <p:nvCxnSpPr>
            <p:cNvPr id="23" name="Straight Connector 96"/>
            <p:cNvCxnSpPr>
              <a:stCxn id="21" idx="4"/>
              <a:endCxn id="22" idx="0"/>
            </p:cNvCxnSpPr>
            <p:nvPr/>
          </p:nvCxnSpPr>
          <p:spPr>
            <a:xfrm flipH="1">
              <a:off x="1479176" y="3505709"/>
              <a:ext cx="1" cy="451222"/>
            </a:xfrm>
            <a:prstGeom prst="line">
              <a:avLst/>
            </a:prstGeom>
            <a:noFill/>
            <a:ln w="12700" cap="flat" cmpd="sng" algn="ctr">
              <a:solidFill>
                <a:srgbClr val="F18D1B"/>
              </a:solidFill>
              <a:prstDash val="solid"/>
              <a:miter lim="800000"/>
            </a:ln>
            <a:effectLst/>
          </p:spPr>
        </p:cxnSp>
      </p:grpSp>
      <p:grpSp>
        <p:nvGrpSpPr>
          <p:cNvPr id="24" name="Group 97"/>
          <p:cNvGrpSpPr/>
          <p:nvPr/>
        </p:nvGrpSpPr>
        <p:grpSpPr>
          <a:xfrm>
            <a:off x="5022750" y="3122035"/>
            <a:ext cx="69926" cy="545951"/>
            <a:chOff x="1440328" y="3428014"/>
            <a:chExt cx="77696" cy="606612"/>
          </a:xfrm>
        </p:grpSpPr>
        <p:sp>
          <p:nvSpPr>
            <p:cNvPr id="25" name="Oval 98"/>
            <p:cNvSpPr/>
            <p:nvPr/>
          </p:nvSpPr>
          <p:spPr>
            <a:xfrm>
              <a:off x="1440329" y="3428014"/>
              <a:ext cx="77695" cy="77695"/>
            </a:xfrm>
            <a:prstGeom prst="ellipse">
              <a:avLst/>
            </a:prstGeom>
            <a:solidFill>
              <a:srgbClr val="FAFAFA">
                <a:lumMod val="90000"/>
              </a:srgbClr>
            </a:solidFill>
            <a:ln w="12700" cap="flat" cmpd="sng" algn="ctr">
              <a:solidFill>
                <a:srgbClr val="F18D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sp>
          <p:nvSpPr>
            <p:cNvPr id="26" name="Oval 99"/>
            <p:cNvSpPr/>
            <p:nvPr/>
          </p:nvSpPr>
          <p:spPr>
            <a:xfrm>
              <a:off x="1440328" y="3956931"/>
              <a:ext cx="77695" cy="77695"/>
            </a:xfrm>
            <a:prstGeom prst="ellipse">
              <a:avLst/>
            </a:prstGeom>
            <a:solidFill>
              <a:srgbClr val="FAFAFA">
                <a:lumMod val="90000"/>
              </a:srgbClr>
            </a:solidFill>
            <a:ln w="12700" cap="flat" cmpd="sng" algn="ctr">
              <a:solidFill>
                <a:srgbClr val="F18D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cxnSp>
          <p:nvCxnSpPr>
            <p:cNvPr id="27" name="Straight Connector 100"/>
            <p:cNvCxnSpPr>
              <a:stCxn id="25" idx="4"/>
              <a:endCxn id="26" idx="0"/>
            </p:cNvCxnSpPr>
            <p:nvPr/>
          </p:nvCxnSpPr>
          <p:spPr>
            <a:xfrm flipH="1">
              <a:off x="1479176" y="3505709"/>
              <a:ext cx="1" cy="451222"/>
            </a:xfrm>
            <a:prstGeom prst="line">
              <a:avLst/>
            </a:prstGeom>
            <a:noFill/>
            <a:ln w="12700" cap="flat" cmpd="sng" algn="ctr">
              <a:solidFill>
                <a:srgbClr val="F18D1B"/>
              </a:solidFill>
              <a:prstDash val="solid"/>
              <a:miter lim="800000"/>
            </a:ln>
            <a:effectLst/>
          </p:spPr>
        </p:cxnSp>
      </p:grpSp>
      <p:grpSp>
        <p:nvGrpSpPr>
          <p:cNvPr id="28" name="Group 101"/>
          <p:cNvGrpSpPr/>
          <p:nvPr/>
        </p:nvGrpSpPr>
        <p:grpSpPr>
          <a:xfrm>
            <a:off x="5709210" y="2286515"/>
            <a:ext cx="69926" cy="545951"/>
            <a:chOff x="1440328" y="3428014"/>
            <a:chExt cx="77696" cy="606612"/>
          </a:xfrm>
        </p:grpSpPr>
        <p:sp>
          <p:nvSpPr>
            <p:cNvPr id="29" name="Oval 102"/>
            <p:cNvSpPr/>
            <p:nvPr/>
          </p:nvSpPr>
          <p:spPr>
            <a:xfrm>
              <a:off x="1440329" y="3428014"/>
              <a:ext cx="77695" cy="77695"/>
            </a:xfrm>
            <a:prstGeom prst="ellipse">
              <a:avLst/>
            </a:prstGeom>
            <a:solidFill>
              <a:srgbClr val="FAFAFA">
                <a:lumMod val="90000"/>
              </a:srgbClr>
            </a:solidFill>
            <a:ln w="12700" cap="flat" cmpd="sng" algn="ctr">
              <a:solidFill>
                <a:srgbClr val="F18D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sp>
          <p:nvSpPr>
            <p:cNvPr id="30" name="Oval 103"/>
            <p:cNvSpPr/>
            <p:nvPr/>
          </p:nvSpPr>
          <p:spPr>
            <a:xfrm>
              <a:off x="1440328" y="3956931"/>
              <a:ext cx="77695" cy="77695"/>
            </a:xfrm>
            <a:prstGeom prst="ellipse">
              <a:avLst/>
            </a:prstGeom>
            <a:solidFill>
              <a:srgbClr val="FAFAFA">
                <a:lumMod val="90000"/>
              </a:srgbClr>
            </a:solidFill>
            <a:ln w="12700" cap="flat" cmpd="sng" algn="ctr">
              <a:solidFill>
                <a:srgbClr val="F18D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cxnSp>
          <p:nvCxnSpPr>
            <p:cNvPr id="31" name="Straight Connector 104"/>
            <p:cNvCxnSpPr>
              <a:stCxn id="29" idx="4"/>
              <a:endCxn id="30" idx="0"/>
            </p:cNvCxnSpPr>
            <p:nvPr/>
          </p:nvCxnSpPr>
          <p:spPr>
            <a:xfrm flipH="1">
              <a:off x="1479176" y="3505709"/>
              <a:ext cx="1" cy="451222"/>
            </a:xfrm>
            <a:prstGeom prst="line">
              <a:avLst/>
            </a:prstGeom>
            <a:noFill/>
            <a:ln w="12700" cap="flat" cmpd="sng" algn="ctr">
              <a:solidFill>
                <a:srgbClr val="F18D1B"/>
              </a:solidFill>
              <a:prstDash val="solid"/>
              <a:miter lim="800000"/>
            </a:ln>
            <a:effectLst/>
          </p:spPr>
        </p:cxnSp>
      </p:grpSp>
      <p:sp>
        <p:nvSpPr>
          <p:cNvPr id="32" name="TextBox 67"/>
          <p:cNvSpPr txBox="1"/>
          <p:nvPr/>
        </p:nvSpPr>
        <p:spPr>
          <a:xfrm>
            <a:off x="3057763" y="3657497"/>
            <a:ext cx="1223867" cy="867930"/>
          </a:xfrm>
          <a:prstGeom prst="rect">
            <a:avLst/>
          </a:prstGeom>
          <a:noFill/>
        </p:spPr>
        <p:txBody>
          <a:bodyPr wrap="square" lIns="82296" tIns="41148" rIns="82296" bIns="41148"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关键文字内容</a:t>
            </a:r>
            <a:endParaRPr kumimoji="0" lang="en-US" altLang="zh-CN" sz="1050" b="1"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a:t>
            </a: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endParaRPr kumimoji="0" lang="en-US" altLang="zh-CN"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33" name="TextBox 68"/>
          <p:cNvSpPr txBox="1"/>
          <p:nvPr/>
        </p:nvSpPr>
        <p:spPr>
          <a:xfrm>
            <a:off x="4476419" y="3657497"/>
            <a:ext cx="1223867" cy="867930"/>
          </a:xfrm>
          <a:prstGeom prst="rect">
            <a:avLst/>
          </a:prstGeom>
          <a:noFill/>
        </p:spPr>
        <p:txBody>
          <a:bodyPr wrap="square" lIns="82296" tIns="41148" rIns="82296" bIns="41148"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关键文字内容</a:t>
            </a:r>
            <a:endParaRPr kumimoji="0" lang="en-US" altLang="zh-CN" sz="1050" b="1"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a:t>
            </a: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endParaRPr kumimoji="0" lang="en-US" altLang="zh-CN"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34" name="TextBox 69"/>
          <p:cNvSpPr txBox="1"/>
          <p:nvPr/>
        </p:nvSpPr>
        <p:spPr>
          <a:xfrm>
            <a:off x="3720693" y="1425249"/>
            <a:ext cx="1223867" cy="867930"/>
          </a:xfrm>
          <a:prstGeom prst="rect">
            <a:avLst/>
          </a:prstGeom>
          <a:noFill/>
        </p:spPr>
        <p:txBody>
          <a:bodyPr wrap="square" lIns="82296" tIns="41148" rIns="82296" bIns="41148"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关键文字内容</a:t>
            </a:r>
            <a:endParaRPr kumimoji="0" lang="en-US" altLang="zh-CN" sz="1050" b="1"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a:t>
            </a: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endParaRPr kumimoji="0" lang="en-US" altLang="zh-CN"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35" name="TextBox 70"/>
          <p:cNvSpPr txBox="1"/>
          <p:nvPr/>
        </p:nvSpPr>
        <p:spPr>
          <a:xfrm>
            <a:off x="5139349" y="1425249"/>
            <a:ext cx="1223867" cy="867930"/>
          </a:xfrm>
          <a:prstGeom prst="rect">
            <a:avLst/>
          </a:prstGeom>
          <a:noFill/>
        </p:spPr>
        <p:txBody>
          <a:bodyPr wrap="square" lIns="82296" tIns="41148" rIns="82296" bIns="41148"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关键文字内容</a:t>
            </a:r>
            <a:endParaRPr kumimoji="0" lang="en-US" altLang="zh-CN" sz="1050" b="1"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a:t>
            </a: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endParaRPr kumimoji="0" lang="en-US" altLang="zh-CN"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36" name="Freeform 8"/>
          <p:cNvSpPr>
            <a:spLocks noEditPoints="1"/>
          </p:cNvSpPr>
          <p:nvPr/>
        </p:nvSpPr>
        <p:spPr bwMode="auto">
          <a:xfrm>
            <a:off x="6935470" y="2865964"/>
            <a:ext cx="1236930" cy="1479559"/>
          </a:xfrm>
          <a:custGeom>
            <a:avLst/>
            <a:gdLst>
              <a:gd name="T0" fmla="*/ 235 w 486"/>
              <a:gd name="T1" fmla="*/ 239 h 581"/>
              <a:gd name="T2" fmla="*/ 216 w 486"/>
              <a:gd name="T3" fmla="*/ 263 h 581"/>
              <a:gd name="T4" fmla="*/ 414 w 486"/>
              <a:gd name="T5" fmla="*/ 557 h 581"/>
              <a:gd name="T6" fmla="*/ 467 w 486"/>
              <a:gd name="T7" fmla="*/ 266 h 581"/>
              <a:gd name="T8" fmla="*/ 486 w 486"/>
              <a:gd name="T9" fmla="*/ 249 h 581"/>
              <a:gd name="T10" fmla="*/ 426 w 486"/>
              <a:gd name="T11" fmla="*/ 155 h 581"/>
              <a:gd name="T12" fmla="*/ 407 w 486"/>
              <a:gd name="T13" fmla="*/ 160 h 581"/>
              <a:gd name="T14" fmla="*/ 284 w 486"/>
              <a:gd name="T15" fmla="*/ 247 h 581"/>
              <a:gd name="T16" fmla="*/ 265 w 486"/>
              <a:gd name="T17" fmla="*/ 209 h 581"/>
              <a:gd name="T18" fmla="*/ 224 w 486"/>
              <a:gd name="T19" fmla="*/ 158 h 581"/>
              <a:gd name="T20" fmla="*/ 209 w 486"/>
              <a:gd name="T21" fmla="*/ 128 h 581"/>
              <a:gd name="T22" fmla="*/ 254 w 486"/>
              <a:gd name="T23" fmla="*/ 108 h 581"/>
              <a:gd name="T24" fmla="*/ 260 w 486"/>
              <a:gd name="T25" fmla="*/ 97 h 581"/>
              <a:gd name="T26" fmla="*/ 273 w 486"/>
              <a:gd name="T27" fmla="*/ 43 h 581"/>
              <a:gd name="T28" fmla="*/ 203 w 486"/>
              <a:gd name="T29" fmla="*/ 11 h 581"/>
              <a:gd name="T30" fmla="*/ 163 w 486"/>
              <a:gd name="T31" fmla="*/ 80 h 581"/>
              <a:gd name="T32" fmla="*/ 145 w 486"/>
              <a:gd name="T33" fmla="*/ 125 h 581"/>
              <a:gd name="T34" fmla="*/ 139 w 486"/>
              <a:gd name="T35" fmla="*/ 155 h 581"/>
              <a:gd name="T36" fmla="*/ 130 w 486"/>
              <a:gd name="T37" fmla="*/ 209 h 581"/>
              <a:gd name="T38" fmla="*/ 98 w 486"/>
              <a:gd name="T39" fmla="*/ 274 h 581"/>
              <a:gd name="T40" fmla="*/ 80 w 486"/>
              <a:gd name="T41" fmla="*/ 305 h 581"/>
              <a:gd name="T42" fmla="*/ 52 w 486"/>
              <a:gd name="T43" fmla="*/ 345 h 581"/>
              <a:gd name="T44" fmla="*/ 43 w 486"/>
              <a:gd name="T45" fmla="*/ 208 h 581"/>
              <a:gd name="T46" fmla="*/ 29 w 486"/>
              <a:gd name="T47" fmla="*/ 362 h 581"/>
              <a:gd name="T48" fmla="*/ 24 w 486"/>
              <a:gd name="T49" fmla="*/ 564 h 581"/>
              <a:gd name="T50" fmla="*/ 55 w 486"/>
              <a:gd name="T51" fmla="*/ 375 h 581"/>
              <a:gd name="T52" fmla="*/ 149 w 486"/>
              <a:gd name="T53" fmla="*/ 447 h 581"/>
              <a:gd name="T54" fmla="*/ 97 w 486"/>
              <a:gd name="T55" fmla="*/ 460 h 581"/>
              <a:gd name="T56" fmla="*/ 86 w 486"/>
              <a:gd name="T57" fmla="*/ 515 h 581"/>
              <a:gd name="T58" fmla="*/ 111 w 486"/>
              <a:gd name="T59" fmla="*/ 545 h 581"/>
              <a:gd name="T60" fmla="*/ 165 w 486"/>
              <a:gd name="T61" fmla="*/ 476 h 581"/>
              <a:gd name="T62" fmla="*/ 192 w 486"/>
              <a:gd name="T63" fmla="*/ 564 h 581"/>
              <a:gd name="T64" fmla="*/ 235 w 486"/>
              <a:gd name="T65" fmla="*/ 554 h 581"/>
              <a:gd name="T66" fmla="*/ 262 w 486"/>
              <a:gd name="T67" fmla="*/ 533 h 581"/>
              <a:gd name="T68" fmla="*/ 249 w 486"/>
              <a:gd name="T69" fmla="*/ 497 h 581"/>
              <a:gd name="T70" fmla="*/ 282 w 486"/>
              <a:gd name="T71" fmla="*/ 427 h 581"/>
              <a:gd name="T72" fmla="*/ 275 w 486"/>
              <a:gd name="T73" fmla="*/ 333 h 581"/>
              <a:gd name="T74" fmla="*/ 182 w 486"/>
              <a:gd name="T75" fmla="*/ 305 h 581"/>
              <a:gd name="T76" fmla="*/ 191 w 486"/>
              <a:gd name="T77" fmla="*/ 290 h 581"/>
              <a:gd name="T78" fmla="*/ 226 w 486"/>
              <a:gd name="T79" fmla="*/ 218 h 581"/>
              <a:gd name="T80" fmla="*/ 216 w 486"/>
              <a:gd name="T81" fmla="*/ 409 h 581"/>
              <a:gd name="T82" fmla="*/ 187 w 486"/>
              <a:gd name="T83" fmla="*/ 93 h 581"/>
              <a:gd name="T84" fmla="*/ 167 w 486"/>
              <a:gd name="T85" fmla="*/ 119 h 581"/>
              <a:gd name="T86" fmla="*/ 203 w 486"/>
              <a:gd name="T87" fmla="*/ 24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6" h="581">
                <a:moveTo>
                  <a:pt x="226" y="218"/>
                </a:moveTo>
                <a:cubicBezTo>
                  <a:pt x="226" y="218"/>
                  <a:pt x="228" y="221"/>
                  <a:pt x="229" y="223"/>
                </a:cubicBezTo>
                <a:cubicBezTo>
                  <a:pt x="229" y="223"/>
                  <a:pt x="226" y="230"/>
                  <a:pt x="235" y="239"/>
                </a:cubicBezTo>
                <a:cubicBezTo>
                  <a:pt x="235" y="239"/>
                  <a:pt x="243" y="245"/>
                  <a:pt x="247" y="247"/>
                </a:cubicBezTo>
                <a:cubicBezTo>
                  <a:pt x="250" y="249"/>
                  <a:pt x="215" y="248"/>
                  <a:pt x="215" y="248"/>
                </a:cubicBezTo>
                <a:cubicBezTo>
                  <a:pt x="216" y="263"/>
                  <a:pt x="216" y="263"/>
                  <a:pt x="216" y="263"/>
                </a:cubicBezTo>
                <a:cubicBezTo>
                  <a:pt x="242" y="267"/>
                  <a:pt x="242" y="267"/>
                  <a:pt x="242" y="267"/>
                </a:cubicBezTo>
                <a:cubicBezTo>
                  <a:pt x="414" y="266"/>
                  <a:pt x="414" y="266"/>
                  <a:pt x="414" y="266"/>
                </a:cubicBezTo>
                <a:cubicBezTo>
                  <a:pt x="414" y="557"/>
                  <a:pt x="414" y="557"/>
                  <a:pt x="414" y="557"/>
                </a:cubicBezTo>
                <a:cubicBezTo>
                  <a:pt x="432" y="557"/>
                  <a:pt x="432" y="557"/>
                  <a:pt x="432" y="557"/>
                </a:cubicBezTo>
                <a:cubicBezTo>
                  <a:pt x="432" y="266"/>
                  <a:pt x="432" y="266"/>
                  <a:pt x="432" y="266"/>
                </a:cubicBezTo>
                <a:cubicBezTo>
                  <a:pt x="467" y="266"/>
                  <a:pt x="467" y="266"/>
                  <a:pt x="467" y="266"/>
                </a:cubicBezTo>
                <a:cubicBezTo>
                  <a:pt x="467" y="581"/>
                  <a:pt x="467" y="581"/>
                  <a:pt x="467" y="581"/>
                </a:cubicBezTo>
                <a:cubicBezTo>
                  <a:pt x="486" y="581"/>
                  <a:pt x="486" y="581"/>
                  <a:pt x="486" y="581"/>
                </a:cubicBezTo>
                <a:cubicBezTo>
                  <a:pt x="486" y="249"/>
                  <a:pt x="486" y="249"/>
                  <a:pt x="486" y="249"/>
                </a:cubicBezTo>
                <a:cubicBezTo>
                  <a:pt x="391" y="249"/>
                  <a:pt x="391" y="249"/>
                  <a:pt x="391" y="249"/>
                </a:cubicBezTo>
                <a:cubicBezTo>
                  <a:pt x="391" y="249"/>
                  <a:pt x="389" y="247"/>
                  <a:pt x="392" y="245"/>
                </a:cubicBezTo>
                <a:cubicBezTo>
                  <a:pt x="426" y="155"/>
                  <a:pt x="426" y="155"/>
                  <a:pt x="426" y="155"/>
                </a:cubicBezTo>
                <a:cubicBezTo>
                  <a:pt x="426" y="155"/>
                  <a:pt x="427" y="153"/>
                  <a:pt x="423" y="154"/>
                </a:cubicBezTo>
                <a:cubicBezTo>
                  <a:pt x="411" y="156"/>
                  <a:pt x="411" y="156"/>
                  <a:pt x="411" y="156"/>
                </a:cubicBezTo>
                <a:cubicBezTo>
                  <a:pt x="411" y="156"/>
                  <a:pt x="408" y="157"/>
                  <a:pt x="407" y="160"/>
                </a:cubicBezTo>
                <a:cubicBezTo>
                  <a:pt x="376" y="240"/>
                  <a:pt x="376" y="240"/>
                  <a:pt x="376" y="240"/>
                </a:cubicBezTo>
                <a:cubicBezTo>
                  <a:pt x="281" y="241"/>
                  <a:pt x="281" y="241"/>
                  <a:pt x="281" y="241"/>
                </a:cubicBezTo>
                <a:cubicBezTo>
                  <a:pt x="281" y="241"/>
                  <a:pt x="280" y="245"/>
                  <a:pt x="284" y="247"/>
                </a:cubicBezTo>
                <a:cubicBezTo>
                  <a:pt x="275" y="247"/>
                  <a:pt x="275" y="247"/>
                  <a:pt x="275" y="247"/>
                </a:cubicBezTo>
                <a:cubicBezTo>
                  <a:pt x="275" y="247"/>
                  <a:pt x="290" y="227"/>
                  <a:pt x="282" y="218"/>
                </a:cubicBezTo>
                <a:cubicBezTo>
                  <a:pt x="282" y="218"/>
                  <a:pt x="273" y="209"/>
                  <a:pt x="265" y="209"/>
                </a:cubicBezTo>
                <a:cubicBezTo>
                  <a:pt x="265" y="209"/>
                  <a:pt x="260" y="206"/>
                  <a:pt x="258" y="204"/>
                </a:cubicBezTo>
                <a:cubicBezTo>
                  <a:pt x="256" y="203"/>
                  <a:pt x="237" y="183"/>
                  <a:pt x="237" y="179"/>
                </a:cubicBezTo>
                <a:cubicBezTo>
                  <a:pt x="236" y="176"/>
                  <a:pt x="229" y="162"/>
                  <a:pt x="224" y="158"/>
                </a:cubicBezTo>
                <a:cubicBezTo>
                  <a:pt x="219" y="154"/>
                  <a:pt x="224" y="149"/>
                  <a:pt x="218" y="144"/>
                </a:cubicBezTo>
                <a:cubicBezTo>
                  <a:pt x="213" y="139"/>
                  <a:pt x="212" y="128"/>
                  <a:pt x="208" y="128"/>
                </a:cubicBezTo>
                <a:cubicBezTo>
                  <a:pt x="204" y="128"/>
                  <a:pt x="209" y="128"/>
                  <a:pt x="209" y="128"/>
                </a:cubicBezTo>
                <a:cubicBezTo>
                  <a:pt x="209" y="128"/>
                  <a:pt x="221" y="107"/>
                  <a:pt x="230" y="112"/>
                </a:cubicBezTo>
                <a:cubicBezTo>
                  <a:pt x="230" y="112"/>
                  <a:pt x="245" y="121"/>
                  <a:pt x="248" y="114"/>
                </a:cubicBezTo>
                <a:cubicBezTo>
                  <a:pt x="248" y="114"/>
                  <a:pt x="249" y="107"/>
                  <a:pt x="254" y="108"/>
                </a:cubicBezTo>
                <a:cubicBezTo>
                  <a:pt x="253" y="103"/>
                  <a:pt x="253" y="103"/>
                  <a:pt x="253" y="103"/>
                </a:cubicBezTo>
                <a:cubicBezTo>
                  <a:pt x="253" y="103"/>
                  <a:pt x="256" y="104"/>
                  <a:pt x="257" y="102"/>
                </a:cubicBezTo>
                <a:cubicBezTo>
                  <a:pt x="257" y="102"/>
                  <a:pt x="256" y="96"/>
                  <a:pt x="260" y="97"/>
                </a:cubicBezTo>
                <a:cubicBezTo>
                  <a:pt x="260" y="97"/>
                  <a:pt x="268" y="98"/>
                  <a:pt x="267" y="92"/>
                </a:cubicBezTo>
                <a:cubicBezTo>
                  <a:pt x="267" y="92"/>
                  <a:pt x="264" y="78"/>
                  <a:pt x="267" y="75"/>
                </a:cubicBezTo>
                <a:cubicBezTo>
                  <a:pt x="270" y="71"/>
                  <a:pt x="280" y="55"/>
                  <a:pt x="273" y="43"/>
                </a:cubicBezTo>
                <a:cubicBezTo>
                  <a:pt x="273" y="43"/>
                  <a:pt x="282" y="19"/>
                  <a:pt x="235" y="10"/>
                </a:cubicBezTo>
                <a:cubicBezTo>
                  <a:pt x="235" y="10"/>
                  <a:pt x="215" y="10"/>
                  <a:pt x="209" y="14"/>
                </a:cubicBezTo>
                <a:cubicBezTo>
                  <a:pt x="209" y="14"/>
                  <a:pt x="207" y="15"/>
                  <a:pt x="203" y="11"/>
                </a:cubicBezTo>
                <a:cubicBezTo>
                  <a:pt x="203" y="11"/>
                  <a:pt x="190" y="0"/>
                  <a:pt x="180" y="13"/>
                </a:cubicBezTo>
                <a:cubicBezTo>
                  <a:pt x="180" y="13"/>
                  <a:pt x="175" y="17"/>
                  <a:pt x="170" y="59"/>
                </a:cubicBezTo>
                <a:cubicBezTo>
                  <a:pt x="170" y="59"/>
                  <a:pt x="165" y="77"/>
                  <a:pt x="163" y="80"/>
                </a:cubicBezTo>
                <a:cubicBezTo>
                  <a:pt x="161" y="83"/>
                  <a:pt x="161" y="83"/>
                  <a:pt x="160" y="88"/>
                </a:cubicBezTo>
                <a:cubicBezTo>
                  <a:pt x="159" y="94"/>
                  <a:pt x="161" y="95"/>
                  <a:pt x="156" y="102"/>
                </a:cubicBezTo>
                <a:cubicBezTo>
                  <a:pt x="151" y="110"/>
                  <a:pt x="150" y="117"/>
                  <a:pt x="145" y="125"/>
                </a:cubicBezTo>
                <a:cubicBezTo>
                  <a:pt x="139" y="133"/>
                  <a:pt x="135" y="139"/>
                  <a:pt x="136" y="146"/>
                </a:cubicBezTo>
                <a:cubicBezTo>
                  <a:pt x="137" y="153"/>
                  <a:pt x="138" y="156"/>
                  <a:pt x="138" y="156"/>
                </a:cubicBezTo>
                <a:cubicBezTo>
                  <a:pt x="139" y="155"/>
                  <a:pt x="139" y="155"/>
                  <a:pt x="139" y="155"/>
                </a:cubicBezTo>
                <a:cubicBezTo>
                  <a:pt x="138" y="159"/>
                  <a:pt x="137" y="163"/>
                  <a:pt x="137" y="168"/>
                </a:cubicBezTo>
                <a:cubicBezTo>
                  <a:pt x="136" y="179"/>
                  <a:pt x="136" y="192"/>
                  <a:pt x="136" y="196"/>
                </a:cubicBezTo>
                <a:cubicBezTo>
                  <a:pt x="135" y="199"/>
                  <a:pt x="133" y="203"/>
                  <a:pt x="130" y="209"/>
                </a:cubicBezTo>
                <a:cubicBezTo>
                  <a:pt x="127" y="216"/>
                  <a:pt x="124" y="234"/>
                  <a:pt x="124" y="241"/>
                </a:cubicBezTo>
                <a:cubicBezTo>
                  <a:pt x="124" y="247"/>
                  <a:pt x="127" y="245"/>
                  <a:pt x="119" y="253"/>
                </a:cubicBezTo>
                <a:cubicBezTo>
                  <a:pt x="110" y="260"/>
                  <a:pt x="105" y="266"/>
                  <a:pt x="98" y="274"/>
                </a:cubicBezTo>
                <a:cubicBezTo>
                  <a:pt x="92" y="281"/>
                  <a:pt x="83" y="291"/>
                  <a:pt x="82" y="293"/>
                </a:cubicBezTo>
                <a:cubicBezTo>
                  <a:pt x="80" y="295"/>
                  <a:pt x="82" y="295"/>
                  <a:pt x="80" y="299"/>
                </a:cubicBezTo>
                <a:cubicBezTo>
                  <a:pt x="79" y="302"/>
                  <a:pt x="78" y="304"/>
                  <a:pt x="80" y="305"/>
                </a:cubicBezTo>
                <a:cubicBezTo>
                  <a:pt x="82" y="305"/>
                  <a:pt x="81" y="306"/>
                  <a:pt x="80" y="309"/>
                </a:cubicBezTo>
                <a:cubicBezTo>
                  <a:pt x="79" y="312"/>
                  <a:pt x="74" y="341"/>
                  <a:pt x="89" y="356"/>
                </a:cubicBezTo>
                <a:cubicBezTo>
                  <a:pt x="89" y="356"/>
                  <a:pt x="47" y="359"/>
                  <a:pt x="52" y="345"/>
                </a:cubicBezTo>
                <a:cubicBezTo>
                  <a:pt x="52" y="345"/>
                  <a:pt x="87" y="235"/>
                  <a:pt x="63" y="210"/>
                </a:cubicBezTo>
                <a:cubicBezTo>
                  <a:pt x="44" y="205"/>
                  <a:pt x="44" y="205"/>
                  <a:pt x="44" y="205"/>
                </a:cubicBezTo>
                <a:cubicBezTo>
                  <a:pt x="44" y="205"/>
                  <a:pt x="41" y="204"/>
                  <a:pt x="43" y="208"/>
                </a:cubicBezTo>
                <a:cubicBezTo>
                  <a:pt x="43" y="208"/>
                  <a:pt x="65" y="244"/>
                  <a:pt x="48" y="291"/>
                </a:cubicBezTo>
                <a:cubicBezTo>
                  <a:pt x="53" y="295"/>
                  <a:pt x="53" y="295"/>
                  <a:pt x="53" y="295"/>
                </a:cubicBezTo>
                <a:cubicBezTo>
                  <a:pt x="29" y="362"/>
                  <a:pt x="29" y="362"/>
                  <a:pt x="29" y="362"/>
                </a:cubicBezTo>
                <a:cubicBezTo>
                  <a:pt x="29" y="362"/>
                  <a:pt x="20" y="361"/>
                  <a:pt x="26" y="370"/>
                </a:cubicBezTo>
                <a:cubicBezTo>
                  <a:pt x="0" y="564"/>
                  <a:pt x="0" y="564"/>
                  <a:pt x="0" y="564"/>
                </a:cubicBezTo>
                <a:cubicBezTo>
                  <a:pt x="24" y="564"/>
                  <a:pt x="24" y="564"/>
                  <a:pt x="24" y="564"/>
                </a:cubicBezTo>
                <a:cubicBezTo>
                  <a:pt x="29" y="492"/>
                  <a:pt x="29" y="492"/>
                  <a:pt x="29" y="492"/>
                </a:cubicBezTo>
                <a:cubicBezTo>
                  <a:pt x="39" y="384"/>
                  <a:pt x="39" y="384"/>
                  <a:pt x="39" y="384"/>
                </a:cubicBezTo>
                <a:cubicBezTo>
                  <a:pt x="43" y="380"/>
                  <a:pt x="48" y="375"/>
                  <a:pt x="55" y="375"/>
                </a:cubicBezTo>
                <a:cubicBezTo>
                  <a:pt x="193" y="383"/>
                  <a:pt x="193" y="383"/>
                  <a:pt x="193" y="383"/>
                </a:cubicBezTo>
                <a:cubicBezTo>
                  <a:pt x="193" y="421"/>
                  <a:pt x="193" y="421"/>
                  <a:pt x="193" y="421"/>
                </a:cubicBezTo>
                <a:cubicBezTo>
                  <a:pt x="149" y="447"/>
                  <a:pt x="149" y="447"/>
                  <a:pt x="149" y="447"/>
                </a:cubicBezTo>
                <a:cubicBezTo>
                  <a:pt x="150" y="451"/>
                  <a:pt x="150" y="451"/>
                  <a:pt x="150" y="451"/>
                </a:cubicBezTo>
                <a:cubicBezTo>
                  <a:pt x="146" y="454"/>
                  <a:pt x="116" y="463"/>
                  <a:pt x="116" y="463"/>
                </a:cubicBezTo>
                <a:cubicBezTo>
                  <a:pt x="113" y="458"/>
                  <a:pt x="97" y="460"/>
                  <a:pt x="97" y="460"/>
                </a:cubicBezTo>
                <a:cubicBezTo>
                  <a:pt x="84" y="458"/>
                  <a:pt x="85" y="468"/>
                  <a:pt x="85" y="468"/>
                </a:cubicBezTo>
                <a:cubicBezTo>
                  <a:pt x="87" y="480"/>
                  <a:pt x="86" y="504"/>
                  <a:pt x="86" y="515"/>
                </a:cubicBezTo>
                <a:cubicBezTo>
                  <a:pt x="86" y="515"/>
                  <a:pt x="86" y="515"/>
                  <a:pt x="86" y="515"/>
                </a:cubicBezTo>
                <a:cubicBezTo>
                  <a:pt x="84" y="523"/>
                  <a:pt x="80" y="550"/>
                  <a:pt x="85" y="558"/>
                </a:cubicBezTo>
                <a:cubicBezTo>
                  <a:pt x="85" y="558"/>
                  <a:pt x="93" y="564"/>
                  <a:pt x="101" y="565"/>
                </a:cubicBezTo>
                <a:cubicBezTo>
                  <a:pt x="101" y="565"/>
                  <a:pt x="128" y="567"/>
                  <a:pt x="111" y="545"/>
                </a:cubicBezTo>
                <a:cubicBezTo>
                  <a:pt x="111" y="545"/>
                  <a:pt x="113" y="522"/>
                  <a:pt x="120" y="515"/>
                </a:cubicBezTo>
                <a:cubicBezTo>
                  <a:pt x="123" y="512"/>
                  <a:pt x="126" y="506"/>
                  <a:pt x="125" y="505"/>
                </a:cubicBezTo>
                <a:cubicBezTo>
                  <a:pt x="125" y="505"/>
                  <a:pt x="144" y="482"/>
                  <a:pt x="165" y="476"/>
                </a:cubicBezTo>
                <a:cubicBezTo>
                  <a:pt x="174" y="486"/>
                  <a:pt x="174" y="486"/>
                  <a:pt x="174" y="486"/>
                </a:cubicBezTo>
                <a:cubicBezTo>
                  <a:pt x="191" y="474"/>
                  <a:pt x="191" y="474"/>
                  <a:pt x="191" y="474"/>
                </a:cubicBezTo>
                <a:cubicBezTo>
                  <a:pt x="192" y="564"/>
                  <a:pt x="192" y="564"/>
                  <a:pt x="192" y="564"/>
                </a:cubicBezTo>
                <a:cubicBezTo>
                  <a:pt x="211" y="564"/>
                  <a:pt x="211" y="564"/>
                  <a:pt x="211" y="564"/>
                </a:cubicBezTo>
                <a:cubicBezTo>
                  <a:pt x="212" y="554"/>
                  <a:pt x="212" y="554"/>
                  <a:pt x="212" y="554"/>
                </a:cubicBezTo>
                <a:cubicBezTo>
                  <a:pt x="212" y="554"/>
                  <a:pt x="229" y="553"/>
                  <a:pt x="235" y="554"/>
                </a:cubicBezTo>
                <a:cubicBezTo>
                  <a:pt x="241" y="556"/>
                  <a:pt x="259" y="556"/>
                  <a:pt x="263" y="556"/>
                </a:cubicBezTo>
                <a:cubicBezTo>
                  <a:pt x="266" y="556"/>
                  <a:pt x="298" y="554"/>
                  <a:pt x="287" y="543"/>
                </a:cubicBezTo>
                <a:cubicBezTo>
                  <a:pt x="287" y="543"/>
                  <a:pt x="264" y="535"/>
                  <a:pt x="262" y="533"/>
                </a:cubicBezTo>
                <a:cubicBezTo>
                  <a:pt x="259" y="532"/>
                  <a:pt x="233" y="515"/>
                  <a:pt x="232" y="517"/>
                </a:cubicBezTo>
                <a:cubicBezTo>
                  <a:pt x="232" y="517"/>
                  <a:pt x="224" y="508"/>
                  <a:pt x="234" y="493"/>
                </a:cubicBezTo>
                <a:cubicBezTo>
                  <a:pt x="249" y="497"/>
                  <a:pt x="249" y="497"/>
                  <a:pt x="249" y="497"/>
                </a:cubicBezTo>
                <a:cubicBezTo>
                  <a:pt x="249" y="497"/>
                  <a:pt x="264" y="463"/>
                  <a:pt x="265" y="461"/>
                </a:cubicBezTo>
                <a:cubicBezTo>
                  <a:pt x="266" y="458"/>
                  <a:pt x="265" y="455"/>
                  <a:pt x="269" y="452"/>
                </a:cubicBezTo>
                <a:cubicBezTo>
                  <a:pt x="272" y="449"/>
                  <a:pt x="280" y="429"/>
                  <a:pt x="282" y="427"/>
                </a:cubicBezTo>
                <a:cubicBezTo>
                  <a:pt x="282" y="427"/>
                  <a:pt x="314" y="410"/>
                  <a:pt x="302" y="388"/>
                </a:cubicBezTo>
                <a:cubicBezTo>
                  <a:pt x="302" y="388"/>
                  <a:pt x="321" y="365"/>
                  <a:pt x="311" y="351"/>
                </a:cubicBezTo>
                <a:cubicBezTo>
                  <a:pt x="311" y="351"/>
                  <a:pt x="301" y="336"/>
                  <a:pt x="275" y="333"/>
                </a:cubicBezTo>
                <a:cubicBezTo>
                  <a:pt x="248" y="330"/>
                  <a:pt x="182" y="316"/>
                  <a:pt x="182" y="316"/>
                </a:cubicBezTo>
                <a:cubicBezTo>
                  <a:pt x="182" y="316"/>
                  <a:pt x="178" y="314"/>
                  <a:pt x="180" y="311"/>
                </a:cubicBezTo>
                <a:cubicBezTo>
                  <a:pt x="180" y="311"/>
                  <a:pt x="181" y="306"/>
                  <a:pt x="182" y="305"/>
                </a:cubicBezTo>
                <a:cubicBezTo>
                  <a:pt x="183" y="303"/>
                  <a:pt x="186" y="301"/>
                  <a:pt x="186" y="298"/>
                </a:cubicBezTo>
                <a:cubicBezTo>
                  <a:pt x="186" y="295"/>
                  <a:pt x="187" y="296"/>
                  <a:pt x="188" y="294"/>
                </a:cubicBezTo>
                <a:cubicBezTo>
                  <a:pt x="190" y="293"/>
                  <a:pt x="190" y="293"/>
                  <a:pt x="191" y="290"/>
                </a:cubicBezTo>
                <a:cubicBezTo>
                  <a:pt x="193" y="287"/>
                  <a:pt x="201" y="265"/>
                  <a:pt x="204" y="261"/>
                </a:cubicBezTo>
                <a:cubicBezTo>
                  <a:pt x="204" y="261"/>
                  <a:pt x="208" y="240"/>
                  <a:pt x="211" y="239"/>
                </a:cubicBezTo>
                <a:cubicBezTo>
                  <a:pt x="215" y="237"/>
                  <a:pt x="227" y="235"/>
                  <a:pt x="226" y="218"/>
                </a:cubicBezTo>
                <a:close/>
                <a:moveTo>
                  <a:pt x="216" y="382"/>
                </a:moveTo>
                <a:cubicBezTo>
                  <a:pt x="219" y="387"/>
                  <a:pt x="241" y="398"/>
                  <a:pt x="241" y="398"/>
                </a:cubicBezTo>
                <a:cubicBezTo>
                  <a:pt x="236" y="398"/>
                  <a:pt x="216" y="409"/>
                  <a:pt x="216" y="409"/>
                </a:cubicBezTo>
                <a:lnTo>
                  <a:pt x="216" y="382"/>
                </a:lnTo>
                <a:close/>
                <a:moveTo>
                  <a:pt x="167" y="119"/>
                </a:moveTo>
                <a:cubicBezTo>
                  <a:pt x="187" y="93"/>
                  <a:pt x="187" y="93"/>
                  <a:pt x="187" y="93"/>
                </a:cubicBezTo>
                <a:cubicBezTo>
                  <a:pt x="188" y="92"/>
                  <a:pt x="188" y="92"/>
                  <a:pt x="188" y="92"/>
                </a:cubicBezTo>
                <a:cubicBezTo>
                  <a:pt x="188" y="94"/>
                  <a:pt x="188" y="94"/>
                  <a:pt x="188" y="95"/>
                </a:cubicBezTo>
                <a:cubicBezTo>
                  <a:pt x="189" y="97"/>
                  <a:pt x="179" y="108"/>
                  <a:pt x="167" y="119"/>
                </a:cubicBezTo>
                <a:close/>
                <a:moveTo>
                  <a:pt x="192" y="36"/>
                </a:moveTo>
                <a:cubicBezTo>
                  <a:pt x="189" y="15"/>
                  <a:pt x="199" y="19"/>
                  <a:pt x="199" y="19"/>
                </a:cubicBezTo>
                <a:cubicBezTo>
                  <a:pt x="202" y="19"/>
                  <a:pt x="203" y="24"/>
                  <a:pt x="203" y="24"/>
                </a:cubicBezTo>
                <a:cubicBezTo>
                  <a:pt x="200" y="24"/>
                  <a:pt x="192" y="36"/>
                  <a:pt x="192" y="36"/>
                </a:cubicBezTo>
                <a:close/>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37" name="Freeform 10"/>
          <p:cNvSpPr>
            <a:spLocks noEditPoints="1"/>
          </p:cNvSpPr>
          <p:nvPr/>
        </p:nvSpPr>
        <p:spPr bwMode="auto">
          <a:xfrm>
            <a:off x="804246" y="1891667"/>
            <a:ext cx="1584871" cy="2840323"/>
          </a:xfrm>
          <a:custGeom>
            <a:avLst/>
            <a:gdLst>
              <a:gd name="T0" fmla="*/ 24 w 405"/>
              <a:gd name="T1" fmla="*/ 463 h 725"/>
              <a:gd name="T2" fmla="*/ 5 w 405"/>
              <a:gd name="T3" fmla="*/ 698 h 725"/>
              <a:gd name="T4" fmla="*/ 10 w 405"/>
              <a:gd name="T5" fmla="*/ 720 h 725"/>
              <a:gd name="T6" fmla="*/ 31 w 405"/>
              <a:gd name="T7" fmla="*/ 698 h 725"/>
              <a:gd name="T8" fmla="*/ 182 w 405"/>
              <a:gd name="T9" fmla="*/ 720 h 725"/>
              <a:gd name="T10" fmla="*/ 203 w 405"/>
              <a:gd name="T11" fmla="*/ 698 h 725"/>
              <a:gd name="T12" fmla="*/ 209 w 405"/>
              <a:gd name="T13" fmla="*/ 463 h 725"/>
              <a:gd name="T14" fmla="*/ 188 w 405"/>
              <a:gd name="T15" fmla="*/ 443 h 725"/>
              <a:gd name="T16" fmla="*/ 261 w 405"/>
              <a:gd name="T17" fmla="*/ 432 h 725"/>
              <a:gd name="T18" fmla="*/ 196 w 405"/>
              <a:gd name="T19" fmla="*/ 431 h 725"/>
              <a:gd name="T20" fmla="*/ 220 w 405"/>
              <a:gd name="T21" fmla="*/ 385 h 725"/>
              <a:gd name="T22" fmla="*/ 215 w 405"/>
              <a:gd name="T23" fmla="*/ 295 h 725"/>
              <a:gd name="T24" fmla="*/ 253 w 405"/>
              <a:gd name="T25" fmla="*/ 324 h 725"/>
              <a:gd name="T26" fmla="*/ 272 w 405"/>
              <a:gd name="T27" fmla="*/ 425 h 725"/>
              <a:gd name="T28" fmla="*/ 280 w 405"/>
              <a:gd name="T29" fmla="*/ 494 h 725"/>
              <a:gd name="T30" fmla="*/ 289 w 405"/>
              <a:gd name="T31" fmla="*/ 572 h 725"/>
              <a:gd name="T32" fmla="*/ 277 w 405"/>
              <a:gd name="T33" fmla="*/ 681 h 725"/>
              <a:gd name="T34" fmla="*/ 247 w 405"/>
              <a:gd name="T35" fmla="*/ 720 h 725"/>
              <a:gd name="T36" fmla="*/ 313 w 405"/>
              <a:gd name="T37" fmla="*/ 691 h 725"/>
              <a:gd name="T38" fmla="*/ 315 w 405"/>
              <a:gd name="T39" fmla="*/ 703 h 725"/>
              <a:gd name="T40" fmla="*/ 315 w 405"/>
              <a:gd name="T41" fmla="*/ 712 h 725"/>
              <a:gd name="T42" fmla="*/ 320 w 405"/>
              <a:gd name="T43" fmla="*/ 716 h 725"/>
              <a:gd name="T44" fmla="*/ 361 w 405"/>
              <a:gd name="T45" fmla="*/ 708 h 725"/>
              <a:gd name="T46" fmla="*/ 382 w 405"/>
              <a:gd name="T47" fmla="*/ 713 h 725"/>
              <a:gd name="T48" fmla="*/ 392 w 405"/>
              <a:gd name="T49" fmla="*/ 686 h 725"/>
              <a:gd name="T50" fmla="*/ 381 w 405"/>
              <a:gd name="T51" fmla="*/ 605 h 725"/>
              <a:gd name="T52" fmla="*/ 364 w 405"/>
              <a:gd name="T53" fmla="*/ 494 h 725"/>
              <a:gd name="T54" fmla="*/ 352 w 405"/>
              <a:gd name="T55" fmla="*/ 433 h 725"/>
              <a:gd name="T56" fmla="*/ 360 w 405"/>
              <a:gd name="T57" fmla="*/ 364 h 725"/>
              <a:gd name="T58" fmla="*/ 382 w 405"/>
              <a:gd name="T59" fmla="*/ 333 h 725"/>
              <a:gd name="T60" fmla="*/ 355 w 405"/>
              <a:gd name="T61" fmla="*/ 256 h 725"/>
              <a:gd name="T62" fmla="*/ 360 w 405"/>
              <a:gd name="T63" fmla="*/ 237 h 725"/>
              <a:gd name="T64" fmla="*/ 373 w 405"/>
              <a:gd name="T65" fmla="*/ 219 h 725"/>
              <a:gd name="T66" fmla="*/ 389 w 405"/>
              <a:gd name="T67" fmla="*/ 186 h 725"/>
              <a:gd name="T68" fmla="*/ 384 w 405"/>
              <a:gd name="T69" fmla="*/ 108 h 725"/>
              <a:gd name="T70" fmla="*/ 372 w 405"/>
              <a:gd name="T71" fmla="*/ 32 h 725"/>
              <a:gd name="T72" fmla="*/ 366 w 405"/>
              <a:gd name="T73" fmla="*/ 17 h 725"/>
              <a:gd name="T74" fmla="*/ 324 w 405"/>
              <a:gd name="T75" fmla="*/ 4 h 725"/>
              <a:gd name="T76" fmla="*/ 295 w 405"/>
              <a:gd name="T77" fmla="*/ 53 h 725"/>
              <a:gd name="T78" fmla="*/ 308 w 405"/>
              <a:gd name="T79" fmla="*/ 94 h 725"/>
              <a:gd name="T80" fmla="*/ 316 w 405"/>
              <a:gd name="T81" fmla="*/ 107 h 725"/>
              <a:gd name="T82" fmla="*/ 291 w 405"/>
              <a:gd name="T83" fmla="*/ 159 h 725"/>
              <a:gd name="T84" fmla="*/ 199 w 405"/>
              <a:gd name="T85" fmla="*/ 193 h 725"/>
              <a:gd name="T86" fmla="*/ 147 w 405"/>
              <a:gd name="T87" fmla="*/ 173 h 725"/>
              <a:gd name="T88" fmla="*/ 28 w 405"/>
              <a:gd name="T89" fmla="*/ 282 h 725"/>
              <a:gd name="T90" fmla="*/ 0 w 405"/>
              <a:gd name="T91" fmla="*/ 307 h 725"/>
              <a:gd name="T92" fmla="*/ 17 w 405"/>
              <a:gd name="T93" fmla="*/ 409 h 725"/>
              <a:gd name="T94" fmla="*/ 320 w 405"/>
              <a:gd name="T95" fmla="*/ 615 h 725"/>
              <a:gd name="T96" fmla="*/ 352 w 405"/>
              <a:gd name="T97" fmla="*/ 623 h 725"/>
              <a:gd name="T98" fmla="*/ 322 w 405"/>
              <a:gd name="T99" fmla="*/ 700 h 725"/>
              <a:gd name="T100" fmla="*/ 320 w 405"/>
              <a:gd name="T101" fmla="*/ 653 h 725"/>
              <a:gd name="T102" fmla="*/ 256 w 405"/>
              <a:gd name="T103" fmla="*/ 237 h 725"/>
              <a:gd name="T104" fmla="*/ 201 w 405"/>
              <a:gd name="T105" fmla="*/ 270 h 725"/>
              <a:gd name="T106" fmla="*/ 170 w 405"/>
              <a:gd name="T107" fmla="*/ 275 h 725"/>
              <a:gd name="T108" fmla="*/ 46 w 405"/>
              <a:gd name="T109" fmla="*/ 282 h 725"/>
              <a:gd name="T110" fmla="*/ 150 w 405"/>
              <a:gd name="T111" fmla="*/ 196 h 725"/>
              <a:gd name="T112" fmla="*/ 181 w 405"/>
              <a:gd name="T113" fmla="*/ 208 h 725"/>
              <a:gd name="T114" fmla="*/ 256 w 405"/>
              <a:gd name="T115" fmla="*/ 237 h 725"/>
              <a:gd name="T116" fmla="*/ 175 w 405"/>
              <a:gd name="T117" fmla="*/ 443 h 725"/>
              <a:gd name="T118" fmla="*/ 38 w 405"/>
              <a:gd name="T119" fmla="*/ 463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5" h="725">
                <a:moveTo>
                  <a:pt x="24" y="443"/>
                </a:moveTo>
                <a:cubicBezTo>
                  <a:pt x="24" y="463"/>
                  <a:pt x="24" y="463"/>
                  <a:pt x="24" y="463"/>
                </a:cubicBezTo>
                <a:cubicBezTo>
                  <a:pt x="5" y="463"/>
                  <a:pt x="5" y="463"/>
                  <a:pt x="5" y="463"/>
                </a:cubicBezTo>
                <a:cubicBezTo>
                  <a:pt x="5" y="698"/>
                  <a:pt x="5" y="698"/>
                  <a:pt x="5" y="698"/>
                </a:cubicBezTo>
                <a:cubicBezTo>
                  <a:pt x="10" y="698"/>
                  <a:pt x="10" y="698"/>
                  <a:pt x="10" y="698"/>
                </a:cubicBezTo>
                <a:cubicBezTo>
                  <a:pt x="10" y="720"/>
                  <a:pt x="10" y="720"/>
                  <a:pt x="10" y="720"/>
                </a:cubicBezTo>
                <a:cubicBezTo>
                  <a:pt x="31" y="720"/>
                  <a:pt x="31" y="720"/>
                  <a:pt x="31" y="720"/>
                </a:cubicBezTo>
                <a:cubicBezTo>
                  <a:pt x="31" y="698"/>
                  <a:pt x="31" y="698"/>
                  <a:pt x="31" y="698"/>
                </a:cubicBezTo>
                <a:cubicBezTo>
                  <a:pt x="182" y="698"/>
                  <a:pt x="182" y="698"/>
                  <a:pt x="182" y="698"/>
                </a:cubicBezTo>
                <a:cubicBezTo>
                  <a:pt x="182" y="720"/>
                  <a:pt x="182" y="720"/>
                  <a:pt x="182" y="720"/>
                </a:cubicBezTo>
                <a:cubicBezTo>
                  <a:pt x="203" y="720"/>
                  <a:pt x="203" y="720"/>
                  <a:pt x="203" y="720"/>
                </a:cubicBezTo>
                <a:cubicBezTo>
                  <a:pt x="203" y="698"/>
                  <a:pt x="203" y="698"/>
                  <a:pt x="203" y="698"/>
                </a:cubicBezTo>
                <a:cubicBezTo>
                  <a:pt x="209" y="698"/>
                  <a:pt x="209" y="698"/>
                  <a:pt x="209" y="698"/>
                </a:cubicBezTo>
                <a:cubicBezTo>
                  <a:pt x="209" y="463"/>
                  <a:pt x="209" y="463"/>
                  <a:pt x="209" y="463"/>
                </a:cubicBezTo>
                <a:cubicBezTo>
                  <a:pt x="188" y="463"/>
                  <a:pt x="188" y="463"/>
                  <a:pt x="188" y="463"/>
                </a:cubicBezTo>
                <a:cubicBezTo>
                  <a:pt x="188" y="443"/>
                  <a:pt x="188" y="443"/>
                  <a:pt x="188" y="443"/>
                </a:cubicBezTo>
                <a:cubicBezTo>
                  <a:pt x="195" y="443"/>
                  <a:pt x="195" y="443"/>
                  <a:pt x="195" y="443"/>
                </a:cubicBezTo>
                <a:cubicBezTo>
                  <a:pt x="195" y="443"/>
                  <a:pt x="218" y="428"/>
                  <a:pt x="261" y="432"/>
                </a:cubicBezTo>
                <a:cubicBezTo>
                  <a:pt x="261" y="424"/>
                  <a:pt x="261" y="424"/>
                  <a:pt x="261" y="424"/>
                </a:cubicBezTo>
                <a:cubicBezTo>
                  <a:pt x="261" y="424"/>
                  <a:pt x="219" y="420"/>
                  <a:pt x="196" y="431"/>
                </a:cubicBezTo>
                <a:cubicBezTo>
                  <a:pt x="196" y="431"/>
                  <a:pt x="190" y="412"/>
                  <a:pt x="205" y="407"/>
                </a:cubicBezTo>
                <a:cubicBezTo>
                  <a:pt x="205" y="407"/>
                  <a:pt x="221" y="407"/>
                  <a:pt x="220" y="385"/>
                </a:cubicBezTo>
                <a:cubicBezTo>
                  <a:pt x="220" y="305"/>
                  <a:pt x="220" y="305"/>
                  <a:pt x="220" y="305"/>
                </a:cubicBezTo>
                <a:cubicBezTo>
                  <a:pt x="220" y="305"/>
                  <a:pt x="218" y="300"/>
                  <a:pt x="215" y="295"/>
                </a:cubicBezTo>
                <a:cubicBezTo>
                  <a:pt x="223" y="289"/>
                  <a:pt x="268" y="260"/>
                  <a:pt x="267" y="265"/>
                </a:cubicBezTo>
                <a:cubicBezTo>
                  <a:pt x="267" y="265"/>
                  <a:pt x="249" y="313"/>
                  <a:pt x="253" y="324"/>
                </a:cubicBezTo>
                <a:cubicBezTo>
                  <a:pt x="253" y="324"/>
                  <a:pt x="265" y="325"/>
                  <a:pt x="269" y="326"/>
                </a:cubicBezTo>
                <a:cubicBezTo>
                  <a:pt x="269" y="326"/>
                  <a:pt x="268" y="418"/>
                  <a:pt x="272" y="425"/>
                </a:cubicBezTo>
                <a:cubicBezTo>
                  <a:pt x="276" y="427"/>
                  <a:pt x="276" y="427"/>
                  <a:pt x="276" y="427"/>
                </a:cubicBezTo>
                <a:cubicBezTo>
                  <a:pt x="276" y="427"/>
                  <a:pt x="275" y="484"/>
                  <a:pt x="280" y="494"/>
                </a:cubicBezTo>
                <a:cubicBezTo>
                  <a:pt x="280" y="494"/>
                  <a:pt x="284" y="510"/>
                  <a:pt x="289" y="515"/>
                </a:cubicBezTo>
                <a:cubicBezTo>
                  <a:pt x="289" y="515"/>
                  <a:pt x="283" y="555"/>
                  <a:pt x="289" y="572"/>
                </a:cubicBezTo>
                <a:cubicBezTo>
                  <a:pt x="289" y="572"/>
                  <a:pt x="290" y="626"/>
                  <a:pt x="287" y="645"/>
                </a:cubicBezTo>
                <a:cubicBezTo>
                  <a:pt x="283" y="664"/>
                  <a:pt x="277" y="676"/>
                  <a:pt x="277" y="681"/>
                </a:cubicBezTo>
                <a:cubicBezTo>
                  <a:pt x="276" y="685"/>
                  <a:pt x="266" y="702"/>
                  <a:pt x="257" y="706"/>
                </a:cubicBezTo>
                <a:cubicBezTo>
                  <a:pt x="249" y="710"/>
                  <a:pt x="237" y="715"/>
                  <a:pt x="247" y="720"/>
                </a:cubicBezTo>
                <a:cubicBezTo>
                  <a:pt x="247" y="720"/>
                  <a:pt x="286" y="725"/>
                  <a:pt x="296" y="709"/>
                </a:cubicBezTo>
                <a:cubicBezTo>
                  <a:pt x="296" y="709"/>
                  <a:pt x="308" y="688"/>
                  <a:pt x="313" y="691"/>
                </a:cubicBezTo>
                <a:cubicBezTo>
                  <a:pt x="314" y="691"/>
                  <a:pt x="315" y="692"/>
                  <a:pt x="315" y="692"/>
                </a:cubicBezTo>
                <a:cubicBezTo>
                  <a:pt x="315" y="703"/>
                  <a:pt x="315" y="703"/>
                  <a:pt x="315" y="703"/>
                </a:cubicBezTo>
                <a:cubicBezTo>
                  <a:pt x="312" y="705"/>
                  <a:pt x="310" y="707"/>
                  <a:pt x="311" y="711"/>
                </a:cubicBezTo>
                <a:cubicBezTo>
                  <a:pt x="311" y="711"/>
                  <a:pt x="313" y="712"/>
                  <a:pt x="315" y="712"/>
                </a:cubicBezTo>
                <a:cubicBezTo>
                  <a:pt x="315" y="716"/>
                  <a:pt x="315" y="716"/>
                  <a:pt x="315" y="716"/>
                </a:cubicBezTo>
                <a:cubicBezTo>
                  <a:pt x="320" y="716"/>
                  <a:pt x="320" y="716"/>
                  <a:pt x="320" y="716"/>
                </a:cubicBezTo>
                <a:cubicBezTo>
                  <a:pt x="320" y="713"/>
                  <a:pt x="320" y="713"/>
                  <a:pt x="320" y="713"/>
                </a:cubicBezTo>
                <a:cubicBezTo>
                  <a:pt x="333" y="715"/>
                  <a:pt x="355" y="718"/>
                  <a:pt x="361" y="708"/>
                </a:cubicBezTo>
                <a:cubicBezTo>
                  <a:pt x="361" y="708"/>
                  <a:pt x="372" y="685"/>
                  <a:pt x="380" y="687"/>
                </a:cubicBezTo>
                <a:cubicBezTo>
                  <a:pt x="382" y="713"/>
                  <a:pt x="382" y="713"/>
                  <a:pt x="382" y="713"/>
                </a:cubicBezTo>
                <a:cubicBezTo>
                  <a:pt x="387" y="713"/>
                  <a:pt x="387" y="713"/>
                  <a:pt x="387" y="713"/>
                </a:cubicBezTo>
                <a:cubicBezTo>
                  <a:pt x="387" y="713"/>
                  <a:pt x="387" y="691"/>
                  <a:pt x="392" y="686"/>
                </a:cubicBezTo>
                <a:cubicBezTo>
                  <a:pt x="392" y="686"/>
                  <a:pt x="405" y="663"/>
                  <a:pt x="390" y="649"/>
                </a:cubicBezTo>
                <a:cubicBezTo>
                  <a:pt x="390" y="649"/>
                  <a:pt x="384" y="624"/>
                  <a:pt x="381" y="605"/>
                </a:cubicBezTo>
                <a:cubicBezTo>
                  <a:pt x="378" y="585"/>
                  <a:pt x="381" y="560"/>
                  <a:pt x="380" y="546"/>
                </a:cubicBezTo>
                <a:cubicBezTo>
                  <a:pt x="379" y="533"/>
                  <a:pt x="379" y="509"/>
                  <a:pt x="364" y="494"/>
                </a:cubicBezTo>
                <a:cubicBezTo>
                  <a:pt x="349" y="479"/>
                  <a:pt x="355" y="467"/>
                  <a:pt x="355" y="459"/>
                </a:cubicBezTo>
                <a:cubicBezTo>
                  <a:pt x="354" y="451"/>
                  <a:pt x="352" y="433"/>
                  <a:pt x="352" y="433"/>
                </a:cubicBezTo>
                <a:cubicBezTo>
                  <a:pt x="358" y="434"/>
                  <a:pt x="358" y="434"/>
                  <a:pt x="358" y="434"/>
                </a:cubicBezTo>
                <a:cubicBezTo>
                  <a:pt x="358" y="434"/>
                  <a:pt x="355" y="370"/>
                  <a:pt x="360" y="364"/>
                </a:cubicBezTo>
                <a:cubicBezTo>
                  <a:pt x="360" y="364"/>
                  <a:pt x="377" y="336"/>
                  <a:pt x="373" y="332"/>
                </a:cubicBezTo>
                <a:cubicBezTo>
                  <a:pt x="382" y="333"/>
                  <a:pt x="382" y="333"/>
                  <a:pt x="382" y="333"/>
                </a:cubicBezTo>
                <a:cubicBezTo>
                  <a:pt x="382" y="333"/>
                  <a:pt x="378" y="283"/>
                  <a:pt x="359" y="271"/>
                </a:cubicBezTo>
                <a:cubicBezTo>
                  <a:pt x="359" y="271"/>
                  <a:pt x="354" y="264"/>
                  <a:pt x="355" y="256"/>
                </a:cubicBezTo>
                <a:cubicBezTo>
                  <a:pt x="357" y="249"/>
                  <a:pt x="360" y="248"/>
                  <a:pt x="361" y="244"/>
                </a:cubicBezTo>
                <a:cubicBezTo>
                  <a:pt x="362" y="240"/>
                  <a:pt x="360" y="241"/>
                  <a:pt x="360" y="237"/>
                </a:cubicBezTo>
                <a:cubicBezTo>
                  <a:pt x="360" y="232"/>
                  <a:pt x="359" y="230"/>
                  <a:pt x="363" y="226"/>
                </a:cubicBezTo>
                <a:cubicBezTo>
                  <a:pt x="367" y="222"/>
                  <a:pt x="372" y="224"/>
                  <a:pt x="373" y="219"/>
                </a:cubicBezTo>
                <a:cubicBezTo>
                  <a:pt x="375" y="215"/>
                  <a:pt x="391" y="176"/>
                  <a:pt x="387" y="170"/>
                </a:cubicBezTo>
                <a:cubicBezTo>
                  <a:pt x="387" y="170"/>
                  <a:pt x="393" y="175"/>
                  <a:pt x="389" y="186"/>
                </a:cubicBezTo>
                <a:cubicBezTo>
                  <a:pt x="385" y="197"/>
                  <a:pt x="400" y="182"/>
                  <a:pt x="391" y="149"/>
                </a:cubicBezTo>
                <a:cubicBezTo>
                  <a:pt x="382" y="116"/>
                  <a:pt x="388" y="114"/>
                  <a:pt x="384" y="108"/>
                </a:cubicBezTo>
                <a:cubicBezTo>
                  <a:pt x="381" y="101"/>
                  <a:pt x="378" y="90"/>
                  <a:pt x="379" y="83"/>
                </a:cubicBezTo>
                <a:cubicBezTo>
                  <a:pt x="379" y="77"/>
                  <a:pt x="378" y="38"/>
                  <a:pt x="372" y="32"/>
                </a:cubicBezTo>
                <a:cubicBezTo>
                  <a:pt x="366" y="26"/>
                  <a:pt x="363" y="23"/>
                  <a:pt x="362" y="20"/>
                </a:cubicBezTo>
                <a:cubicBezTo>
                  <a:pt x="361" y="17"/>
                  <a:pt x="364" y="16"/>
                  <a:pt x="366" y="17"/>
                </a:cubicBezTo>
                <a:cubicBezTo>
                  <a:pt x="364" y="14"/>
                  <a:pt x="359" y="7"/>
                  <a:pt x="352" y="6"/>
                </a:cubicBezTo>
                <a:cubicBezTo>
                  <a:pt x="342" y="4"/>
                  <a:pt x="329" y="0"/>
                  <a:pt x="324" y="4"/>
                </a:cubicBezTo>
                <a:cubicBezTo>
                  <a:pt x="318" y="7"/>
                  <a:pt x="289" y="17"/>
                  <a:pt x="289" y="31"/>
                </a:cubicBezTo>
                <a:cubicBezTo>
                  <a:pt x="289" y="31"/>
                  <a:pt x="288" y="49"/>
                  <a:pt x="295" y="53"/>
                </a:cubicBezTo>
                <a:cubicBezTo>
                  <a:pt x="295" y="53"/>
                  <a:pt x="291" y="78"/>
                  <a:pt x="301" y="75"/>
                </a:cubicBezTo>
                <a:cubicBezTo>
                  <a:pt x="301" y="75"/>
                  <a:pt x="301" y="89"/>
                  <a:pt x="308" y="94"/>
                </a:cubicBezTo>
                <a:cubicBezTo>
                  <a:pt x="308" y="94"/>
                  <a:pt x="315" y="104"/>
                  <a:pt x="308" y="112"/>
                </a:cubicBezTo>
                <a:cubicBezTo>
                  <a:pt x="308" y="112"/>
                  <a:pt x="316" y="113"/>
                  <a:pt x="316" y="107"/>
                </a:cubicBezTo>
                <a:cubicBezTo>
                  <a:pt x="316" y="107"/>
                  <a:pt x="317" y="123"/>
                  <a:pt x="310" y="130"/>
                </a:cubicBezTo>
                <a:cubicBezTo>
                  <a:pt x="291" y="159"/>
                  <a:pt x="291" y="159"/>
                  <a:pt x="291" y="159"/>
                </a:cubicBezTo>
                <a:cubicBezTo>
                  <a:pt x="291" y="159"/>
                  <a:pt x="261" y="187"/>
                  <a:pt x="256" y="196"/>
                </a:cubicBezTo>
                <a:cubicBezTo>
                  <a:pt x="199" y="193"/>
                  <a:pt x="199" y="193"/>
                  <a:pt x="199" y="193"/>
                </a:cubicBezTo>
                <a:cubicBezTo>
                  <a:pt x="199" y="193"/>
                  <a:pt x="182" y="180"/>
                  <a:pt x="173" y="178"/>
                </a:cubicBezTo>
                <a:cubicBezTo>
                  <a:pt x="147" y="173"/>
                  <a:pt x="147" y="173"/>
                  <a:pt x="147" y="173"/>
                </a:cubicBezTo>
                <a:cubicBezTo>
                  <a:pt x="144" y="171"/>
                  <a:pt x="144" y="171"/>
                  <a:pt x="144" y="171"/>
                </a:cubicBezTo>
                <a:cubicBezTo>
                  <a:pt x="28" y="282"/>
                  <a:pt x="28" y="282"/>
                  <a:pt x="28" y="282"/>
                </a:cubicBezTo>
                <a:cubicBezTo>
                  <a:pt x="15" y="282"/>
                  <a:pt x="15" y="282"/>
                  <a:pt x="15" y="282"/>
                </a:cubicBezTo>
                <a:cubicBezTo>
                  <a:pt x="15" y="282"/>
                  <a:pt x="0" y="284"/>
                  <a:pt x="0" y="307"/>
                </a:cubicBezTo>
                <a:cubicBezTo>
                  <a:pt x="0" y="392"/>
                  <a:pt x="0" y="392"/>
                  <a:pt x="0" y="392"/>
                </a:cubicBezTo>
                <a:cubicBezTo>
                  <a:pt x="0" y="392"/>
                  <a:pt x="1" y="409"/>
                  <a:pt x="17" y="409"/>
                </a:cubicBezTo>
                <a:cubicBezTo>
                  <a:pt x="17" y="409"/>
                  <a:pt x="24" y="413"/>
                  <a:pt x="24" y="443"/>
                </a:cubicBezTo>
                <a:close/>
                <a:moveTo>
                  <a:pt x="320" y="615"/>
                </a:moveTo>
                <a:cubicBezTo>
                  <a:pt x="320" y="615"/>
                  <a:pt x="338" y="548"/>
                  <a:pt x="333" y="535"/>
                </a:cubicBezTo>
                <a:cubicBezTo>
                  <a:pt x="333" y="535"/>
                  <a:pt x="354" y="601"/>
                  <a:pt x="352" y="623"/>
                </a:cubicBezTo>
                <a:cubicBezTo>
                  <a:pt x="352" y="623"/>
                  <a:pt x="356" y="673"/>
                  <a:pt x="334" y="699"/>
                </a:cubicBezTo>
                <a:cubicBezTo>
                  <a:pt x="334" y="699"/>
                  <a:pt x="328" y="699"/>
                  <a:pt x="322" y="700"/>
                </a:cubicBezTo>
                <a:cubicBezTo>
                  <a:pt x="323" y="694"/>
                  <a:pt x="323" y="694"/>
                  <a:pt x="323" y="694"/>
                </a:cubicBezTo>
                <a:cubicBezTo>
                  <a:pt x="323" y="694"/>
                  <a:pt x="341" y="669"/>
                  <a:pt x="320" y="653"/>
                </a:cubicBezTo>
                <a:cubicBezTo>
                  <a:pt x="320" y="653"/>
                  <a:pt x="315" y="628"/>
                  <a:pt x="320" y="615"/>
                </a:cubicBezTo>
                <a:close/>
                <a:moveTo>
                  <a:pt x="256" y="237"/>
                </a:moveTo>
                <a:cubicBezTo>
                  <a:pt x="197" y="262"/>
                  <a:pt x="197" y="262"/>
                  <a:pt x="197" y="262"/>
                </a:cubicBezTo>
                <a:cubicBezTo>
                  <a:pt x="201" y="270"/>
                  <a:pt x="201" y="270"/>
                  <a:pt x="201" y="270"/>
                </a:cubicBezTo>
                <a:cubicBezTo>
                  <a:pt x="198" y="271"/>
                  <a:pt x="192" y="273"/>
                  <a:pt x="187" y="273"/>
                </a:cubicBezTo>
                <a:cubicBezTo>
                  <a:pt x="181" y="273"/>
                  <a:pt x="176" y="270"/>
                  <a:pt x="170" y="275"/>
                </a:cubicBezTo>
                <a:cubicBezTo>
                  <a:pt x="170" y="275"/>
                  <a:pt x="148" y="275"/>
                  <a:pt x="148" y="282"/>
                </a:cubicBezTo>
                <a:cubicBezTo>
                  <a:pt x="46" y="282"/>
                  <a:pt x="46" y="282"/>
                  <a:pt x="46" y="282"/>
                </a:cubicBezTo>
                <a:cubicBezTo>
                  <a:pt x="146" y="189"/>
                  <a:pt x="146" y="189"/>
                  <a:pt x="146" y="189"/>
                </a:cubicBezTo>
                <a:cubicBezTo>
                  <a:pt x="146" y="190"/>
                  <a:pt x="147" y="193"/>
                  <a:pt x="150" y="196"/>
                </a:cubicBezTo>
                <a:cubicBezTo>
                  <a:pt x="150" y="196"/>
                  <a:pt x="168" y="202"/>
                  <a:pt x="174" y="201"/>
                </a:cubicBezTo>
                <a:cubicBezTo>
                  <a:pt x="174" y="201"/>
                  <a:pt x="181" y="204"/>
                  <a:pt x="181" y="208"/>
                </a:cubicBezTo>
                <a:cubicBezTo>
                  <a:pt x="181" y="208"/>
                  <a:pt x="181" y="224"/>
                  <a:pt x="185" y="231"/>
                </a:cubicBezTo>
                <a:lnTo>
                  <a:pt x="256" y="237"/>
                </a:lnTo>
                <a:close/>
                <a:moveTo>
                  <a:pt x="38" y="443"/>
                </a:moveTo>
                <a:cubicBezTo>
                  <a:pt x="175" y="443"/>
                  <a:pt x="175" y="443"/>
                  <a:pt x="175" y="443"/>
                </a:cubicBezTo>
                <a:cubicBezTo>
                  <a:pt x="175" y="463"/>
                  <a:pt x="175" y="463"/>
                  <a:pt x="175" y="463"/>
                </a:cubicBezTo>
                <a:cubicBezTo>
                  <a:pt x="38" y="463"/>
                  <a:pt x="38" y="463"/>
                  <a:pt x="38" y="463"/>
                </a:cubicBezTo>
                <a:lnTo>
                  <a:pt x="38" y="443"/>
                </a:lnTo>
                <a:close/>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38" name="矩形 37"/>
          <p:cNvSpPr/>
          <p:nvPr/>
        </p:nvSpPr>
        <p:spPr>
          <a:xfrm>
            <a:off x="4070653" y="104239"/>
            <a:ext cx="1005403" cy="362792"/>
          </a:xfrm>
          <a:prstGeom prst="rect">
            <a:avLst/>
          </a:prstGeom>
        </p:spPr>
        <p:txBody>
          <a:bodyPr wrap="none">
            <a:spAutoFit/>
          </a:bodyPr>
          <a:lstStyle/>
          <a:p>
            <a:pPr marL="0" lvl="1" algn="ctr">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教师培训</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39" name="矩形 38"/>
          <p:cNvSpPr/>
          <p:nvPr/>
        </p:nvSpPr>
        <p:spPr>
          <a:xfrm>
            <a:off x="3883670" y="391765"/>
            <a:ext cx="1359283" cy="307777"/>
          </a:xfrm>
          <a:prstGeom prst="rect">
            <a:avLst/>
          </a:prstGeom>
        </p:spPr>
        <p:txBody>
          <a:bodyPr wrap="none">
            <a:spAutoFit/>
          </a:bodyPr>
          <a:lstStyle/>
          <a:p>
            <a:pPr algn="ctr"/>
            <a:r>
              <a:rPr lang="en-US" altLang="zh-CN" sz="1400" dirty="0"/>
              <a:t>Teacher training</a:t>
            </a:r>
          </a:p>
        </p:txBody>
      </p:sp>
      <p:cxnSp>
        <p:nvCxnSpPr>
          <p:cNvPr id="40" name="直接连接符 39"/>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790086901"/>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right)">
                                          <p:cBhvr>
                                            <p:cTn id="7" dur="1000"/>
                                            <p:tgtEl>
                                              <p:spTgt spid="40"/>
                                            </p:tgtEl>
                                          </p:cBhvr>
                                        </p:animEffect>
                                      </p:childTnLst>
                                    </p:cTn>
                                  </p:par>
                                  <p:par>
                                    <p:cTn id="8" presetID="22" presetClass="entr" presetSubtype="8"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10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38"/>
                                            </p:tgtEl>
                                            <p:attrNameLst>
                                              <p:attrName>style.visibility</p:attrName>
                                            </p:attrNameLst>
                                          </p:cBhvr>
                                          <p:to>
                                            <p:strVal val="visible"/>
                                          </p:to>
                                        </p:set>
                                        <p:anim calcmode="lin" valueType="num" p14:bounceEnd="72000">
                                          <p:cBhvr additive="base">
                                            <p:cTn id="15" dur="1000" fill="hold"/>
                                            <p:tgtEl>
                                              <p:spTgt spid="38"/>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3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39"/>
                                            </p:tgtEl>
                                            <p:attrNameLst>
                                              <p:attrName>style.visibility</p:attrName>
                                            </p:attrNameLst>
                                          </p:cBhvr>
                                          <p:to>
                                            <p:strVal val="visible"/>
                                          </p:to>
                                        </p:set>
                                        <p:anim calcmode="lin" valueType="num" p14:bounceEnd="72000">
                                          <p:cBhvr additive="base">
                                            <p:cTn id="20" dur="1000" fill="hold"/>
                                            <p:tgtEl>
                                              <p:spTgt spid="39"/>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39"/>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2" presetClass="entr" presetSubtype="1"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par>
                              <p:cTn id="54" fill="hold">
                                <p:stCondLst>
                                  <p:cond delay="500"/>
                                </p:stCondLst>
                                <p:childTnLst>
                                  <p:par>
                                    <p:cTn id="55" presetID="14" presetClass="entr" presetSubtype="1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randombar(horizontal)">
                                          <p:cBhvr>
                                            <p:cTn id="57" dur="500"/>
                                            <p:tgtEl>
                                              <p:spTgt spid="32"/>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1000"/>
                                            <p:tgtEl>
                                              <p:spTgt spid="7"/>
                                            </p:tgtEl>
                                          </p:cBhvr>
                                        </p:animEffect>
                                        <p:anim calcmode="lin" valueType="num">
                                          <p:cBhvr>
                                            <p:cTn id="63" dur="1000" fill="hold"/>
                                            <p:tgtEl>
                                              <p:spTgt spid="7"/>
                                            </p:tgtEl>
                                            <p:attrNameLst>
                                              <p:attrName>ppt_x</p:attrName>
                                            </p:attrNameLst>
                                          </p:cBhvr>
                                          <p:tavLst>
                                            <p:tav tm="0">
                                              <p:val>
                                                <p:strVal val="#ppt_x"/>
                                              </p:val>
                                            </p:tav>
                                            <p:tav tm="100000">
                                              <p:val>
                                                <p:strVal val="#ppt_x"/>
                                              </p:val>
                                            </p:tav>
                                          </p:tavLst>
                                        </p:anim>
                                        <p:anim calcmode="lin" valueType="num">
                                          <p:cBhvr>
                                            <p:cTn id="6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7" presetClass="entr" presetSubtype="0"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nodeType="click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ipe(down)">
                                          <p:cBhvr>
                                            <p:cTn id="76" dur="500"/>
                                            <p:tgtEl>
                                              <p:spTgt spid="20"/>
                                            </p:tgtEl>
                                          </p:cBhvr>
                                        </p:animEffect>
                                      </p:childTnLst>
                                    </p:cTn>
                                  </p:par>
                                </p:childTnLst>
                              </p:cTn>
                            </p:par>
                            <p:par>
                              <p:cTn id="77" fill="hold">
                                <p:stCondLst>
                                  <p:cond delay="500"/>
                                </p:stCondLst>
                                <p:childTnLst>
                                  <p:par>
                                    <p:cTn id="78" presetID="14" presetClass="entr" presetSubtype="1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randombar(horizontal)">
                                          <p:cBhvr>
                                            <p:cTn id="80" dur="500"/>
                                            <p:tgtEl>
                                              <p:spTgt spid="34"/>
                                            </p:tgtEl>
                                          </p:cBhvr>
                                        </p:animEffect>
                                      </p:childTnLst>
                                    </p:cTn>
                                  </p:par>
                                </p:childTnLst>
                              </p:cTn>
                            </p:par>
                            <p:par>
                              <p:cTn id="81" fill="hold">
                                <p:stCondLst>
                                  <p:cond delay="1000"/>
                                </p:stCondLst>
                                <p:childTnLst>
                                  <p:par>
                                    <p:cTn id="82" presetID="2" presetClass="entr" presetSubtype="1" fill="hold" grpId="0" nodeType="afterEffect">
                                      <p:stCondLst>
                                        <p:cond delay="0"/>
                                      </p:stCondLst>
                                      <p:childTnLst>
                                        <p:set>
                                          <p:cBhvr>
                                            <p:cTn id="83" dur="1" fill="hold">
                                              <p:stCondLst>
                                                <p:cond delay="0"/>
                                              </p:stCondLst>
                                            </p:cTn>
                                            <p:tgtEl>
                                              <p:spTgt spid="6"/>
                                            </p:tgtEl>
                                            <p:attrNameLst>
                                              <p:attrName>style.visibility</p:attrName>
                                            </p:attrNameLst>
                                          </p:cBhvr>
                                          <p:to>
                                            <p:strVal val="visible"/>
                                          </p:to>
                                        </p:set>
                                        <p:anim calcmode="lin" valueType="num">
                                          <p:cBhvr additive="base">
                                            <p:cTn id="84" dur="500" fill="hold"/>
                                            <p:tgtEl>
                                              <p:spTgt spid="6"/>
                                            </p:tgtEl>
                                            <p:attrNameLst>
                                              <p:attrName>ppt_x</p:attrName>
                                            </p:attrNameLst>
                                          </p:cBhvr>
                                          <p:tavLst>
                                            <p:tav tm="0">
                                              <p:val>
                                                <p:strVal val="#ppt_x"/>
                                              </p:val>
                                            </p:tav>
                                            <p:tav tm="100000">
                                              <p:val>
                                                <p:strVal val="#ppt_x"/>
                                              </p:val>
                                            </p:tav>
                                          </p:tavLst>
                                        </p:anim>
                                        <p:anim calcmode="lin" valueType="num">
                                          <p:cBhvr additive="base">
                                            <p:cTn id="85" dur="500" fill="hold"/>
                                            <p:tgtEl>
                                              <p:spTgt spid="6"/>
                                            </p:tgtEl>
                                            <p:attrNameLst>
                                              <p:attrName>ppt_y</p:attrName>
                                            </p:attrNameLst>
                                          </p:cBhvr>
                                          <p:tavLst>
                                            <p:tav tm="0">
                                              <p:val>
                                                <p:strVal val="0-#ppt_h/2"/>
                                              </p:val>
                                            </p:tav>
                                            <p:tav tm="100000">
                                              <p:val>
                                                <p:strVal val="#ppt_y"/>
                                              </p:val>
                                            </p:tav>
                                          </p:tavLst>
                                        </p:anim>
                                      </p:childTnLst>
                                    </p:cTn>
                                  </p:par>
                                  <p:par>
                                    <p:cTn id="86" presetID="2" presetClass="entr" presetSubtype="1"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 calcmode="lin" valueType="num">
                                          <p:cBhvr additive="base">
                                            <p:cTn id="88" dur="500" fill="hold"/>
                                            <p:tgtEl>
                                              <p:spTgt spid="14"/>
                                            </p:tgtEl>
                                            <p:attrNameLst>
                                              <p:attrName>ppt_x</p:attrName>
                                            </p:attrNameLst>
                                          </p:cBhvr>
                                          <p:tavLst>
                                            <p:tav tm="0">
                                              <p:val>
                                                <p:strVal val="#ppt_x"/>
                                              </p:val>
                                            </p:tav>
                                            <p:tav tm="100000">
                                              <p:val>
                                                <p:strVal val="#ppt_x"/>
                                              </p:val>
                                            </p:tav>
                                          </p:tavLst>
                                        </p:anim>
                                        <p:anim calcmode="lin" valueType="num">
                                          <p:cBhvr additive="base">
                                            <p:cTn id="89"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up)">
                                          <p:cBhvr>
                                            <p:cTn id="94" dur="500"/>
                                            <p:tgtEl>
                                              <p:spTgt spid="24"/>
                                            </p:tgtEl>
                                          </p:cBhvr>
                                        </p:animEffect>
                                      </p:childTnLst>
                                    </p:cTn>
                                  </p:par>
                                </p:childTnLst>
                              </p:cTn>
                            </p:par>
                            <p:par>
                              <p:cTn id="95" fill="hold">
                                <p:stCondLst>
                                  <p:cond delay="500"/>
                                </p:stCondLst>
                                <p:childTnLst>
                                  <p:par>
                                    <p:cTn id="96" presetID="14" presetClass="entr" presetSubtype="10" fill="hold" grpId="0" nodeType="after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randombar(horizontal)">
                                          <p:cBhvr>
                                            <p:cTn id="98" dur="500"/>
                                            <p:tgtEl>
                                              <p:spTgt spid="33"/>
                                            </p:tgtEl>
                                          </p:cBhvr>
                                        </p:animEffect>
                                      </p:childTnLst>
                                    </p:cTn>
                                  </p:par>
                                </p:childTnLst>
                              </p:cTn>
                            </p:par>
                          </p:childTnLst>
                        </p:cTn>
                      </p:par>
                      <p:par>
                        <p:cTn id="99" fill="hold">
                          <p:stCondLst>
                            <p:cond delay="indefinite"/>
                          </p:stCondLst>
                          <p:childTnLst>
                            <p:par>
                              <p:cTn id="100" fill="hold">
                                <p:stCondLst>
                                  <p:cond delay="0"/>
                                </p:stCondLst>
                                <p:childTnLst>
                                  <p:par>
                                    <p:cTn id="101" presetID="47" presetClass="entr" presetSubtype="0" fill="hold" grpId="0" nodeType="click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fade">
                                          <p:cBhvr>
                                            <p:cTn id="103" dur="1000"/>
                                            <p:tgtEl>
                                              <p:spTgt spid="15"/>
                                            </p:tgtEl>
                                          </p:cBhvr>
                                        </p:animEffect>
                                        <p:anim calcmode="lin" valueType="num">
                                          <p:cBhvr>
                                            <p:cTn id="104" dur="1000" fill="hold"/>
                                            <p:tgtEl>
                                              <p:spTgt spid="15"/>
                                            </p:tgtEl>
                                            <p:attrNameLst>
                                              <p:attrName>ppt_x</p:attrName>
                                            </p:attrNameLst>
                                          </p:cBhvr>
                                          <p:tavLst>
                                            <p:tav tm="0">
                                              <p:val>
                                                <p:strVal val="#ppt_x"/>
                                              </p:val>
                                            </p:tav>
                                            <p:tav tm="100000">
                                              <p:val>
                                                <p:strVal val="#ppt_x"/>
                                              </p:val>
                                            </p:tav>
                                          </p:tavLst>
                                        </p:anim>
                                        <p:anim calcmode="lin" valueType="num">
                                          <p:cBhvr>
                                            <p:cTn id="10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4"/>
                                            </p:tgtEl>
                                            <p:attrNameLst>
                                              <p:attrName>style.visibility</p:attrName>
                                            </p:attrNameLst>
                                          </p:cBhvr>
                                          <p:to>
                                            <p:strVal val="visible"/>
                                          </p:to>
                                        </p:set>
                                        <p:animEffect transition="in" filter="fade">
                                          <p:cBhvr>
                                            <p:cTn id="110" dur="1000"/>
                                            <p:tgtEl>
                                              <p:spTgt spid="4"/>
                                            </p:tgtEl>
                                          </p:cBhvr>
                                        </p:animEffect>
                                        <p:anim calcmode="lin" valueType="num">
                                          <p:cBhvr>
                                            <p:cTn id="111" dur="1000" fill="hold"/>
                                            <p:tgtEl>
                                              <p:spTgt spid="4"/>
                                            </p:tgtEl>
                                            <p:attrNameLst>
                                              <p:attrName>ppt_x</p:attrName>
                                            </p:attrNameLst>
                                          </p:cBhvr>
                                          <p:tavLst>
                                            <p:tav tm="0">
                                              <p:val>
                                                <p:strVal val="#ppt_x"/>
                                              </p:val>
                                            </p:tav>
                                            <p:tav tm="100000">
                                              <p:val>
                                                <p:strVal val="#ppt_x"/>
                                              </p:val>
                                            </p:tav>
                                          </p:tavLst>
                                        </p:anim>
                                        <p:anim calcmode="lin" valueType="num">
                                          <p:cBhvr>
                                            <p:cTn id="1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nodeType="click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wipe(down)">
                                          <p:cBhvr>
                                            <p:cTn id="117" dur="500"/>
                                            <p:tgtEl>
                                              <p:spTgt spid="28"/>
                                            </p:tgtEl>
                                          </p:cBhvr>
                                        </p:animEffect>
                                      </p:childTnLst>
                                    </p:cTn>
                                  </p:par>
                                </p:childTnLst>
                              </p:cTn>
                            </p:par>
                            <p:par>
                              <p:cTn id="118" fill="hold">
                                <p:stCondLst>
                                  <p:cond delay="500"/>
                                </p:stCondLst>
                                <p:childTnLst>
                                  <p:par>
                                    <p:cTn id="119" presetID="14" presetClass="entr" presetSubtype="10" fill="hold" grpId="0" nodeType="afterEffect">
                                      <p:stCondLst>
                                        <p:cond delay="0"/>
                                      </p:stCondLst>
                                      <p:childTnLst>
                                        <p:set>
                                          <p:cBhvr>
                                            <p:cTn id="120" dur="1" fill="hold">
                                              <p:stCondLst>
                                                <p:cond delay="0"/>
                                              </p:stCondLst>
                                            </p:cTn>
                                            <p:tgtEl>
                                              <p:spTgt spid="35"/>
                                            </p:tgtEl>
                                            <p:attrNameLst>
                                              <p:attrName>style.visibility</p:attrName>
                                            </p:attrNameLst>
                                          </p:cBhvr>
                                          <p:to>
                                            <p:strVal val="visible"/>
                                          </p:to>
                                        </p:set>
                                        <p:animEffect transition="in" filter="randombar(horizontal)">
                                          <p:cBhvr>
                                            <p:cTn id="121" dur="500"/>
                                            <p:tgtEl>
                                              <p:spTgt spid="35"/>
                                            </p:tgtEl>
                                          </p:cBhvr>
                                        </p:animEffect>
                                      </p:childTnLst>
                                    </p:cTn>
                                  </p:par>
                                </p:childTnLst>
                              </p:cTn>
                            </p:par>
                            <p:par>
                              <p:cTn id="122" fill="hold">
                                <p:stCondLst>
                                  <p:cond delay="1000"/>
                                </p:stCondLst>
                                <p:childTnLst>
                                  <p:par>
                                    <p:cTn id="123" presetID="2" presetClass="entr" presetSubtype="1" fill="hold" grpId="0" nodeType="afterEffect">
                                      <p:stCondLst>
                                        <p:cond delay="0"/>
                                      </p:stCondLst>
                                      <p:childTnLst>
                                        <p:set>
                                          <p:cBhvr>
                                            <p:cTn id="124" dur="1" fill="hold">
                                              <p:stCondLst>
                                                <p:cond delay="0"/>
                                              </p:stCondLst>
                                            </p:cTn>
                                            <p:tgtEl>
                                              <p:spTgt spid="5"/>
                                            </p:tgtEl>
                                            <p:attrNameLst>
                                              <p:attrName>style.visibility</p:attrName>
                                            </p:attrNameLst>
                                          </p:cBhvr>
                                          <p:to>
                                            <p:strVal val="visible"/>
                                          </p:to>
                                        </p:set>
                                        <p:anim calcmode="lin" valueType="num">
                                          <p:cBhvr additive="base">
                                            <p:cTn id="125" dur="500" fill="hold"/>
                                            <p:tgtEl>
                                              <p:spTgt spid="5"/>
                                            </p:tgtEl>
                                            <p:attrNameLst>
                                              <p:attrName>ppt_x</p:attrName>
                                            </p:attrNameLst>
                                          </p:cBhvr>
                                          <p:tavLst>
                                            <p:tav tm="0">
                                              <p:val>
                                                <p:strVal val="#ppt_x"/>
                                              </p:val>
                                            </p:tav>
                                            <p:tav tm="100000">
                                              <p:val>
                                                <p:strVal val="#ppt_x"/>
                                              </p:val>
                                            </p:tav>
                                          </p:tavLst>
                                        </p:anim>
                                        <p:anim calcmode="lin" valueType="num">
                                          <p:cBhvr additive="base">
                                            <p:cTn id="126" dur="500" fill="hold"/>
                                            <p:tgtEl>
                                              <p:spTgt spid="5"/>
                                            </p:tgtEl>
                                            <p:attrNameLst>
                                              <p:attrName>ppt_y</p:attrName>
                                            </p:attrNameLst>
                                          </p:cBhvr>
                                          <p:tavLst>
                                            <p:tav tm="0">
                                              <p:val>
                                                <p:strVal val="0-#ppt_h/2"/>
                                              </p:val>
                                            </p:tav>
                                            <p:tav tm="100000">
                                              <p:val>
                                                <p:strVal val="#ppt_y"/>
                                              </p:val>
                                            </p:tav>
                                          </p:tavLst>
                                        </p:anim>
                                      </p:childTnLst>
                                    </p:cTn>
                                  </p:par>
                                  <p:par>
                                    <p:cTn id="127" presetID="2" presetClass="entr" presetSubtype="1" fill="hold" grpId="0" nodeType="withEffect">
                                      <p:stCondLst>
                                        <p:cond delay="0"/>
                                      </p:stCondLst>
                                      <p:childTnLst>
                                        <p:set>
                                          <p:cBhvr>
                                            <p:cTn id="128" dur="1" fill="hold">
                                              <p:stCondLst>
                                                <p:cond delay="0"/>
                                              </p:stCondLst>
                                            </p:cTn>
                                            <p:tgtEl>
                                              <p:spTgt spid="11"/>
                                            </p:tgtEl>
                                            <p:attrNameLst>
                                              <p:attrName>style.visibility</p:attrName>
                                            </p:attrNameLst>
                                          </p:cBhvr>
                                          <p:to>
                                            <p:strVal val="visible"/>
                                          </p:to>
                                        </p:set>
                                        <p:anim calcmode="lin" valueType="num">
                                          <p:cBhvr additive="base">
                                            <p:cTn id="129" dur="500" fill="hold"/>
                                            <p:tgtEl>
                                              <p:spTgt spid="11"/>
                                            </p:tgtEl>
                                            <p:attrNameLst>
                                              <p:attrName>ppt_x</p:attrName>
                                            </p:attrNameLst>
                                          </p:cBhvr>
                                          <p:tavLst>
                                            <p:tav tm="0">
                                              <p:val>
                                                <p:strVal val="#ppt_x"/>
                                              </p:val>
                                            </p:tav>
                                            <p:tav tm="100000">
                                              <p:val>
                                                <p:strVal val="#ppt_x"/>
                                              </p:val>
                                            </p:tav>
                                          </p:tavLst>
                                        </p:anim>
                                        <p:anim calcmode="lin" valueType="num">
                                          <p:cBhvr additive="base">
                                            <p:cTn id="13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2" fill="hold" grpId="0" nodeType="clickEffect" p14:presetBounceEnd="56000">
                                      <p:stCondLst>
                                        <p:cond delay="0"/>
                                      </p:stCondLst>
                                      <p:childTnLst>
                                        <p:set>
                                          <p:cBhvr>
                                            <p:cTn id="134" dur="1" fill="hold">
                                              <p:stCondLst>
                                                <p:cond delay="0"/>
                                              </p:stCondLst>
                                            </p:cTn>
                                            <p:tgtEl>
                                              <p:spTgt spid="36"/>
                                            </p:tgtEl>
                                            <p:attrNameLst>
                                              <p:attrName>style.visibility</p:attrName>
                                            </p:attrNameLst>
                                          </p:cBhvr>
                                          <p:to>
                                            <p:strVal val="visible"/>
                                          </p:to>
                                        </p:set>
                                        <p:anim calcmode="lin" valueType="num" p14:bounceEnd="56000">
                                          <p:cBhvr additive="base">
                                            <p:cTn id="135" dur="500" fill="hold"/>
                                            <p:tgtEl>
                                              <p:spTgt spid="36"/>
                                            </p:tgtEl>
                                            <p:attrNameLst>
                                              <p:attrName>ppt_x</p:attrName>
                                            </p:attrNameLst>
                                          </p:cBhvr>
                                          <p:tavLst>
                                            <p:tav tm="0">
                                              <p:val>
                                                <p:strVal val="1+#ppt_w/2"/>
                                              </p:val>
                                            </p:tav>
                                            <p:tav tm="100000">
                                              <p:val>
                                                <p:strVal val="#ppt_x"/>
                                              </p:val>
                                            </p:tav>
                                          </p:tavLst>
                                        </p:anim>
                                        <p:anim calcmode="lin" valueType="num" p14:bounceEnd="56000">
                                          <p:cBhvr additive="base">
                                            <p:cTn id="13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32" grpId="0"/>
          <p:bldP spid="33" grpId="0"/>
          <p:bldP spid="34" grpId="0"/>
          <p:bldP spid="35" grpId="0"/>
          <p:bldP spid="36" grpId="0" animBg="1"/>
          <p:bldP spid="37" grpId="0" animBg="1"/>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right)">
                                          <p:cBhvr>
                                            <p:cTn id="7" dur="1000"/>
                                            <p:tgtEl>
                                              <p:spTgt spid="40"/>
                                            </p:tgtEl>
                                          </p:cBhvr>
                                        </p:animEffect>
                                      </p:childTnLst>
                                    </p:cTn>
                                  </p:par>
                                  <p:par>
                                    <p:cTn id="8" presetID="22" presetClass="entr" presetSubtype="8"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10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1000" fill="hold"/>
                                            <p:tgtEl>
                                              <p:spTgt spid="38"/>
                                            </p:tgtEl>
                                            <p:attrNameLst>
                                              <p:attrName>ppt_x</p:attrName>
                                            </p:attrNameLst>
                                          </p:cBhvr>
                                          <p:tavLst>
                                            <p:tav tm="0">
                                              <p:val>
                                                <p:strVal val="#ppt_x"/>
                                              </p:val>
                                            </p:tav>
                                            <p:tav tm="100000">
                                              <p:val>
                                                <p:strVal val="#ppt_x"/>
                                              </p:val>
                                            </p:tav>
                                          </p:tavLst>
                                        </p:anim>
                                        <p:anim calcmode="lin" valueType="num">
                                          <p:cBhvr additive="base">
                                            <p:cTn id="16" dur="1000" fill="hold"/>
                                            <p:tgtEl>
                                              <p:spTgt spid="3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1000" fill="hold"/>
                                            <p:tgtEl>
                                              <p:spTgt spid="39"/>
                                            </p:tgtEl>
                                            <p:attrNameLst>
                                              <p:attrName>ppt_x</p:attrName>
                                            </p:attrNameLst>
                                          </p:cBhvr>
                                          <p:tavLst>
                                            <p:tav tm="0">
                                              <p:val>
                                                <p:strVal val="1+#ppt_w/2"/>
                                              </p:val>
                                            </p:tav>
                                            <p:tav tm="100000">
                                              <p:val>
                                                <p:strVal val="#ppt_x"/>
                                              </p:val>
                                            </p:tav>
                                          </p:tavLst>
                                        </p:anim>
                                        <p:anim calcmode="lin" valueType="num">
                                          <p:cBhvr additive="base">
                                            <p:cTn id="21" dur="1000" fill="hold"/>
                                            <p:tgtEl>
                                              <p:spTgt spid="39"/>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2" presetClass="entr" presetSubtype="1"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par>
                              <p:cTn id="54" fill="hold">
                                <p:stCondLst>
                                  <p:cond delay="500"/>
                                </p:stCondLst>
                                <p:childTnLst>
                                  <p:par>
                                    <p:cTn id="55" presetID="14" presetClass="entr" presetSubtype="1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randombar(horizontal)">
                                          <p:cBhvr>
                                            <p:cTn id="57" dur="500"/>
                                            <p:tgtEl>
                                              <p:spTgt spid="32"/>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1000"/>
                                            <p:tgtEl>
                                              <p:spTgt spid="7"/>
                                            </p:tgtEl>
                                          </p:cBhvr>
                                        </p:animEffect>
                                        <p:anim calcmode="lin" valueType="num">
                                          <p:cBhvr>
                                            <p:cTn id="63" dur="1000" fill="hold"/>
                                            <p:tgtEl>
                                              <p:spTgt spid="7"/>
                                            </p:tgtEl>
                                            <p:attrNameLst>
                                              <p:attrName>ppt_x</p:attrName>
                                            </p:attrNameLst>
                                          </p:cBhvr>
                                          <p:tavLst>
                                            <p:tav tm="0">
                                              <p:val>
                                                <p:strVal val="#ppt_x"/>
                                              </p:val>
                                            </p:tav>
                                            <p:tav tm="100000">
                                              <p:val>
                                                <p:strVal val="#ppt_x"/>
                                              </p:val>
                                            </p:tav>
                                          </p:tavLst>
                                        </p:anim>
                                        <p:anim calcmode="lin" valueType="num">
                                          <p:cBhvr>
                                            <p:cTn id="6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7" presetClass="entr" presetSubtype="0"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nodeType="click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ipe(down)">
                                          <p:cBhvr>
                                            <p:cTn id="76" dur="500"/>
                                            <p:tgtEl>
                                              <p:spTgt spid="20"/>
                                            </p:tgtEl>
                                          </p:cBhvr>
                                        </p:animEffect>
                                      </p:childTnLst>
                                    </p:cTn>
                                  </p:par>
                                </p:childTnLst>
                              </p:cTn>
                            </p:par>
                            <p:par>
                              <p:cTn id="77" fill="hold">
                                <p:stCondLst>
                                  <p:cond delay="500"/>
                                </p:stCondLst>
                                <p:childTnLst>
                                  <p:par>
                                    <p:cTn id="78" presetID="14" presetClass="entr" presetSubtype="1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randombar(horizontal)">
                                          <p:cBhvr>
                                            <p:cTn id="80" dur="500"/>
                                            <p:tgtEl>
                                              <p:spTgt spid="34"/>
                                            </p:tgtEl>
                                          </p:cBhvr>
                                        </p:animEffect>
                                      </p:childTnLst>
                                    </p:cTn>
                                  </p:par>
                                </p:childTnLst>
                              </p:cTn>
                            </p:par>
                            <p:par>
                              <p:cTn id="81" fill="hold">
                                <p:stCondLst>
                                  <p:cond delay="1000"/>
                                </p:stCondLst>
                                <p:childTnLst>
                                  <p:par>
                                    <p:cTn id="82" presetID="2" presetClass="entr" presetSubtype="1" fill="hold" grpId="0" nodeType="afterEffect">
                                      <p:stCondLst>
                                        <p:cond delay="0"/>
                                      </p:stCondLst>
                                      <p:childTnLst>
                                        <p:set>
                                          <p:cBhvr>
                                            <p:cTn id="83" dur="1" fill="hold">
                                              <p:stCondLst>
                                                <p:cond delay="0"/>
                                              </p:stCondLst>
                                            </p:cTn>
                                            <p:tgtEl>
                                              <p:spTgt spid="6"/>
                                            </p:tgtEl>
                                            <p:attrNameLst>
                                              <p:attrName>style.visibility</p:attrName>
                                            </p:attrNameLst>
                                          </p:cBhvr>
                                          <p:to>
                                            <p:strVal val="visible"/>
                                          </p:to>
                                        </p:set>
                                        <p:anim calcmode="lin" valueType="num">
                                          <p:cBhvr additive="base">
                                            <p:cTn id="84" dur="500" fill="hold"/>
                                            <p:tgtEl>
                                              <p:spTgt spid="6"/>
                                            </p:tgtEl>
                                            <p:attrNameLst>
                                              <p:attrName>ppt_x</p:attrName>
                                            </p:attrNameLst>
                                          </p:cBhvr>
                                          <p:tavLst>
                                            <p:tav tm="0">
                                              <p:val>
                                                <p:strVal val="#ppt_x"/>
                                              </p:val>
                                            </p:tav>
                                            <p:tav tm="100000">
                                              <p:val>
                                                <p:strVal val="#ppt_x"/>
                                              </p:val>
                                            </p:tav>
                                          </p:tavLst>
                                        </p:anim>
                                        <p:anim calcmode="lin" valueType="num">
                                          <p:cBhvr additive="base">
                                            <p:cTn id="85" dur="500" fill="hold"/>
                                            <p:tgtEl>
                                              <p:spTgt spid="6"/>
                                            </p:tgtEl>
                                            <p:attrNameLst>
                                              <p:attrName>ppt_y</p:attrName>
                                            </p:attrNameLst>
                                          </p:cBhvr>
                                          <p:tavLst>
                                            <p:tav tm="0">
                                              <p:val>
                                                <p:strVal val="0-#ppt_h/2"/>
                                              </p:val>
                                            </p:tav>
                                            <p:tav tm="100000">
                                              <p:val>
                                                <p:strVal val="#ppt_y"/>
                                              </p:val>
                                            </p:tav>
                                          </p:tavLst>
                                        </p:anim>
                                      </p:childTnLst>
                                    </p:cTn>
                                  </p:par>
                                  <p:par>
                                    <p:cTn id="86" presetID="2" presetClass="entr" presetSubtype="1"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 calcmode="lin" valueType="num">
                                          <p:cBhvr additive="base">
                                            <p:cTn id="88" dur="500" fill="hold"/>
                                            <p:tgtEl>
                                              <p:spTgt spid="14"/>
                                            </p:tgtEl>
                                            <p:attrNameLst>
                                              <p:attrName>ppt_x</p:attrName>
                                            </p:attrNameLst>
                                          </p:cBhvr>
                                          <p:tavLst>
                                            <p:tav tm="0">
                                              <p:val>
                                                <p:strVal val="#ppt_x"/>
                                              </p:val>
                                            </p:tav>
                                            <p:tav tm="100000">
                                              <p:val>
                                                <p:strVal val="#ppt_x"/>
                                              </p:val>
                                            </p:tav>
                                          </p:tavLst>
                                        </p:anim>
                                        <p:anim calcmode="lin" valueType="num">
                                          <p:cBhvr additive="base">
                                            <p:cTn id="89"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up)">
                                          <p:cBhvr>
                                            <p:cTn id="94" dur="500"/>
                                            <p:tgtEl>
                                              <p:spTgt spid="24"/>
                                            </p:tgtEl>
                                          </p:cBhvr>
                                        </p:animEffect>
                                      </p:childTnLst>
                                    </p:cTn>
                                  </p:par>
                                </p:childTnLst>
                              </p:cTn>
                            </p:par>
                            <p:par>
                              <p:cTn id="95" fill="hold">
                                <p:stCondLst>
                                  <p:cond delay="500"/>
                                </p:stCondLst>
                                <p:childTnLst>
                                  <p:par>
                                    <p:cTn id="96" presetID="14" presetClass="entr" presetSubtype="10" fill="hold" grpId="0" nodeType="after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randombar(horizontal)">
                                          <p:cBhvr>
                                            <p:cTn id="98" dur="500"/>
                                            <p:tgtEl>
                                              <p:spTgt spid="33"/>
                                            </p:tgtEl>
                                          </p:cBhvr>
                                        </p:animEffect>
                                      </p:childTnLst>
                                    </p:cTn>
                                  </p:par>
                                </p:childTnLst>
                              </p:cTn>
                            </p:par>
                          </p:childTnLst>
                        </p:cTn>
                      </p:par>
                      <p:par>
                        <p:cTn id="99" fill="hold">
                          <p:stCondLst>
                            <p:cond delay="indefinite"/>
                          </p:stCondLst>
                          <p:childTnLst>
                            <p:par>
                              <p:cTn id="100" fill="hold">
                                <p:stCondLst>
                                  <p:cond delay="0"/>
                                </p:stCondLst>
                                <p:childTnLst>
                                  <p:par>
                                    <p:cTn id="101" presetID="47" presetClass="entr" presetSubtype="0" fill="hold" grpId="0" nodeType="click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fade">
                                          <p:cBhvr>
                                            <p:cTn id="103" dur="1000"/>
                                            <p:tgtEl>
                                              <p:spTgt spid="15"/>
                                            </p:tgtEl>
                                          </p:cBhvr>
                                        </p:animEffect>
                                        <p:anim calcmode="lin" valueType="num">
                                          <p:cBhvr>
                                            <p:cTn id="104" dur="1000" fill="hold"/>
                                            <p:tgtEl>
                                              <p:spTgt spid="15"/>
                                            </p:tgtEl>
                                            <p:attrNameLst>
                                              <p:attrName>ppt_x</p:attrName>
                                            </p:attrNameLst>
                                          </p:cBhvr>
                                          <p:tavLst>
                                            <p:tav tm="0">
                                              <p:val>
                                                <p:strVal val="#ppt_x"/>
                                              </p:val>
                                            </p:tav>
                                            <p:tav tm="100000">
                                              <p:val>
                                                <p:strVal val="#ppt_x"/>
                                              </p:val>
                                            </p:tav>
                                          </p:tavLst>
                                        </p:anim>
                                        <p:anim calcmode="lin" valueType="num">
                                          <p:cBhvr>
                                            <p:cTn id="10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4"/>
                                            </p:tgtEl>
                                            <p:attrNameLst>
                                              <p:attrName>style.visibility</p:attrName>
                                            </p:attrNameLst>
                                          </p:cBhvr>
                                          <p:to>
                                            <p:strVal val="visible"/>
                                          </p:to>
                                        </p:set>
                                        <p:animEffect transition="in" filter="fade">
                                          <p:cBhvr>
                                            <p:cTn id="110" dur="1000"/>
                                            <p:tgtEl>
                                              <p:spTgt spid="4"/>
                                            </p:tgtEl>
                                          </p:cBhvr>
                                        </p:animEffect>
                                        <p:anim calcmode="lin" valueType="num">
                                          <p:cBhvr>
                                            <p:cTn id="111" dur="1000" fill="hold"/>
                                            <p:tgtEl>
                                              <p:spTgt spid="4"/>
                                            </p:tgtEl>
                                            <p:attrNameLst>
                                              <p:attrName>ppt_x</p:attrName>
                                            </p:attrNameLst>
                                          </p:cBhvr>
                                          <p:tavLst>
                                            <p:tav tm="0">
                                              <p:val>
                                                <p:strVal val="#ppt_x"/>
                                              </p:val>
                                            </p:tav>
                                            <p:tav tm="100000">
                                              <p:val>
                                                <p:strVal val="#ppt_x"/>
                                              </p:val>
                                            </p:tav>
                                          </p:tavLst>
                                        </p:anim>
                                        <p:anim calcmode="lin" valueType="num">
                                          <p:cBhvr>
                                            <p:cTn id="1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nodeType="click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wipe(down)">
                                          <p:cBhvr>
                                            <p:cTn id="117" dur="500"/>
                                            <p:tgtEl>
                                              <p:spTgt spid="28"/>
                                            </p:tgtEl>
                                          </p:cBhvr>
                                        </p:animEffect>
                                      </p:childTnLst>
                                    </p:cTn>
                                  </p:par>
                                </p:childTnLst>
                              </p:cTn>
                            </p:par>
                            <p:par>
                              <p:cTn id="118" fill="hold">
                                <p:stCondLst>
                                  <p:cond delay="500"/>
                                </p:stCondLst>
                                <p:childTnLst>
                                  <p:par>
                                    <p:cTn id="119" presetID="14" presetClass="entr" presetSubtype="10" fill="hold" grpId="0" nodeType="afterEffect">
                                      <p:stCondLst>
                                        <p:cond delay="0"/>
                                      </p:stCondLst>
                                      <p:childTnLst>
                                        <p:set>
                                          <p:cBhvr>
                                            <p:cTn id="120" dur="1" fill="hold">
                                              <p:stCondLst>
                                                <p:cond delay="0"/>
                                              </p:stCondLst>
                                            </p:cTn>
                                            <p:tgtEl>
                                              <p:spTgt spid="35"/>
                                            </p:tgtEl>
                                            <p:attrNameLst>
                                              <p:attrName>style.visibility</p:attrName>
                                            </p:attrNameLst>
                                          </p:cBhvr>
                                          <p:to>
                                            <p:strVal val="visible"/>
                                          </p:to>
                                        </p:set>
                                        <p:animEffect transition="in" filter="randombar(horizontal)">
                                          <p:cBhvr>
                                            <p:cTn id="121" dur="500"/>
                                            <p:tgtEl>
                                              <p:spTgt spid="35"/>
                                            </p:tgtEl>
                                          </p:cBhvr>
                                        </p:animEffect>
                                      </p:childTnLst>
                                    </p:cTn>
                                  </p:par>
                                </p:childTnLst>
                              </p:cTn>
                            </p:par>
                            <p:par>
                              <p:cTn id="122" fill="hold">
                                <p:stCondLst>
                                  <p:cond delay="1000"/>
                                </p:stCondLst>
                                <p:childTnLst>
                                  <p:par>
                                    <p:cTn id="123" presetID="2" presetClass="entr" presetSubtype="1" fill="hold" grpId="0" nodeType="afterEffect">
                                      <p:stCondLst>
                                        <p:cond delay="0"/>
                                      </p:stCondLst>
                                      <p:childTnLst>
                                        <p:set>
                                          <p:cBhvr>
                                            <p:cTn id="124" dur="1" fill="hold">
                                              <p:stCondLst>
                                                <p:cond delay="0"/>
                                              </p:stCondLst>
                                            </p:cTn>
                                            <p:tgtEl>
                                              <p:spTgt spid="5"/>
                                            </p:tgtEl>
                                            <p:attrNameLst>
                                              <p:attrName>style.visibility</p:attrName>
                                            </p:attrNameLst>
                                          </p:cBhvr>
                                          <p:to>
                                            <p:strVal val="visible"/>
                                          </p:to>
                                        </p:set>
                                        <p:anim calcmode="lin" valueType="num">
                                          <p:cBhvr additive="base">
                                            <p:cTn id="125" dur="500" fill="hold"/>
                                            <p:tgtEl>
                                              <p:spTgt spid="5"/>
                                            </p:tgtEl>
                                            <p:attrNameLst>
                                              <p:attrName>ppt_x</p:attrName>
                                            </p:attrNameLst>
                                          </p:cBhvr>
                                          <p:tavLst>
                                            <p:tav tm="0">
                                              <p:val>
                                                <p:strVal val="#ppt_x"/>
                                              </p:val>
                                            </p:tav>
                                            <p:tav tm="100000">
                                              <p:val>
                                                <p:strVal val="#ppt_x"/>
                                              </p:val>
                                            </p:tav>
                                          </p:tavLst>
                                        </p:anim>
                                        <p:anim calcmode="lin" valueType="num">
                                          <p:cBhvr additive="base">
                                            <p:cTn id="126" dur="500" fill="hold"/>
                                            <p:tgtEl>
                                              <p:spTgt spid="5"/>
                                            </p:tgtEl>
                                            <p:attrNameLst>
                                              <p:attrName>ppt_y</p:attrName>
                                            </p:attrNameLst>
                                          </p:cBhvr>
                                          <p:tavLst>
                                            <p:tav tm="0">
                                              <p:val>
                                                <p:strVal val="0-#ppt_h/2"/>
                                              </p:val>
                                            </p:tav>
                                            <p:tav tm="100000">
                                              <p:val>
                                                <p:strVal val="#ppt_y"/>
                                              </p:val>
                                            </p:tav>
                                          </p:tavLst>
                                        </p:anim>
                                      </p:childTnLst>
                                    </p:cTn>
                                  </p:par>
                                  <p:par>
                                    <p:cTn id="127" presetID="2" presetClass="entr" presetSubtype="1" fill="hold" grpId="0" nodeType="withEffect">
                                      <p:stCondLst>
                                        <p:cond delay="0"/>
                                      </p:stCondLst>
                                      <p:childTnLst>
                                        <p:set>
                                          <p:cBhvr>
                                            <p:cTn id="128" dur="1" fill="hold">
                                              <p:stCondLst>
                                                <p:cond delay="0"/>
                                              </p:stCondLst>
                                            </p:cTn>
                                            <p:tgtEl>
                                              <p:spTgt spid="11"/>
                                            </p:tgtEl>
                                            <p:attrNameLst>
                                              <p:attrName>style.visibility</p:attrName>
                                            </p:attrNameLst>
                                          </p:cBhvr>
                                          <p:to>
                                            <p:strVal val="visible"/>
                                          </p:to>
                                        </p:set>
                                        <p:anim calcmode="lin" valueType="num">
                                          <p:cBhvr additive="base">
                                            <p:cTn id="129" dur="500" fill="hold"/>
                                            <p:tgtEl>
                                              <p:spTgt spid="11"/>
                                            </p:tgtEl>
                                            <p:attrNameLst>
                                              <p:attrName>ppt_x</p:attrName>
                                            </p:attrNameLst>
                                          </p:cBhvr>
                                          <p:tavLst>
                                            <p:tav tm="0">
                                              <p:val>
                                                <p:strVal val="#ppt_x"/>
                                              </p:val>
                                            </p:tav>
                                            <p:tav tm="100000">
                                              <p:val>
                                                <p:strVal val="#ppt_x"/>
                                              </p:val>
                                            </p:tav>
                                          </p:tavLst>
                                        </p:anim>
                                        <p:anim calcmode="lin" valueType="num">
                                          <p:cBhvr additive="base">
                                            <p:cTn id="13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2" fill="hold" grpId="0" nodeType="clickEffect">
                                      <p:stCondLst>
                                        <p:cond delay="0"/>
                                      </p:stCondLst>
                                      <p:childTnLst>
                                        <p:set>
                                          <p:cBhvr>
                                            <p:cTn id="134" dur="1" fill="hold">
                                              <p:stCondLst>
                                                <p:cond delay="0"/>
                                              </p:stCondLst>
                                            </p:cTn>
                                            <p:tgtEl>
                                              <p:spTgt spid="36"/>
                                            </p:tgtEl>
                                            <p:attrNameLst>
                                              <p:attrName>style.visibility</p:attrName>
                                            </p:attrNameLst>
                                          </p:cBhvr>
                                          <p:to>
                                            <p:strVal val="visible"/>
                                          </p:to>
                                        </p:set>
                                        <p:anim calcmode="lin" valueType="num">
                                          <p:cBhvr additive="base">
                                            <p:cTn id="135" dur="500" fill="hold"/>
                                            <p:tgtEl>
                                              <p:spTgt spid="36"/>
                                            </p:tgtEl>
                                            <p:attrNameLst>
                                              <p:attrName>ppt_x</p:attrName>
                                            </p:attrNameLst>
                                          </p:cBhvr>
                                          <p:tavLst>
                                            <p:tav tm="0">
                                              <p:val>
                                                <p:strVal val="1+#ppt_w/2"/>
                                              </p:val>
                                            </p:tav>
                                            <p:tav tm="100000">
                                              <p:val>
                                                <p:strVal val="#ppt_x"/>
                                              </p:val>
                                            </p:tav>
                                          </p:tavLst>
                                        </p:anim>
                                        <p:anim calcmode="lin" valueType="num">
                                          <p:cBhvr additive="base">
                                            <p:cTn id="13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32" grpId="0"/>
          <p:bldP spid="33" grpId="0"/>
          <p:bldP spid="34" grpId="0"/>
          <p:bldP spid="35" grpId="0"/>
          <p:bldP spid="36" grpId="0" animBg="1"/>
          <p:bldP spid="37" grpId="0" animBg="1"/>
          <p:bldP spid="38" grpId="0"/>
          <p:bldP spid="39"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flipV="1">
            <a:off x="1335962" y="3552896"/>
            <a:ext cx="1296144" cy="1107086"/>
            <a:chOff x="1798323" y="1059582"/>
            <a:chExt cx="936104" cy="1152128"/>
          </a:xfrm>
        </p:grpSpPr>
        <p:grpSp>
          <p:nvGrpSpPr>
            <p:cNvPr id="5" name="组合 4"/>
            <p:cNvGrpSpPr/>
            <p:nvPr/>
          </p:nvGrpSpPr>
          <p:grpSpPr>
            <a:xfrm>
              <a:off x="1798323" y="1059582"/>
              <a:ext cx="936104" cy="288032"/>
              <a:chOff x="1979712" y="1059582"/>
              <a:chExt cx="936104" cy="288032"/>
            </a:xfrm>
          </p:grpSpPr>
          <p:cxnSp>
            <p:nvCxnSpPr>
              <p:cNvPr id="7" name="直接连接符 6"/>
              <p:cNvCxnSpPr/>
              <p:nvPr/>
            </p:nvCxnSpPr>
            <p:spPr>
              <a:xfrm>
                <a:off x="1979712" y="1059582"/>
                <a:ext cx="936104" cy="0"/>
              </a:xfrm>
              <a:prstGeom prst="line">
                <a:avLst/>
              </a:prstGeom>
              <a:ln w="19050">
                <a:solidFill>
                  <a:srgbClr val="F18D1B"/>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915816" y="1059582"/>
                <a:ext cx="0" cy="288032"/>
              </a:xfrm>
              <a:prstGeom prst="line">
                <a:avLst/>
              </a:prstGeom>
              <a:ln w="19050">
                <a:solidFill>
                  <a:srgbClr val="F18D1B"/>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798323" y="1059582"/>
              <a:ext cx="0" cy="1152128"/>
            </a:xfrm>
            <a:prstGeom prst="line">
              <a:avLst/>
            </a:prstGeom>
            <a:ln w="19050">
              <a:solidFill>
                <a:srgbClr val="F18D1B"/>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335962" y="1522323"/>
            <a:ext cx="1296144" cy="1035078"/>
            <a:chOff x="1798323" y="1059582"/>
            <a:chExt cx="936104" cy="1152128"/>
          </a:xfrm>
        </p:grpSpPr>
        <p:grpSp>
          <p:nvGrpSpPr>
            <p:cNvPr id="10" name="组合 9"/>
            <p:cNvGrpSpPr/>
            <p:nvPr/>
          </p:nvGrpSpPr>
          <p:grpSpPr>
            <a:xfrm>
              <a:off x="1798323" y="1059582"/>
              <a:ext cx="936104" cy="288032"/>
              <a:chOff x="1979712" y="1059582"/>
              <a:chExt cx="936104" cy="288032"/>
            </a:xfrm>
          </p:grpSpPr>
          <p:cxnSp>
            <p:nvCxnSpPr>
              <p:cNvPr id="12" name="直接连接符 11"/>
              <p:cNvCxnSpPr/>
              <p:nvPr/>
            </p:nvCxnSpPr>
            <p:spPr>
              <a:xfrm>
                <a:off x="1979712" y="1059582"/>
                <a:ext cx="936104" cy="0"/>
              </a:xfrm>
              <a:prstGeom prst="line">
                <a:avLst/>
              </a:prstGeom>
              <a:ln w="19050">
                <a:solidFill>
                  <a:srgbClr val="F18D1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915816" y="1059582"/>
                <a:ext cx="0" cy="288032"/>
              </a:xfrm>
              <a:prstGeom prst="line">
                <a:avLst/>
              </a:prstGeom>
              <a:ln w="19050">
                <a:solidFill>
                  <a:srgbClr val="F18D1B"/>
                </a:solidFill>
              </a:ln>
            </p:spPr>
            <p:style>
              <a:lnRef idx="1">
                <a:schemeClr val="accent1"/>
              </a:lnRef>
              <a:fillRef idx="0">
                <a:schemeClr val="accent1"/>
              </a:fillRef>
              <a:effectRef idx="0">
                <a:schemeClr val="accent1"/>
              </a:effectRef>
              <a:fontRef idx="minor">
                <a:schemeClr val="tx1"/>
              </a:fontRef>
            </p:style>
          </p:cxnSp>
        </p:grpSp>
        <p:cxnSp>
          <p:nvCxnSpPr>
            <p:cNvPr id="11" name="直接连接符 10"/>
            <p:cNvCxnSpPr/>
            <p:nvPr/>
          </p:nvCxnSpPr>
          <p:spPr>
            <a:xfrm>
              <a:off x="1798323" y="1059582"/>
              <a:ext cx="0" cy="1152128"/>
            </a:xfrm>
            <a:prstGeom prst="line">
              <a:avLst/>
            </a:prstGeom>
            <a:ln w="19050">
              <a:solidFill>
                <a:srgbClr val="F18D1B"/>
              </a:solidFill>
            </a:ln>
          </p:spPr>
          <p:style>
            <a:lnRef idx="1">
              <a:schemeClr val="accent1"/>
            </a:lnRef>
            <a:fillRef idx="0">
              <a:schemeClr val="accent1"/>
            </a:fillRef>
            <a:effectRef idx="0">
              <a:schemeClr val="accent1"/>
            </a:effectRef>
            <a:fontRef idx="minor">
              <a:schemeClr val="tx1"/>
            </a:fontRef>
          </p:style>
        </p:cxnSp>
      </p:grpSp>
      <p:sp>
        <p:nvSpPr>
          <p:cNvPr id="14" name="五边形 10"/>
          <p:cNvSpPr/>
          <p:nvPr/>
        </p:nvSpPr>
        <p:spPr>
          <a:xfrm>
            <a:off x="2488090" y="1630334"/>
            <a:ext cx="1849558" cy="648072"/>
          </a:xfrm>
          <a:custGeom>
            <a:avLst/>
            <a:gdLst/>
            <a:ahLst/>
            <a:cxnLst/>
            <a:rect l="l" t="t" r="r" b="b"/>
            <a:pathLst>
              <a:path w="1849558" h="648072">
                <a:moveTo>
                  <a:pt x="0" y="0"/>
                </a:moveTo>
                <a:lnTo>
                  <a:pt x="1525522" y="0"/>
                </a:lnTo>
                <a:lnTo>
                  <a:pt x="1849558" y="324036"/>
                </a:lnTo>
                <a:lnTo>
                  <a:pt x="1525522" y="648072"/>
                </a:lnTo>
                <a:lnTo>
                  <a:pt x="0" y="648072"/>
                </a:lnTo>
                <a:close/>
              </a:path>
            </a:pathLst>
          </a:custGeom>
          <a:solidFill>
            <a:srgbClr val="FFC553"/>
          </a:solidFill>
          <a:ln w="15875" cap="flat" cmpd="sng" algn="ctr">
            <a:solidFill>
              <a:srgbClr val="F18D1B"/>
            </a:solidFill>
            <a:prstDash val="solid"/>
          </a:ln>
          <a:effectLst>
            <a:outerShdw blurRad="203200" dist="88900" dir="8100000" sx="102000" sy="102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150" normalizeH="0" baseline="0" noProof="0">
              <a:ln>
                <a:noFill/>
              </a:ln>
              <a:solidFill>
                <a:srgbClr val="A80000"/>
              </a:solidFill>
              <a:effectLst/>
              <a:uLnTx/>
              <a:uFillTx/>
              <a:latin typeface="微软雅黑" pitchFamily="34" charset="-122"/>
              <a:ea typeface="微软雅黑" pitchFamily="34" charset="-122"/>
              <a:cs typeface="+mn-cs"/>
            </a:endParaRPr>
          </a:p>
        </p:txBody>
      </p:sp>
      <p:sp>
        <p:nvSpPr>
          <p:cNvPr id="15" name="五边形 31"/>
          <p:cNvSpPr/>
          <p:nvPr/>
        </p:nvSpPr>
        <p:spPr>
          <a:xfrm>
            <a:off x="2488090" y="2387254"/>
            <a:ext cx="1849558" cy="648072"/>
          </a:xfrm>
          <a:custGeom>
            <a:avLst/>
            <a:gdLst/>
            <a:ahLst/>
            <a:cxnLst/>
            <a:rect l="l" t="t" r="r" b="b"/>
            <a:pathLst>
              <a:path w="1849558" h="648072">
                <a:moveTo>
                  <a:pt x="0" y="0"/>
                </a:moveTo>
                <a:lnTo>
                  <a:pt x="1525522" y="0"/>
                </a:lnTo>
                <a:lnTo>
                  <a:pt x="1849558" y="324036"/>
                </a:lnTo>
                <a:lnTo>
                  <a:pt x="1525522" y="648072"/>
                </a:lnTo>
                <a:lnTo>
                  <a:pt x="0" y="648072"/>
                </a:lnTo>
                <a:close/>
              </a:path>
            </a:pathLst>
          </a:custGeom>
          <a:solidFill>
            <a:srgbClr val="F18D1B"/>
          </a:solidFill>
          <a:ln w="19050">
            <a:solidFill>
              <a:srgbClr val="FFC553"/>
            </a:solidFill>
          </a:ln>
          <a:effectLst>
            <a:outerShdw blurRad="203200" dist="101600" dir="8100000" sx="102000" sy="102000" algn="tr"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endParaRPr>
          </a:p>
        </p:txBody>
      </p:sp>
      <p:sp>
        <p:nvSpPr>
          <p:cNvPr id="16" name="五边形 36"/>
          <p:cNvSpPr/>
          <p:nvPr/>
        </p:nvSpPr>
        <p:spPr>
          <a:xfrm>
            <a:off x="2488090" y="3144174"/>
            <a:ext cx="1849558" cy="648072"/>
          </a:xfrm>
          <a:custGeom>
            <a:avLst/>
            <a:gdLst/>
            <a:ahLst/>
            <a:cxnLst/>
            <a:rect l="l" t="t" r="r" b="b"/>
            <a:pathLst>
              <a:path w="1849558" h="648072">
                <a:moveTo>
                  <a:pt x="0" y="0"/>
                </a:moveTo>
                <a:lnTo>
                  <a:pt x="1525522" y="0"/>
                </a:lnTo>
                <a:lnTo>
                  <a:pt x="1849558" y="324036"/>
                </a:lnTo>
                <a:lnTo>
                  <a:pt x="1525522" y="648072"/>
                </a:lnTo>
                <a:lnTo>
                  <a:pt x="0" y="648072"/>
                </a:lnTo>
                <a:close/>
              </a:path>
            </a:pathLst>
          </a:custGeom>
          <a:solidFill>
            <a:srgbClr val="FFC553"/>
          </a:solidFill>
          <a:ln w="15875" cap="flat" cmpd="sng" algn="ctr">
            <a:solidFill>
              <a:srgbClr val="F18D1B"/>
            </a:solidFill>
            <a:prstDash val="solid"/>
          </a:ln>
          <a:effectLst>
            <a:outerShdw blurRad="203200" dist="88900" dir="8100000" sx="102000" sy="102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150" normalizeH="0" baseline="0" noProof="0">
              <a:ln>
                <a:noFill/>
              </a:ln>
              <a:solidFill>
                <a:srgbClr val="A80000"/>
              </a:solidFill>
              <a:effectLst/>
              <a:uLnTx/>
              <a:uFillTx/>
              <a:latin typeface="微软雅黑" pitchFamily="34" charset="-122"/>
              <a:ea typeface="微软雅黑" pitchFamily="34" charset="-122"/>
              <a:cs typeface="+mn-cs"/>
            </a:endParaRPr>
          </a:p>
        </p:txBody>
      </p:sp>
      <p:sp>
        <p:nvSpPr>
          <p:cNvPr id="17" name="五边形 39"/>
          <p:cNvSpPr/>
          <p:nvPr/>
        </p:nvSpPr>
        <p:spPr>
          <a:xfrm>
            <a:off x="2488090" y="3901094"/>
            <a:ext cx="1849558" cy="648072"/>
          </a:xfrm>
          <a:custGeom>
            <a:avLst/>
            <a:gdLst/>
            <a:ahLst/>
            <a:cxnLst/>
            <a:rect l="l" t="t" r="r" b="b"/>
            <a:pathLst>
              <a:path w="1849558" h="648072">
                <a:moveTo>
                  <a:pt x="0" y="0"/>
                </a:moveTo>
                <a:lnTo>
                  <a:pt x="1525522" y="0"/>
                </a:lnTo>
                <a:lnTo>
                  <a:pt x="1849558" y="324036"/>
                </a:lnTo>
                <a:lnTo>
                  <a:pt x="1525522" y="648072"/>
                </a:lnTo>
                <a:lnTo>
                  <a:pt x="0" y="648072"/>
                </a:lnTo>
                <a:close/>
              </a:path>
            </a:pathLst>
          </a:custGeom>
          <a:solidFill>
            <a:srgbClr val="F18D1B"/>
          </a:solidFill>
          <a:ln w="19050">
            <a:solidFill>
              <a:srgbClr val="FFC553"/>
            </a:solidFill>
          </a:ln>
          <a:effectLst>
            <a:outerShdw blurRad="203200" dist="101600" dir="8100000" sx="102000" sy="102000" algn="tr"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endParaRPr>
          </a:p>
        </p:txBody>
      </p:sp>
      <p:grpSp>
        <p:nvGrpSpPr>
          <p:cNvPr id="18" name="组合 17"/>
          <p:cNvGrpSpPr/>
          <p:nvPr/>
        </p:nvGrpSpPr>
        <p:grpSpPr>
          <a:xfrm>
            <a:off x="4087546" y="1630334"/>
            <a:ext cx="4378577" cy="648072"/>
            <a:chOff x="3579168" y="1383617"/>
            <a:chExt cx="4378577" cy="648072"/>
          </a:xfrm>
        </p:grpSpPr>
        <p:sp>
          <p:nvSpPr>
            <p:cNvPr id="19" name="矩形 17"/>
            <p:cNvSpPr/>
            <p:nvPr/>
          </p:nvSpPr>
          <p:spPr>
            <a:xfrm>
              <a:off x="3579168" y="1383617"/>
              <a:ext cx="4378577" cy="648072"/>
            </a:xfrm>
            <a:custGeom>
              <a:avLst/>
              <a:gdLst/>
              <a:ahLst/>
              <a:cxnLst/>
              <a:rect l="l" t="t" r="r" b="b"/>
              <a:pathLst>
                <a:path w="4810625" h="648072">
                  <a:moveTo>
                    <a:pt x="0" y="0"/>
                  </a:moveTo>
                  <a:lnTo>
                    <a:pt x="704800" y="0"/>
                  </a:lnTo>
                  <a:lnTo>
                    <a:pt x="4357853" y="0"/>
                  </a:lnTo>
                  <a:lnTo>
                    <a:pt x="4810625" y="0"/>
                  </a:lnTo>
                  <a:lnTo>
                    <a:pt x="4810625" y="648072"/>
                  </a:lnTo>
                  <a:lnTo>
                    <a:pt x="4357853" y="648072"/>
                  </a:lnTo>
                  <a:lnTo>
                    <a:pt x="704800" y="648072"/>
                  </a:lnTo>
                  <a:lnTo>
                    <a:pt x="0" y="648072"/>
                  </a:lnTo>
                  <a:lnTo>
                    <a:pt x="324036" y="324036"/>
                  </a:lnTo>
                  <a:close/>
                </a:path>
              </a:pathLst>
            </a:custGeom>
            <a:noFill/>
            <a:ln w="6350" cap="flat" cmpd="sng" algn="ctr">
              <a:solidFill>
                <a:srgbClr val="F18D1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0" name="TextBox 17"/>
            <p:cNvSpPr txBox="1"/>
            <p:nvPr/>
          </p:nvSpPr>
          <p:spPr>
            <a:xfrm>
              <a:off x="4067944" y="1553765"/>
              <a:ext cx="3385745"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lvl="0">
                <a:defRPr/>
              </a:pPr>
              <a:r>
                <a:rPr lang="zh-CN" altLang="en-US" kern="0" dirty="0">
                  <a:solidFill>
                    <a:sysClr val="windowText" lastClr="000000">
                      <a:lumMod val="85000"/>
                      <a:lumOff val="15000"/>
                    </a:sysClr>
                  </a:solidFill>
                </a:rPr>
                <a:t>您的内容打在这里，或者通过复制您的文本后，在此框中选择粘贴，并选择只保留</a:t>
              </a:r>
              <a:r>
                <a:rPr lang="zh-CN" altLang="en-US" kern="0" dirty="0" smtClean="0">
                  <a:solidFill>
                    <a:sysClr val="windowText" lastClr="000000">
                      <a:lumMod val="85000"/>
                      <a:lumOff val="15000"/>
                    </a:sysClr>
                  </a:solidFill>
                </a:rPr>
                <a:t>文字</a:t>
              </a:r>
              <a:r>
                <a:rPr lang="zh-CN" altLang="en-US" kern="0" dirty="0">
                  <a:solidFill>
                    <a:sysClr val="windowText" lastClr="000000">
                      <a:lumMod val="85000"/>
                      <a:lumOff val="15000"/>
                    </a:sysClr>
                  </a:solidFill>
                </a:rPr>
                <a:t>。</a:t>
              </a:r>
            </a:p>
          </p:txBody>
        </p:sp>
      </p:grpSp>
      <p:sp>
        <p:nvSpPr>
          <p:cNvPr id="21" name="TextBox 18"/>
          <p:cNvSpPr txBox="1"/>
          <p:nvPr/>
        </p:nvSpPr>
        <p:spPr>
          <a:xfrm>
            <a:off x="2704114" y="1800482"/>
            <a:ext cx="1383432"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培养积极性</a:t>
            </a:r>
            <a:endPar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4" name="TextBox 19"/>
          <p:cNvSpPr txBox="1"/>
          <p:nvPr/>
        </p:nvSpPr>
        <p:spPr>
          <a:xfrm>
            <a:off x="2704114" y="2557401"/>
            <a:ext cx="1440160"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增加扩展性</a:t>
            </a: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5" name="TextBox 20"/>
          <p:cNvSpPr txBox="1"/>
          <p:nvPr/>
        </p:nvSpPr>
        <p:spPr>
          <a:xfrm>
            <a:off x="2704114" y="3314321"/>
            <a:ext cx="1440160"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提升广泛度</a:t>
            </a:r>
            <a:endPar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6" name="TextBox 21"/>
          <p:cNvSpPr txBox="1"/>
          <p:nvPr/>
        </p:nvSpPr>
        <p:spPr>
          <a:xfrm>
            <a:off x="2704114" y="4071241"/>
            <a:ext cx="1230096" cy="326390"/>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三级返利</a:t>
            </a:r>
          </a:p>
        </p:txBody>
      </p:sp>
      <p:grpSp>
        <p:nvGrpSpPr>
          <p:cNvPr id="27" name="组合 26"/>
          <p:cNvGrpSpPr/>
          <p:nvPr/>
        </p:nvGrpSpPr>
        <p:grpSpPr>
          <a:xfrm>
            <a:off x="4087546" y="2387254"/>
            <a:ext cx="4378577" cy="648072"/>
            <a:chOff x="3579168" y="2140537"/>
            <a:chExt cx="4378577" cy="648072"/>
          </a:xfrm>
        </p:grpSpPr>
        <p:sp>
          <p:nvSpPr>
            <p:cNvPr id="28" name="矩形 17"/>
            <p:cNvSpPr/>
            <p:nvPr/>
          </p:nvSpPr>
          <p:spPr>
            <a:xfrm>
              <a:off x="3579168" y="2140537"/>
              <a:ext cx="4378577" cy="648072"/>
            </a:xfrm>
            <a:custGeom>
              <a:avLst/>
              <a:gdLst/>
              <a:ahLst/>
              <a:cxnLst/>
              <a:rect l="l" t="t" r="r" b="b"/>
              <a:pathLst>
                <a:path w="4810625" h="648072">
                  <a:moveTo>
                    <a:pt x="0" y="0"/>
                  </a:moveTo>
                  <a:lnTo>
                    <a:pt x="704800" y="0"/>
                  </a:lnTo>
                  <a:lnTo>
                    <a:pt x="4357853" y="0"/>
                  </a:lnTo>
                  <a:lnTo>
                    <a:pt x="4810625" y="0"/>
                  </a:lnTo>
                  <a:lnTo>
                    <a:pt x="4810625" y="648072"/>
                  </a:lnTo>
                  <a:lnTo>
                    <a:pt x="4357853" y="648072"/>
                  </a:lnTo>
                  <a:lnTo>
                    <a:pt x="704800" y="648072"/>
                  </a:lnTo>
                  <a:lnTo>
                    <a:pt x="0" y="648072"/>
                  </a:lnTo>
                  <a:lnTo>
                    <a:pt x="324036" y="324036"/>
                  </a:lnTo>
                  <a:close/>
                </a:path>
              </a:pathLst>
            </a:custGeom>
            <a:noFill/>
            <a:ln w="6350" cap="flat" cmpd="sng" algn="ctr">
              <a:solidFill>
                <a:srgbClr val="F18D1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9" name="TextBox 24"/>
            <p:cNvSpPr txBox="1"/>
            <p:nvPr/>
          </p:nvSpPr>
          <p:spPr>
            <a:xfrm>
              <a:off x="4067944" y="2285285"/>
              <a:ext cx="3385745" cy="381000"/>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lvl="0">
                <a:defRPr/>
              </a:pPr>
              <a:r>
                <a:rPr lang="zh-CN" altLang="en-US" kern="0" dirty="0">
                  <a:solidFill>
                    <a:sysClr val="windowText" lastClr="000000">
                      <a:lumMod val="85000"/>
                      <a:lumOff val="15000"/>
                    </a:sysClr>
                  </a:solidFill>
                </a:rPr>
                <a:t>您的内容打在这里，或者通过复制您的文本后，在此框中选择粘贴，并选择只保留</a:t>
              </a:r>
              <a:r>
                <a:rPr lang="zh-CN" altLang="en-US" kern="0" dirty="0" smtClean="0">
                  <a:solidFill>
                    <a:sysClr val="windowText" lastClr="000000">
                      <a:lumMod val="85000"/>
                      <a:lumOff val="15000"/>
                    </a:sysClr>
                  </a:solidFill>
                </a:rPr>
                <a:t>文字。</a:t>
              </a:r>
              <a:endParaRPr lang="zh-CN" altLang="en-US" kern="0" dirty="0">
                <a:solidFill>
                  <a:sysClr val="windowText" lastClr="000000">
                    <a:lumMod val="85000"/>
                    <a:lumOff val="15000"/>
                  </a:sysClr>
                </a:solidFill>
              </a:endParaRPr>
            </a:p>
          </p:txBody>
        </p:sp>
      </p:grpSp>
      <p:grpSp>
        <p:nvGrpSpPr>
          <p:cNvPr id="30" name="组合 29"/>
          <p:cNvGrpSpPr/>
          <p:nvPr/>
        </p:nvGrpSpPr>
        <p:grpSpPr>
          <a:xfrm>
            <a:off x="4087546" y="3144174"/>
            <a:ext cx="4378577" cy="648072"/>
            <a:chOff x="3579168" y="2897457"/>
            <a:chExt cx="4378577" cy="648072"/>
          </a:xfrm>
        </p:grpSpPr>
        <p:sp>
          <p:nvSpPr>
            <p:cNvPr id="31" name="矩形 17"/>
            <p:cNvSpPr/>
            <p:nvPr/>
          </p:nvSpPr>
          <p:spPr>
            <a:xfrm>
              <a:off x="3579168" y="2897457"/>
              <a:ext cx="4378577" cy="648072"/>
            </a:xfrm>
            <a:custGeom>
              <a:avLst/>
              <a:gdLst/>
              <a:ahLst/>
              <a:cxnLst/>
              <a:rect l="l" t="t" r="r" b="b"/>
              <a:pathLst>
                <a:path w="4810625" h="648072">
                  <a:moveTo>
                    <a:pt x="0" y="0"/>
                  </a:moveTo>
                  <a:lnTo>
                    <a:pt x="704800" y="0"/>
                  </a:lnTo>
                  <a:lnTo>
                    <a:pt x="4357853" y="0"/>
                  </a:lnTo>
                  <a:lnTo>
                    <a:pt x="4810625" y="0"/>
                  </a:lnTo>
                  <a:lnTo>
                    <a:pt x="4810625" y="648072"/>
                  </a:lnTo>
                  <a:lnTo>
                    <a:pt x="4357853" y="648072"/>
                  </a:lnTo>
                  <a:lnTo>
                    <a:pt x="704800" y="648072"/>
                  </a:lnTo>
                  <a:lnTo>
                    <a:pt x="0" y="648072"/>
                  </a:lnTo>
                  <a:lnTo>
                    <a:pt x="324036" y="324036"/>
                  </a:lnTo>
                  <a:close/>
                </a:path>
              </a:pathLst>
            </a:custGeom>
            <a:noFill/>
            <a:ln w="6350" cap="flat" cmpd="sng" algn="ctr">
              <a:solidFill>
                <a:srgbClr val="F18D1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32" name="TextBox 27"/>
            <p:cNvSpPr txBox="1"/>
            <p:nvPr/>
          </p:nvSpPr>
          <p:spPr>
            <a:xfrm>
              <a:off x="4067944" y="3016805"/>
              <a:ext cx="3529761" cy="36715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lvl="0">
                <a:defRPr/>
              </a:pPr>
              <a:r>
                <a:rPr lang="zh-CN" altLang="en-US" kern="0" dirty="0">
                  <a:solidFill>
                    <a:sysClr val="windowText" lastClr="000000">
                      <a:lumMod val="85000"/>
                      <a:lumOff val="15000"/>
                    </a:sysClr>
                  </a:solidFill>
                </a:rPr>
                <a:t>您的内容打在这里，或者通过复制您的文本后，在此框中选择粘贴，并选择只保留</a:t>
              </a:r>
              <a:r>
                <a:rPr lang="zh-CN" altLang="en-US" kern="0" dirty="0" smtClean="0">
                  <a:solidFill>
                    <a:sysClr val="windowText" lastClr="000000">
                      <a:lumMod val="85000"/>
                      <a:lumOff val="15000"/>
                    </a:sysClr>
                  </a:solidFill>
                </a:rPr>
                <a:t>文字</a:t>
              </a:r>
              <a:r>
                <a:rPr kumimoji="0" lang="zh-CN" altLang="en-US" sz="1000" b="0" i="0" u="none" strike="noStrike" kern="0" cap="none" spc="0" normalizeH="0" baseline="0" noProof="0" dirty="0" smtClean="0">
                  <a:ln>
                    <a:noFill/>
                  </a:ln>
                  <a:solidFill>
                    <a:sysClr val="windowText" lastClr="000000">
                      <a:lumMod val="85000"/>
                      <a:lumOff val="15000"/>
                    </a:sysClr>
                  </a:solidFill>
                  <a:effectLst/>
                  <a:uLnTx/>
                  <a:uFillTx/>
                </a:rPr>
                <a:t>。</a:t>
              </a:r>
              <a:endParaRPr kumimoji="0" lang="zh-CN" altLang="en-US" sz="1000" b="0" i="0" u="none" strike="noStrike" kern="0" cap="none" spc="0" normalizeH="0" baseline="0" noProof="0" dirty="0">
                <a:ln>
                  <a:noFill/>
                </a:ln>
                <a:solidFill>
                  <a:sysClr val="windowText" lastClr="000000">
                    <a:lumMod val="85000"/>
                    <a:lumOff val="15000"/>
                  </a:sysClr>
                </a:solidFill>
                <a:effectLst/>
                <a:uLnTx/>
                <a:uFillTx/>
              </a:endParaRPr>
            </a:p>
          </p:txBody>
        </p:sp>
      </p:grpSp>
      <p:grpSp>
        <p:nvGrpSpPr>
          <p:cNvPr id="33" name="组合 32"/>
          <p:cNvGrpSpPr/>
          <p:nvPr/>
        </p:nvGrpSpPr>
        <p:grpSpPr>
          <a:xfrm>
            <a:off x="4087546" y="3901094"/>
            <a:ext cx="4378577" cy="648072"/>
            <a:chOff x="3579168" y="3654377"/>
            <a:chExt cx="4378577" cy="648072"/>
          </a:xfrm>
        </p:grpSpPr>
        <p:sp>
          <p:nvSpPr>
            <p:cNvPr id="34" name="矩形 17"/>
            <p:cNvSpPr/>
            <p:nvPr/>
          </p:nvSpPr>
          <p:spPr>
            <a:xfrm>
              <a:off x="3579168" y="3654377"/>
              <a:ext cx="4378577" cy="648072"/>
            </a:xfrm>
            <a:custGeom>
              <a:avLst/>
              <a:gdLst/>
              <a:ahLst/>
              <a:cxnLst/>
              <a:rect l="l" t="t" r="r" b="b"/>
              <a:pathLst>
                <a:path w="4810625" h="648072">
                  <a:moveTo>
                    <a:pt x="0" y="0"/>
                  </a:moveTo>
                  <a:lnTo>
                    <a:pt x="704800" y="0"/>
                  </a:lnTo>
                  <a:lnTo>
                    <a:pt x="4357853" y="0"/>
                  </a:lnTo>
                  <a:lnTo>
                    <a:pt x="4810625" y="0"/>
                  </a:lnTo>
                  <a:lnTo>
                    <a:pt x="4810625" y="648072"/>
                  </a:lnTo>
                  <a:lnTo>
                    <a:pt x="4357853" y="648072"/>
                  </a:lnTo>
                  <a:lnTo>
                    <a:pt x="704800" y="648072"/>
                  </a:lnTo>
                  <a:lnTo>
                    <a:pt x="0" y="648072"/>
                  </a:lnTo>
                  <a:lnTo>
                    <a:pt x="324036" y="324036"/>
                  </a:lnTo>
                  <a:close/>
                </a:path>
              </a:pathLst>
            </a:custGeom>
            <a:noFill/>
            <a:ln w="6350" cap="flat" cmpd="sng" algn="ctr">
              <a:solidFill>
                <a:srgbClr val="F18D1B"/>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35" name="TextBox 30"/>
            <p:cNvSpPr txBox="1"/>
            <p:nvPr/>
          </p:nvSpPr>
          <p:spPr>
            <a:xfrm>
              <a:off x="4067944" y="3786425"/>
              <a:ext cx="3529761" cy="381000"/>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rPr>
                <a:t>您这位朋友介绍的客户</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sym typeface="+mn-ea"/>
                </a:rPr>
                <a:t>(</a:t>
              </a:r>
              <a:r>
                <a:rPr kumimoji="0" lang="zh-CN" altLang="zh-CN" sz="1000" b="0" i="0" u="none" strike="noStrike" kern="0" cap="none" spc="0" normalizeH="0" baseline="0" noProof="0" dirty="0">
                  <a:ln>
                    <a:noFill/>
                  </a:ln>
                  <a:solidFill>
                    <a:sysClr val="windowText" lastClr="000000">
                      <a:lumMod val="85000"/>
                      <a:lumOff val="15000"/>
                    </a:sysClr>
                  </a:solidFill>
                  <a:effectLst/>
                  <a:uLnTx/>
                  <a:uFillTx/>
                  <a:sym typeface="+mn-ea"/>
                </a:rPr>
                <a:t>客户</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sym typeface="+mn-ea"/>
                </a:rPr>
                <a:t>B</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sym typeface="+mn-ea"/>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rPr>
                <a:t>再为我们介绍一位客户</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sym typeface="+mn-ea"/>
                </a:rPr>
                <a:t>(</a:t>
              </a:r>
              <a:r>
                <a:rPr kumimoji="0" lang="zh-CN" altLang="zh-CN" sz="1000" b="0" i="0" u="none" strike="noStrike" kern="0" cap="none" spc="0" normalizeH="0" baseline="0" noProof="0" dirty="0">
                  <a:ln>
                    <a:noFill/>
                  </a:ln>
                  <a:solidFill>
                    <a:sysClr val="windowText" lastClr="000000">
                      <a:lumMod val="85000"/>
                      <a:lumOff val="15000"/>
                    </a:sysClr>
                  </a:solidFill>
                  <a:effectLst/>
                  <a:uLnTx/>
                  <a:uFillTx/>
                  <a:sym typeface="+mn-ea"/>
                </a:rPr>
                <a:t>客户</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sym typeface="+mn-ea"/>
                </a:rPr>
                <a:t>C</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sym typeface="+mn-ea"/>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rPr>
                <a:t>，您还可以获得该位新客户</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sym typeface="+mn-ea"/>
                </a:rPr>
                <a:t>(</a:t>
              </a:r>
              <a:r>
                <a:rPr kumimoji="0" lang="zh-CN" altLang="zh-CN" sz="1000" b="0" i="0" u="none" strike="noStrike" kern="0" cap="none" spc="0" normalizeH="0" baseline="0" noProof="0" dirty="0">
                  <a:ln>
                    <a:noFill/>
                  </a:ln>
                  <a:solidFill>
                    <a:sysClr val="windowText" lastClr="000000">
                      <a:lumMod val="85000"/>
                      <a:lumOff val="15000"/>
                    </a:sysClr>
                  </a:solidFill>
                  <a:effectLst/>
                  <a:uLnTx/>
                  <a:uFillTx/>
                  <a:sym typeface="+mn-ea"/>
                </a:rPr>
                <a:t>客户</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sym typeface="+mn-ea"/>
                </a:rPr>
                <a:t>C</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sym typeface="+mn-ea"/>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rPr>
                <a:t>成交金额</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rPr>
                <a:t>3%</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rPr>
                <a:t>的返利。</a:t>
              </a:r>
            </a:p>
          </p:txBody>
        </p:sp>
      </p:grpSp>
      <p:sp>
        <p:nvSpPr>
          <p:cNvPr id="36" name="TextBox 32"/>
          <p:cNvSpPr txBox="1"/>
          <p:nvPr/>
        </p:nvSpPr>
        <p:spPr>
          <a:xfrm>
            <a:off x="1742881" y="2216953"/>
            <a:ext cx="615553" cy="1528624"/>
          </a:xfrm>
          <a:prstGeom prst="rect">
            <a:avLst/>
          </a:prstGeom>
          <a:noFill/>
        </p:spPr>
        <p:txBody>
          <a:bodyPr vert="eaVert" wrap="none" rtlCol="0">
            <a:spAutoFit/>
          </a:bodyPr>
          <a:lstStyle/>
          <a:p>
            <a:pPr lvl="0"/>
            <a:r>
              <a:rPr lang="zh-CN" altLang="en-US" sz="2800" b="1" dirty="0" smtClean="0">
                <a:solidFill>
                  <a:schemeClr val="tx1">
                    <a:lumMod val="75000"/>
                    <a:lumOff val="25000"/>
                  </a:schemeClr>
                </a:solidFill>
                <a:latin typeface="微软雅黑" pitchFamily="34" charset="-122"/>
                <a:ea typeface="微软雅黑" pitchFamily="34" charset="-122"/>
              </a:rPr>
              <a:t>学生辅导</a:t>
            </a:r>
            <a:endParaRPr lang="zh-CN" altLang="en-US" sz="2800" b="1" dirty="0">
              <a:solidFill>
                <a:schemeClr val="tx1">
                  <a:lumMod val="75000"/>
                  <a:lumOff val="25000"/>
                </a:schemeClr>
              </a:solidFill>
              <a:latin typeface="微软雅黑" pitchFamily="34" charset="-122"/>
              <a:ea typeface="微软雅黑" pitchFamily="34" charset="-122"/>
            </a:endParaRPr>
          </a:p>
        </p:txBody>
      </p:sp>
      <p:sp>
        <p:nvSpPr>
          <p:cNvPr id="37" name="KSO_Shape"/>
          <p:cNvSpPr>
            <a:spLocks/>
          </p:cNvSpPr>
          <p:nvPr/>
        </p:nvSpPr>
        <p:spPr bwMode="auto">
          <a:xfrm>
            <a:off x="755576" y="2508508"/>
            <a:ext cx="987305" cy="945514"/>
          </a:xfrm>
          <a:custGeom>
            <a:avLst/>
            <a:gdLst>
              <a:gd name="T0" fmla="*/ 803970 w 12269552"/>
              <a:gd name="T1" fmla="*/ 262762 h 11753851"/>
              <a:gd name="T2" fmla="*/ 1171916 w 12269552"/>
              <a:gd name="T3" fmla="*/ 262762 h 11753851"/>
              <a:gd name="T4" fmla="*/ 1241319 w 12269552"/>
              <a:gd name="T5" fmla="*/ 290855 h 11753851"/>
              <a:gd name="T6" fmla="*/ 1475966 w 12269552"/>
              <a:gd name="T7" fmla="*/ 525518 h 11753851"/>
              <a:gd name="T8" fmla="*/ 1670404 w 12269552"/>
              <a:gd name="T9" fmla="*/ 331067 h 11753851"/>
              <a:gd name="T10" fmla="*/ 1721079 w 12269552"/>
              <a:gd name="T11" fmla="*/ 312889 h 11753851"/>
              <a:gd name="T12" fmla="*/ 1800397 w 12269552"/>
              <a:gd name="T13" fmla="*/ 391661 h 11753851"/>
              <a:gd name="T14" fmla="*/ 1782220 w 12269552"/>
              <a:gd name="T15" fmla="*/ 441238 h 11753851"/>
              <a:gd name="T16" fmla="*/ 1547572 w 12269552"/>
              <a:gd name="T17" fmla="*/ 678105 h 11753851"/>
              <a:gd name="T18" fmla="*/ 1419232 w 12269552"/>
              <a:gd name="T19" fmla="*/ 688571 h 11753851"/>
              <a:gd name="T20" fmla="*/ 1275469 w 12269552"/>
              <a:gd name="T21" fmla="*/ 544247 h 11753851"/>
              <a:gd name="T22" fmla="*/ 1050185 w 12269552"/>
              <a:gd name="T23" fmla="*/ 804250 h 11753851"/>
              <a:gd name="T24" fmla="*/ 1256190 w 12269552"/>
              <a:gd name="T25" fmla="*/ 1010268 h 11753851"/>
              <a:gd name="T26" fmla="*/ 1274918 w 12269552"/>
              <a:gd name="T27" fmla="*/ 1130905 h 11753851"/>
              <a:gd name="T28" fmla="*/ 1159247 w 12269552"/>
              <a:gd name="T29" fmla="*/ 1646503 h 11753851"/>
              <a:gd name="T30" fmla="*/ 1063405 w 12269552"/>
              <a:gd name="T31" fmla="*/ 1724724 h 11753851"/>
              <a:gd name="T32" fmla="*/ 965360 w 12269552"/>
              <a:gd name="T33" fmla="*/ 1626672 h 11753851"/>
              <a:gd name="T34" fmla="*/ 968114 w 12269552"/>
              <a:gd name="T35" fmla="*/ 1601884 h 11753851"/>
              <a:gd name="T36" fmla="*/ 1063405 w 12269552"/>
              <a:gd name="T37" fmla="*/ 1179380 h 11753851"/>
              <a:gd name="T38" fmla="*/ 828757 w 12269552"/>
              <a:gd name="T39" fmla="*/ 951327 h 11753851"/>
              <a:gd name="T40" fmla="*/ 627709 w 12269552"/>
              <a:gd name="T41" fmla="*/ 1176075 h 11753851"/>
              <a:gd name="T42" fmla="*/ 508182 w 12269552"/>
              <a:gd name="T43" fmla="*/ 1213533 h 11753851"/>
              <a:gd name="T44" fmla="*/ 100027 w 12269552"/>
              <a:gd name="T45" fmla="*/ 1214084 h 11753851"/>
              <a:gd name="T46" fmla="*/ 2533 w 12269552"/>
              <a:gd name="T47" fmla="*/ 1137515 h 11753851"/>
              <a:gd name="T48" fmla="*/ 75791 w 12269552"/>
              <a:gd name="T49" fmla="*/ 1020735 h 11753851"/>
              <a:gd name="T50" fmla="*/ 100578 w 12269552"/>
              <a:gd name="T51" fmla="*/ 1018531 h 11753851"/>
              <a:gd name="T52" fmla="*/ 451999 w 12269552"/>
              <a:gd name="T53" fmla="*/ 1019633 h 11753851"/>
              <a:gd name="T54" fmla="*/ 971969 w 12269552"/>
              <a:gd name="T55" fmla="*/ 417001 h 11753851"/>
              <a:gd name="T56" fmla="*/ 835918 w 12269552"/>
              <a:gd name="T57" fmla="*/ 416450 h 11753851"/>
              <a:gd name="T58" fmla="*/ 599617 w 12269552"/>
              <a:gd name="T59" fmla="*/ 689122 h 11753851"/>
              <a:gd name="T60" fmla="*/ 541231 w 12269552"/>
              <a:gd name="T61" fmla="*/ 716664 h 11753851"/>
              <a:gd name="T62" fmla="*/ 464667 w 12269552"/>
              <a:gd name="T63" fmla="*/ 640647 h 11753851"/>
              <a:gd name="T64" fmla="*/ 490556 w 12269552"/>
              <a:gd name="T65" fmla="*/ 583358 h 11753851"/>
              <a:gd name="T66" fmla="*/ 745033 w 12269552"/>
              <a:gd name="T67" fmla="*/ 290304 h 11753851"/>
              <a:gd name="T68" fmla="*/ 803970 w 12269552"/>
              <a:gd name="T69" fmla="*/ 262762 h 11753851"/>
              <a:gd name="T70" fmla="*/ 1357685 w 12269552"/>
              <a:gd name="T71" fmla="*/ 0 h 11753851"/>
              <a:gd name="T72" fmla="*/ 1509449 w 12269552"/>
              <a:gd name="T73" fmla="*/ 151764 h 11753851"/>
              <a:gd name="T74" fmla="*/ 1357685 w 12269552"/>
              <a:gd name="T75" fmla="*/ 303527 h 11753851"/>
              <a:gd name="T76" fmla="*/ 1205921 w 12269552"/>
              <a:gd name="T77" fmla="*/ 151764 h 11753851"/>
              <a:gd name="T78" fmla="*/ 1357685 w 12269552"/>
              <a:gd name="T79" fmla="*/ 0 h 117538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69552" h="11753851">
                <a:moveTo>
                  <a:pt x="5478990" y="1790700"/>
                </a:moveTo>
                <a:cubicBezTo>
                  <a:pt x="7986505" y="1790700"/>
                  <a:pt x="7986505" y="1790700"/>
                  <a:pt x="7986505" y="1790700"/>
                </a:cubicBezTo>
                <a:cubicBezTo>
                  <a:pt x="8170440" y="1790700"/>
                  <a:pt x="8335605" y="1862026"/>
                  <a:pt x="8459480" y="1982155"/>
                </a:cubicBezTo>
                <a:cubicBezTo>
                  <a:pt x="10058584" y="3581364"/>
                  <a:pt x="10058584" y="3581364"/>
                  <a:pt x="10058584" y="3581364"/>
                </a:cubicBezTo>
                <a:cubicBezTo>
                  <a:pt x="11383663" y="2256197"/>
                  <a:pt x="11383663" y="2256197"/>
                  <a:pt x="11383663" y="2256197"/>
                </a:cubicBezTo>
                <a:cubicBezTo>
                  <a:pt x="11477507" y="2177363"/>
                  <a:pt x="11597628" y="2132315"/>
                  <a:pt x="11729010" y="2132315"/>
                </a:cubicBezTo>
                <a:cubicBezTo>
                  <a:pt x="12029311" y="2132315"/>
                  <a:pt x="12269552" y="2372572"/>
                  <a:pt x="12269552" y="2669139"/>
                </a:cubicBezTo>
                <a:cubicBezTo>
                  <a:pt x="12269552" y="2796776"/>
                  <a:pt x="12220753" y="2916904"/>
                  <a:pt x="12145678" y="3007000"/>
                </a:cubicBezTo>
                <a:cubicBezTo>
                  <a:pt x="10546573" y="4621226"/>
                  <a:pt x="10546573" y="4621226"/>
                  <a:pt x="10546573" y="4621226"/>
                </a:cubicBezTo>
                <a:cubicBezTo>
                  <a:pt x="10062338" y="5105494"/>
                  <a:pt x="9671946" y="4692552"/>
                  <a:pt x="9671946" y="4692552"/>
                </a:cubicBezTo>
                <a:cubicBezTo>
                  <a:pt x="8692213" y="3709001"/>
                  <a:pt x="8692213" y="3709001"/>
                  <a:pt x="8692213" y="3709001"/>
                </a:cubicBezTo>
                <a:cubicBezTo>
                  <a:pt x="7156923" y="5480895"/>
                  <a:pt x="7156923" y="5480895"/>
                  <a:pt x="7156923" y="5480895"/>
                </a:cubicBezTo>
                <a:cubicBezTo>
                  <a:pt x="8560831" y="6884896"/>
                  <a:pt x="8560831" y="6884896"/>
                  <a:pt x="8560831" y="6884896"/>
                </a:cubicBezTo>
                <a:cubicBezTo>
                  <a:pt x="8560831" y="6884896"/>
                  <a:pt x="8857379" y="7158939"/>
                  <a:pt x="8688459" y="7707025"/>
                </a:cubicBezTo>
                <a:cubicBezTo>
                  <a:pt x="7900169" y="11220781"/>
                  <a:pt x="7900169" y="11220781"/>
                  <a:pt x="7900169" y="11220781"/>
                </a:cubicBezTo>
                <a:cubicBezTo>
                  <a:pt x="7840108" y="11524856"/>
                  <a:pt x="7569837" y="11753851"/>
                  <a:pt x="7247013" y="11753851"/>
                </a:cubicBezTo>
                <a:cubicBezTo>
                  <a:pt x="6879144" y="11753851"/>
                  <a:pt x="6578843" y="11453530"/>
                  <a:pt x="6578843" y="11085637"/>
                </a:cubicBezTo>
                <a:cubicBezTo>
                  <a:pt x="6578843" y="11025572"/>
                  <a:pt x="6586351" y="10969262"/>
                  <a:pt x="6597612" y="10916706"/>
                </a:cubicBezTo>
                <a:cubicBezTo>
                  <a:pt x="7247013" y="8037378"/>
                  <a:pt x="7247013" y="8037378"/>
                  <a:pt x="7247013" y="8037378"/>
                </a:cubicBezTo>
                <a:cubicBezTo>
                  <a:pt x="5647909" y="6483216"/>
                  <a:pt x="5647909" y="6483216"/>
                  <a:pt x="5647909" y="6483216"/>
                </a:cubicBezTo>
                <a:cubicBezTo>
                  <a:pt x="4277784" y="8014854"/>
                  <a:pt x="4277784" y="8014854"/>
                  <a:pt x="4277784" y="8014854"/>
                </a:cubicBezTo>
                <a:cubicBezTo>
                  <a:pt x="4277784" y="8014854"/>
                  <a:pt x="4056312" y="8288897"/>
                  <a:pt x="3463217" y="8270127"/>
                </a:cubicBezTo>
                <a:cubicBezTo>
                  <a:pt x="681676" y="8273881"/>
                  <a:pt x="681676" y="8273881"/>
                  <a:pt x="681676" y="8273881"/>
                </a:cubicBezTo>
                <a:cubicBezTo>
                  <a:pt x="370114" y="8277635"/>
                  <a:pt x="88581" y="8067410"/>
                  <a:pt x="17260" y="7752073"/>
                </a:cubicBezTo>
                <a:cubicBezTo>
                  <a:pt x="-65323" y="7391688"/>
                  <a:pt x="156149" y="7038811"/>
                  <a:pt x="516511" y="6956222"/>
                </a:cubicBezTo>
                <a:cubicBezTo>
                  <a:pt x="572817" y="6944960"/>
                  <a:pt x="629124" y="6941206"/>
                  <a:pt x="685430" y="6941206"/>
                </a:cubicBezTo>
                <a:cubicBezTo>
                  <a:pt x="3080333" y="6948714"/>
                  <a:pt x="3080333" y="6948714"/>
                  <a:pt x="3080333" y="6948714"/>
                </a:cubicBezTo>
                <a:cubicBezTo>
                  <a:pt x="6623888" y="2841824"/>
                  <a:pt x="6623888" y="2841824"/>
                  <a:pt x="6623888" y="2841824"/>
                </a:cubicBezTo>
                <a:lnTo>
                  <a:pt x="5696708" y="2838070"/>
                </a:lnTo>
                <a:cubicBezTo>
                  <a:pt x="4086342" y="4696306"/>
                  <a:pt x="4086342" y="4696306"/>
                  <a:pt x="4086342" y="4696306"/>
                </a:cubicBezTo>
                <a:cubicBezTo>
                  <a:pt x="3992498" y="4812681"/>
                  <a:pt x="3849855" y="4884007"/>
                  <a:pt x="3688443" y="4884007"/>
                </a:cubicBezTo>
                <a:cubicBezTo>
                  <a:pt x="3399403" y="4884007"/>
                  <a:pt x="3166669" y="4651258"/>
                  <a:pt x="3166669" y="4365953"/>
                </a:cubicBezTo>
                <a:cubicBezTo>
                  <a:pt x="3166669" y="4208284"/>
                  <a:pt x="3234237" y="4069386"/>
                  <a:pt x="3343097" y="3975536"/>
                </a:cubicBezTo>
                <a:cubicBezTo>
                  <a:pt x="5077337" y="1978401"/>
                  <a:pt x="5077337" y="1978401"/>
                  <a:pt x="5077337" y="1978401"/>
                </a:cubicBezTo>
                <a:cubicBezTo>
                  <a:pt x="5171181" y="1862026"/>
                  <a:pt x="5313824" y="1790700"/>
                  <a:pt x="5478990" y="1790700"/>
                </a:cubicBezTo>
                <a:close/>
                <a:moveTo>
                  <a:pt x="9252509" y="0"/>
                </a:moveTo>
                <a:cubicBezTo>
                  <a:pt x="9823713" y="0"/>
                  <a:pt x="10286766" y="463053"/>
                  <a:pt x="10286766" y="1034257"/>
                </a:cubicBezTo>
                <a:cubicBezTo>
                  <a:pt x="10286766" y="1605461"/>
                  <a:pt x="9823713" y="2068514"/>
                  <a:pt x="9252509" y="2068514"/>
                </a:cubicBezTo>
                <a:cubicBezTo>
                  <a:pt x="8681305" y="2068514"/>
                  <a:pt x="8218252" y="1605461"/>
                  <a:pt x="8218252" y="1034257"/>
                </a:cubicBezTo>
                <a:cubicBezTo>
                  <a:pt x="8218252" y="463053"/>
                  <a:pt x="8681305" y="0"/>
                  <a:pt x="9252509" y="0"/>
                </a:cubicBezTo>
                <a:close/>
              </a:path>
            </a:pathLst>
          </a:custGeom>
          <a:solidFill>
            <a:srgbClr val="F18D1B"/>
          </a:solidFill>
          <a:ln>
            <a:noFill/>
          </a:ln>
        </p:spPr>
        <p:txBody>
          <a:bodyPr anchor="ctr" anchorCtr="1"/>
          <a:lstStyle/>
          <a:p>
            <a:endParaRPr lang="zh-CN" altLang="en-US"/>
          </a:p>
        </p:txBody>
      </p:sp>
      <p:sp>
        <p:nvSpPr>
          <p:cNvPr id="38" name="矩形 37"/>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学生辅导</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39" name="矩形 38"/>
          <p:cNvSpPr/>
          <p:nvPr/>
        </p:nvSpPr>
        <p:spPr>
          <a:xfrm>
            <a:off x="3883670" y="391765"/>
            <a:ext cx="1359283" cy="307777"/>
          </a:xfrm>
          <a:prstGeom prst="rect">
            <a:avLst/>
          </a:prstGeom>
        </p:spPr>
        <p:txBody>
          <a:bodyPr wrap="none">
            <a:spAutoFit/>
          </a:bodyPr>
          <a:lstStyle/>
          <a:p>
            <a:r>
              <a:rPr lang="en-US" altLang="zh-CN" sz="1400" dirty="0"/>
              <a:t>Teacher training</a:t>
            </a:r>
          </a:p>
        </p:txBody>
      </p:sp>
      <p:cxnSp>
        <p:nvCxnSpPr>
          <p:cNvPr id="40" name="直接连接符 39"/>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1878349570"/>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right)">
                                          <p:cBhvr>
                                            <p:cTn id="7" dur="1000"/>
                                            <p:tgtEl>
                                              <p:spTgt spid="40"/>
                                            </p:tgtEl>
                                          </p:cBhvr>
                                        </p:animEffect>
                                      </p:childTnLst>
                                    </p:cTn>
                                  </p:par>
                                  <p:par>
                                    <p:cTn id="8" presetID="22" presetClass="entr" presetSubtype="8"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10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38"/>
                                            </p:tgtEl>
                                            <p:attrNameLst>
                                              <p:attrName>style.visibility</p:attrName>
                                            </p:attrNameLst>
                                          </p:cBhvr>
                                          <p:to>
                                            <p:strVal val="visible"/>
                                          </p:to>
                                        </p:set>
                                        <p:anim calcmode="lin" valueType="num" p14:bounceEnd="72000">
                                          <p:cBhvr additive="base">
                                            <p:cTn id="15" dur="1000" fill="hold"/>
                                            <p:tgtEl>
                                              <p:spTgt spid="38"/>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3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39"/>
                                            </p:tgtEl>
                                            <p:attrNameLst>
                                              <p:attrName>style.visibility</p:attrName>
                                            </p:attrNameLst>
                                          </p:cBhvr>
                                          <p:to>
                                            <p:strVal val="visible"/>
                                          </p:to>
                                        </p:set>
                                        <p:anim calcmode="lin" valueType="num" p14:bounceEnd="72000">
                                          <p:cBhvr additive="base">
                                            <p:cTn id="20" dur="1000" fill="hold"/>
                                            <p:tgtEl>
                                              <p:spTgt spid="39"/>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39"/>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22" presetClass="entr" presetSubtype="4"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500"/>
                                            <p:tgtEl>
                                              <p:spTgt spid="37"/>
                                            </p:tgtEl>
                                          </p:cBhvr>
                                        </p:animEffect>
                                      </p:childTnLst>
                                    </p:cTn>
                                  </p:par>
                                </p:childTnLst>
                              </p:cTn>
                            </p:par>
                            <p:par>
                              <p:cTn id="26" fill="hold">
                                <p:stCondLst>
                                  <p:cond delay="4200"/>
                                </p:stCondLst>
                                <p:childTnLst>
                                  <p:par>
                                    <p:cTn id="27" presetID="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par>
                              <p:cTn id="35" fill="hold">
                                <p:stCondLst>
                                  <p:cond delay="4700"/>
                                </p:stCondLst>
                                <p:childTnLst>
                                  <p:par>
                                    <p:cTn id="36" presetID="22" presetClass="entr" presetSubtype="8"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childTnLst>
                              </p:cTn>
                            </p:par>
                            <p:par>
                              <p:cTn id="39" fill="hold">
                                <p:stCondLst>
                                  <p:cond delay="5200"/>
                                </p:stCondLst>
                                <p:childTnLst>
                                  <p:par>
                                    <p:cTn id="40" presetID="2" presetClass="entr" presetSubtype="4"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ppt_x"/>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childTnLst>
                              </p:cTn>
                            </p:par>
                            <p:par>
                              <p:cTn id="48" fill="hold">
                                <p:stCondLst>
                                  <p:cond delay="5700"/>
                                </p:stCondLst>
                                <p:childTnLst>
                                  <p:par>
                                    <p:cTn id="49" presetID="2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6200"/>
                                </p:stCondLst>
                                <p:childTnLst>
                                  <p:par>
                                    <p:cTn id="53" presetID="2" presetClass="entr" presetSubtype="4"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childTnLst>
                              </p:cTn>
                            </p:par>
                            <p:par>
                              <p:cTn id="61" fill="hold">
                                <p:stCondLst>
                                  <p:cond delay="6700"/>
                                </p:stCondLst>
                                <p:childTnLst>
                                  <p:par>
                                    <p:cTn id="62" presetID="22" presetClass="entr" presetSubtype="8" fill="hold"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p:stCondLst>
                                  <p:cond delay="7200"/>
                                </p:stCondLst>
                                <p:childTnLst>
                                  <p:par>
                                    <p:cTn id="66" presetID="2" presetClass="entr" presetSubtype="4"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ppt_x"/>
                                              </p:val>
                                            </p:tav>
                                            <p:tav tm="100000">
                                              <p:val>
                                                <p:strVal val="#ppt_x"/>
                                              </p:val>
                                            </p:tav>
                                          </p:tavLst>
                                        </p:anim>
                                        <p:anim calcmode="lin" valueType="num">
                                          <p:cBhvr additive="base">
                                            <p:cTn id="69" dur="500" fill="hold"/>
                                            <p:tgtEl>
                                              <p:spTgt spid="17"/>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ppt_x"/>
                                              </p:val>
                                            </p:tav>
                                            <p:tav tm="100000">
                                              <p:val>
                                                <p:strVal val="#ppt_x"/>
                                              </p:val>
                                            </p:tav>
                                          </p:tavLst>
                                        </p:anim>
                                        <p:anim calcmode="lin" valueType="num">
                                          <p:cBhvr additive="base">
                                            <p:cTn id="73" dur="500" fill="hold"/>
                                            <p:tgtEl>
                                              <p:spTgt spid="26"/>
                                            </p:tgtEl>
                                            <p:attrNameLst>
                                              <p:attrName>ppt_y</p:attrName>
                                            </p:attrNameLst>
                                          </p:cBhvr>
                                          <p:tavLst>
                                            <p:tav tm="0">
                                              <p:val>
                                                <p:strVal val="1+#ppt_h/2"/>
                                              </p:val>
                                            </p:tav>
                                            <p:tav tm="100000">
                                              <p:val>
                                                <p:strVal val="#ppt_y"/>
                                              </p:val>
                                            </p:tav>
                                          </p:tavLst>
                                        </p:anim>
                                      </p:childTnLst>
                                    </p:cTn>
                                  </p:par>
                                </p:childTnLst>
                              </p:cTn>
                            </p:par>
                            <p:par>
                              <p:cTn id="74" fill="hold">
                                <p:stCondLst>
                                  <p:cond delay="7700"/>
                                </p:stCondLst>
                                <p:childTnLst>
                                  <p:par>
                                    <p:cTn id="75" presetID="22" presetClass="entr" presetSubtype="8"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left)">
                                          <p:cBhvr>
                                            <p:cTn id="7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1" grpId="0"/>
          <p:bldP spid="24" grpId="0"/>
          <p:bldP spid="25" grpId="0"/>
          <p:bldP spid="26" grpId="0"/>
          <p:bldP spid="37" grpId="0" animBg="1"/>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right)">
                                          <p:cBhvr>
                                            <p:cTn id="7" dur="1000"/>
                                            <p:tgtEl>
                                              <p:spTgt spid="40"/>
                                            </p:tgtEl>
                                          </p:cBhvr>
                                        </p:animEffect>
                                      </p:childTnLst>
                                    </p:cTn>
                                  </p:par>
                                  <p:par>
                                    <p:cTn id="8" presetID="22" presetClass="entr" presetSubtype="8"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10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1000" fill="hold"/>
                                            <p:tgtEl>
                                              <p:spTgt spid="38"/>
                                            </p:tgtEl>
                                            <p:attrNameLst>
                                              <p:attrName>ppt_x</p:attrName>
                                            </p:attrNameLst>
                                          </p:cBhvr>
                                          <p:tavLst>
                                            <p:tav tm="0">
                                              <p:val>
                                                <p:strVal val="#ppt_x"/>
                                              </p:val>
                                            </p:tav>
                                            <p:tav tm="100000">
                                              <p:val>
                                                <p:strVal val="#ppt_x"/>
                                              </p:val>
                                            </p:tav>
                                          </p:tavLst>
                                        </p:anim>
                                        <p:anim calcmode="lin" valueType="num">
                                          <p:cBhvr additive="base">
                                            <p:cTn id="16" dur="1000" fill="hold"/>
                                            <p:tgtEl>
                                              <p:spTgt spid="3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1000" fill="hold"/>
                                            <p:tgtEl>
                                              <p:spTgt spid="39"/>
                                            </p:tgtEl>
                                            <p:attrNameLst>
                                              <p:attrName>ppt_x</p:attrName>
                                            </p:attrNameLst>
                                          </p:cBhvr>
                                          <p:tavLst>
                                            <p:tav tm="0">
                                              <p:val>
                                                <p:strVal val="1+#ppt_w/2"/>
                                              </p:val>
                                            </p:tav>
                                            <p:tav tm="100000">
                                              <p:val>
                                                <p:strVal val="#ppt_x"/>
                                              </p:val>
                                            </p:tav>
                                          </p:tavLst>
                                        </p:anim>
                                        <p:anim calcmode="lin" valueType="num">
                                          <p:cBhvr additive="base">
                                            <p:cTn id="21" dur="1000" fill="hold"/>
                                            <p:tgtEl>
                                              <p:spTgt spid="39"/>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22" presetClass="entr" presetSubtype="4"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500"/>
                                            <p:tgtEl>
                                              <p:spTgt spid="37"/>
                                            </p:tgtEl>
                                          </p:cBhvr>
                                        </p:animEffect>
                                      </p:childTnLst>
                                    </p:cTn>
                                  </p:par>
                                </p:childTnLst>
                              </p:cTn>
                            </p:par>
                            <p:par>
                              <p:cTn id="26" fill="hold">
                                <p:stCondLst>
                                  <p:cond delay="4200"/>
                                </p:stCondLst>
                                <p:childTnLst>
                                  <p:par>
                                    <p:cTn id="27" presetID="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par>
                              <p:cTn id="35" fill="hold">
                                <p:stCondLst>
                                  <p:cond delay="4700"/>
                                </p:stCondLst>
                                <p:childTnLst>
                                  <p:par>
                                    <p:cTn id="36" presetID="22" presetClass="entr" presetSubtype="8"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childTnLst>
                              </p:cTn>
                            </p:par>
                            <p:par>
                              <p:cTn id="39" fill="hold">
                                <p:stCondLst>
                                  <p:cond delay="5200"/>
                                </p:stCondLst>
                                <p:childTnLst>
                                  <p:par>
                                    <p:cTn id="40" presetID="2" presetClass="entr" presetSubtype="4"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ppt_x"/>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childTnLst>
                              </p:cTn>
                            </p:par>
                            <p:par>
                              <p:cTn id="48" fill="hold">
                                <p:stCondLst>
                                  <p:cond delay="5700"/>
                                </p:stCondLst>
                                <p:childTnLst>
                                  <p:par>
                                    <p:cTn id="49" presetID="2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6200"/>
                                </p:stCondLst>
                                <p:childTnLst>
                                  <p:par>
                                    <p:cTn id="53" presetID="2" presetClass="entr" presetSubtype="4"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childTnLst>
                              </p:cTn>
                            </p:par>
                            <p:par>
                              <p:cTn id="61" fill="hold">
                                <p:stCondLst>
                                  <p:cond delay="6700"/>
                                </p:stCondLst>
                                <p:childTnLst>
                                  <p:par>
                                    <p:cTn id="62" presetID="22" presetClass="entr" presetSubtype="8" fill="hold"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childTnLst>
                              </p:cTn>
                            </p:par>
                            <p:par>
                              <p:cTn id="65" fill="hold">
                                <p:stCondLst>
                                  <p:cond delay="7200"/>
                                </p:stCondLst>
                                <p:childTnLst>
                                  <p:par>
                                    <p:cTn id="66" presetID="2" presetClass="entr" presetSubtype="4"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ppt_x"/>
                                              </p:val>
                                            </p:tav>
                                            <p:tav tm="100000">
                                              <p:val>
                                                <p:strVal val="#ppt_x"/>
                                              </p:val>
                                            </p:tav>
                                          </p:tavLst>
                                        </p:anim>
                                        <p:anim calcmode="lin" valueType="num">
                                          <p:cBhvr additive="base">
                                            <p:cTn id="69" dur="500" fill="hold"/>
                                            <p:tgtEl>
                                              <p:spTgt spid="17"/>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ppt_x"/>
                                              </p:val>
                                            </p:tav>
                                            <p:tav tm="100000">
                                              <p:val>
                                                <p:strVal val="#ppt_x"/>
                                              </p:val>
                                            </p:tav>
                                          </p:tavLst>
                                        </p:anim>
                                        <p:anim calcmode="lin" valueType="num">
                                          <p:cBhvr additive="base">
                                            <p:cTn id="73" dur="500" fill="hold"/>
                                            <p:tgtEl>
                                              <p:spTgt spid="26"/>
                                            </p:tgtEl>
                                            <p:attrNameLst>
                                              <p:attrName>ppt_y</p:attrName>
                                            </p:attrNameLst>
                                          </p:cBhvr>
                                          <p:tavLst>
                                            <p:tav tm="0">
                                              <p:val>
                                                <p:strVal val="1+#ppt_h/2"/>
                                              </p:val>
                                            </p:tav>
                                            <p:tav tm="100000">
                                              <p:val>
                                                <p:strVal val="#ppt_y"/>
                                              </p:val>
                                            </p:tav>
                                          </p:tavLst>
                                        </p:anim>
                                      </p:childTnLst>
                                    </p:cTn>
                                  </p:par>
                                </p:childTnLst>
                              </p:cTn>
                            </p:par>
                            <p:par>
                              <p:cTn id="74" fill="hold">
                                <p:stCondLst>
                                  <p:cond delay="7700"/>
                                </p:stCondLst>
                                <p:childTnLst>
                                  <p:par>
                                    <p:cTn id="75" presetID="22" presetClass="entr" presetSubtype="8"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left)">
                                          <p:cBhvr>
                                            <p:cTn id="7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1" grpId="0"/>
          <p:bldP spid="24" grpId="0"/>
          <p:bldP spid="25" grpId="0"/>
          <p:bldP spid="26" grpId="0"/>
          <p:bldP spid="37" grpId="0" animBg="1"/>
          <p:bldP spid="38" grpId="0"/>
          <p:bldP spid="39"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3"/>
          <p:cNvSpPr/>
          <p:nvPr/>
        </p:nvSpPr>
        <p:spPr>
          <a:xfrm rot="5400000">
            <a:off x="3201669" y="1681842"/>
            <a:ext cx="1335789" cy="1335789"/>
          </a:xfrm>
          <a:prstGeom prst="blockArc">
            <a:avLst>
              <a:gd name="adj1" fmla="val 10800000"/>
              <a:gd name="adj2" fmla="val 95469"/>
              <a:gd name="adj3" fmla="val 23519"/>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空心弧 4"/>
          <p:cNvSpPr/>
          <p:nvPr/>
        </p:nvSpPr>
        <p:spPr>
          <a:xfrm rot="5400000">
            <a:off x="3201669" y="3027867"/>
            <a:ext cx="1335789" cy="1335789"/>
          </a:xfrm>
          <a:prstGeom prst="blockArc">
            <a:avLst>
              <a:gd name="adj1" fmla="val 10800000"/>
              <a:gd name="adj2" fmla="val 95469"/>
              <a:gd name="adj3" fmla="val 23519"/>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空心弧 5"/>
          <p:cNvSpPr/>
          <p:nvPr/>
        </p:nvSpPr>
        <p:spPr>
          <a:xfrm rot="16200000" flipH="1">
            <a:off x="4606543" y="1681842"/>
            <a:ext cx="1335789" cy="1335789"/>
          </a:xfrm>
          <a:prstGeom prst="blockArc">
            <a:avLst>
              <a:gd name="adj1" fmla="val 10800000"/>
              <a:gd name="adj2" fmla="val 95469"/>
              <a:gd name="adj3" fmla="val 23519"/>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空心弧 6"/>
          <p:cNvSpPr/>
          <p:nvPr/>
        </p:nvSpPr>
        <p:spPr>
          <a:xfrm rot="16200000" flipH="1">
            <a:off x="4606543" y="3027867"/>
            <a:ext cx="1335789" cy="1335789"/>
          </a:xfrm>
          <a:prstGeom prst="blockArc">
            <a:avLst>
              <a:gd name="adj1" fmla="val 10800000"/>
              <a:gd name="adj2" fmla="val 95469"/>
              <a:gd name="adj3" fmla="val 23519"/>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文本框 7"/>
          <p:cNvSpPr txBox="1"/>
          <p:nvPr/>
        </p:nvSpPr>
        <p:spPr>
          <a:xfrm>
            <a:off x="5584341" y="1822672"/>
            <a:ext cx="1505608" cy="323159"/>
          </a:xfrm>
          <a:prstGeom prst="rect">
            <a:avLst/>
          </a:prstGeom>
          <a:noFill/>
        </p:spPr>
        <p:txBody>
          <a:bodyPr wrap="square" lIns="68576" tIns="34287" rIns="68576" bIns="34287" rtlCol="0">
            <a:spAutoFit/>
          </a:bodyPr>
          <a:lstStyle/>
          <a:p>
            <a:r>
              <a:rPr lang="zh-CN" altLang="en-US" sz="1600" b="1" dirty="0">
                <a:solidFill>
                  <a:srgbClr val="595959"/>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00" b="1" baseline="-3000" dirty="0">
              <a:solidFill>
                <a:srgbClr val="595959"/>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8"/>
          <p:cNvSpPr txBox="1"/>
          <p:nvPr/>
        </p:nvSpPr>
        <p:spPr>
          <a:xfrm>
            <a:off x="5584341" y="2161467"/>
            <a:ext cx="2778326" cy="623241"/>
          </a:xfrm>
          <a:prstGeom prst="rect">
            <a:avLst/>
          </a:prstGeom>
          <a:noFill/>
        </p:spPr>
        <p:txBody>
          <a:bodyPr wrap="square" lIns="68576" tIns="34287" rIns="68576" bIns="34287" rtlCol="0">
            <a:spAutoFit/>
          </a:bodyPr>
          <a:lstStyle/>
          <a:p>
            <a:pPr>
              <a:lnSpc>
                <a:spcPct val="120000"/>
              </a:lnSpc>
              <a:spcBef>
                <a:spcPct val="0"/>
              </a:spcBef>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在此录入图表的综合描述说明，在此录入图表的综合描述说明，在此录入图表的综合描述说明。</a:t>
            </a:r>
          </a:p>
        </p:txBody>
      </p:sp>
      <p:sp>
        <p:nvSpPr>
          <p:cNvPr id="10" name="文本框 9"/>
          <p:cNvSpPr txBox="1"/>
          <p:nvPr/>
        </p:nvSpPr>
        <p:spPr>
          <a:xfrm>
            <a:off x="5584341" y="3235215"/>
            <a:ext cx="1505608" cy="323159"/>
          </a:xfrm>
          <a:prstGeom prst="rect">
            <a:avLst/>
          </a:prstGeom>
          <a:noFill/>
        </p:spPr>
        <p:txBody>
          <a:bodyPr wrap="square" lIns="68576" tIns="34287" rIns="68576" bIns="34287" rtlCol="0">
            <a:spAutoFit/>
          </a:bodyPr>
          <a:lstStyle/>
          <a:p>
            <a:r>
              <a:rPr lang="zh-CN" altLang="en-US" sz="1600" b="1" dirty="0">
                <a:solidFill>
                  <a:srgbClr val="595959"/>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00" b="1" baseline="-3000" dirty="0">
              <a:solidFill>
                <a:srgbClr val="595959"/>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10"/>
          <p:cNvSpPr txBox="1"/>
          <p:nvPr/>
        </p:nvSpPr>
        <p:spPr>
          <a:xfrm>
            <a:off x="5584341" y="3574010"/>
            <a:ext cx="2778326" cy="623241"/>
          </a:xfrm>
          <a:prstGeom prst="rect">
            <a:avLst/>
          </a:prstGeom>
          <a:noFill/>
        </p:spPr>
        <p:txBody>
          <a:bodyPr wrap="square" lIns="68576" tIns="34287" rIns="68576" bIns="34287" rtlCol="0">
            <a:spAutoFit/>
          </a:bodyPr>
          <a:lstStyle/>
          <a:p>
            <a:pPr>
              <a:lnSpc>
                <a:spcPct val="120000"/>
              </a:lnSpc>
              <a:spcBef>
                <a:spcPct val="0"/>
              </a:spcBef>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在此录入图表的综合描述说明，在此录入图表的综合描述说明，在此录入图表的综合描述说明。</a:t>
            </a:r>
          </a:p>
        </p:txBody>
      </p:sp>
      <p:sp>
        <p:nvSpPr>
          <p:cNvPr id="12" name="文本框 11"/>
          <p:cNvSpPr txBox="1"/>
          <p:nvPr/>
        </p:nvSpPr>
        <p:spPr>
          <a:xfrm>
            <a:off x="1994338" y="1822672"/>
            <a:ext cx="1505608" cy="323159"/>
          </a:xfrm>
          <a:prstGeom prst="rect">
            <a:avLst/>
          </a:prstGeom>
          <a:noFill/>
        </p:spPr>
        <p:txBody>
          <a:bodyPr wrap="square" lIns="68576" tIns="34287" rIns="68576" bIns="34287" rtlCol="0">
            <a:spAutoFit/>
          </a:bodyPr>
          <a:lstStyle/>
          <a:p>
            <a:pPr algn="r"/>
            <a:r>
              <a:rPr lang="zh-CN" altLang="en-US" sz="1600" b="1" dirty="0">
                <a:solidFill>
                  <a:srgbClr val="595959"/>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00" b="1" baseline="-3000" dirty="0">
              <a:solidFill>
                <a:srgbClr val="595959"/>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12"/>
          <p:cNvSpPr txBox="1"/>
          <p:nvPr/>
        </p:nvSpPr>
        <p:spPr>
          <a:xfrm>
            <a:off x="721620" y="2161467"/>
            <a:ext cx="2778326" cy="623241"/>
          </a:xfrm>
          <a:prstGeom prst="rect">
            <a:avLst/>
          </a:prstGeom>
          <a:noFill/>
        </p:spPr>
        <p:txBody>
          <a:bodyPr wrap="square" lIns="68576" tIns="34287" rIns="68576" bIns="34287" rtlCol="0">
            <a:spAutoFit/>
          </a:bodyPr>
          <a:lstStyle/>
          <a:p>
            <a:pPr>
              <a:lnSpc>
                <a:spcPct val="120000"/>
              </a:lnSpc>
              <a:spcBef>
                <a:spcPct val="0"/>
              </a:spcBef>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在此录入图表的综合描述说明，在此录入图表的综合描述说明，在此录入图表的综合描述说明。</a:t>
            </a:r>
          </a:p>
        </p:txBody>
      </p:sp>
      <p:sp>
        <p:nvSpPr>
          <p:cNvPr id="14" name="文本框 13"/>
          <p:cNvSpPr txBox="1"/>
          <p:nvPr/>
        </p:nvSpPr>
        <p:spPr>
          <a:xfrm>
            <a:off x="1994338" y="3235215"/>
            <a:ext cx="1505608" cy="323159"/>
          </a:xfrm>
          <a:prstGeom prst="rect">
            <a:avLst/>
          </a:prstGeom>
          <a:noFill/>
        </p:spPr>
        <p:txBody>
          <a:bodyPr wrap="square" lIns="68576" tIns="34287" rIns="68576" bIns="34287" rtlCol="0">
            <a:spAutoFit/>
          </a:bodyPr>
          <a:lstStyle/>
          <a:p>
            <a:pPr algn="r"/>
            <a:r>
              <a:rPr lang="zh-CN" altLang="en-US" sz="1600" b="1" dirty="0">
                <a:solidFill>
                  <a:srgbClr val="595959"/>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00" b="1" baseline="-3000" dirty="0">
              <a:solidFill>
                <a:srgbClr val="595959"/>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14"/>
          <p:cNvSpPr txBox="1"/>
          <p:nvPr/>
        </p:nvSpPr>
        <p:spPr>
          <a:xfrm>
            <a:off x="721620" y="3574010"/>
            <a:ext cx="2778326" cy="623241"/>
          </a:xfrm>
          <a:prstGeom prst="rect">
            <a:avLst/>
          </a:prstGeom>
          <a:noFill/>
        </p:spPr>
        <p:txBody>
          <a:bodyPr wrap="square" lIns="68576" tIns="34287" rIns="68576" bIns="34287" rtlCol="0">
            <a:spAutoFit/>
          </a:bodyPr>
          <a:lstStyle/>
          <a:p>
            <a:pPr>
              <a:lnSpc>
                <a:spcPct val="120000"/>
              </a:lnSpc>
              <a:spcBef>
                <a:spcPct val="0"/>
              </a:spcBef>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在此录入图表的综合描述说明，在此录入图表的综合描述说明，在此录入图表的综合描述说明。</a:t>
            </a:r>
          </a:p>
        </p:txBody>
      </p:sp>
      <p:grpSp>
        <p:nvGrpSpPr>
          <p:cNvPr id="16" name="组合 15"/>
          <p:cNvGrpSpPr/>
          <p:nvPr/>
        </p:nvGrpSpPr>
        <p:grpSpPr>
          <a:xfrm>
            <a:off x="3847964" y="1275606"/>
            <a:ext cx="1448074" cy="3538397"/>
            <a:chOff x="5341575" y="1164321"/>
            <a:chExt cx="1930765" cy="5160464"/>
          </a:xfrm>
          <a:gradFill>
            <a:gsLst>
              <a:gs pos="0">
                <a:schemeClr val="tx1">
                  <a:lumMod val="75000"/>
                  <a:lumOff val="25000"/>
                  <a:alpha val="0"/>
                </a:schemeClr>
              </a:gs>
              <a:gs pos="50000">
                <a:schemeClr val="tx1">
                  <a:lumMod val="75000"/>
                  <a:lumOff val="25000"/>
                </a:schemeClr>
              </a:gs>
              <a:gs pos="100000">
                <a:schemeClr val="tx1">
                  <a:lumMod val="75000"/>
                  <a:lumOff val="25000"/>
                  <a:alpha val="0"/>
                </a:schemeClr>
              </a:gs>
            </a:gsLst>
            <a:lin ang="5400000" scaled="1"/>
          </a:gradFill>
        </p:grpSpPr>
        <p:sp>
          <p:nvSpPr>
            <p:cNvPr id="17" name="矩形 16"/>
            <p:cNvSpPr/>
            <p:nvPr/>
          </p:nvSpPr>
          <p:spPr>
            <a:xfrm>
              <a:off x="7243540" y="1189262"/>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18" name="矩形 17"/>
            <p:cNvSpPr/>
            <p:nvPr/>
          </p:nvSpPr>
          <p:spPr>
            <a:xfrm>
              <a:off x="5341575" y="1164321"/>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grpSp>
      <p:sp>
        <p:nvSpPr>
          <p:cNvPr id="19" name="矩形 18"/>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学生辅导</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20" name="矩形 19"/>
          <p:cNvSpPr/>
          <p:nvPr/>
        </p:nvSpPr>
        <p:spPr>
          <a:xfrm>
            <a:off x="3883670" y="391765"/>
            <a:ext cx="1359283" cy="307777"/>
          </a:xfrm>
          <a:prstGeom prst="rect">
            <a:avLst/>
          </a:prstGeom>
        </p:spPr>
        <p:txBody>
          <a:bodyPr wrap="none">
            <a:spAutoFit/>
          </a:bodyPr>
          <a:lstStyle/>
          <a:p>
            <a:r>
              <a:rPr lang="en-US" altLang="zh-CN" sz="1400" dirty="0"/>
              <a:t>Teacher training</a:t>
            </a:r>
          </a:p>
        </p:txBody>
      </p:sp>
      <p:cxnSp>
        <p:nvCxnSpPr>
          <p:cNvPr id="21" name="直接连接符 20"/>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1114794931"/>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1000"/>
                                            <p:tgtEl>
                                              <p:spTgt spid="21"/>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19"/>
                                            </p:tgtEl>
                                            <p:attrNameLst>
                                              <p:attrName>style.visibility</p:attrName>
                                            </p:attrNameLst>
                                          </p:cBhvr>
                                          <p:to>
                                            <p:strVal val="visible"/>
                                          </p:to>
                                        </p:set>
                                        <p:anim calcmode="lin" valueType="num" p14:bounceEnd="72000">
                                          <p:cBhvr additive="base">
                                            <p:cTn id="15" dur="1000" fill="hold"/>
                                            <p:tgtEl>
                                              <p:spTgt spid="19"/>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19"/>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14:bounceEnd="72000">
                                          <p:cBhvr additive="base">
                                            <p:cTn id="20" dur="1000" fill="hold"/>
                                            <p:tgtEl>
                                              <p:spTgt spid="20"/>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16" presetClass="entr" presetSubtype="42"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outHorizontal)">
                                          <p:cBhvr>
                                            <p:cTn id="25" dur="500"/>
                                            <p:tgtEl>
                                              <p:spTgt spid="16"/>
                                            </p:tgtEl>
                                          </p:cBhvr>
                                        </p:animEffect>
                                      </p:childTnLst>
                                    </p:cTn>
                                  </p:par>
                                </p:childTnLst>
                              </p:cTn>
                            </p:par>
                            <p:par>
                              <p:cTn id="26" fill="hold">
                                <p:stCondLst>
                                  <p:cond delay="4200"/>
                                </p:stCondLst>
                                <p:childTnLst>
                                  <p:par>
                                    <p:cTn id="27" presetID="47"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anim calcmode="lin" valueType="num">
                                          <p:cBhvr>
                                            <p:cTn id="30" dur="500" fill="hold"/>
                                            <p:tgtEl>
                                              <p:spTgt spid="4"/>
                                            </p:tgtEl>
                                            <p:attrNameLst>
                                              <p:attrName>ppt_x</p:attrName>
                                            </p:attrNameLst>
                                          </p:cBhvr>
                                          <p:tavLst>
                                            <p:tav tm="0">
                                              <p:val>
                                                <p:strVal val="#ppt_x"/>
                                              </p:val>
                                            </p:tav>
                                            <p:tav tm="100000">
                                              <p:val>
                                                <p:strVal val="#ppt_x"/>
                                              </p:val>
                                            </p:tav>
                                          </p:tavLst>
                                        </p:anim>
                                        <p:anim calcmode="lin" valueType="num">
                                          <p:cBhvr>
                                            <p:cTn id="31" dur="5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4700"/>
                                </p:stCondLst>
                                <p:childTnLst>
                                  <p:par>
                                    <p:cTn id="33" presetID="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250" fill="hold"/>
                                            <p:tgtEl>
                                              <p:spTgt spid="12"/>
                                            </p:tgtEl>
                                            <p:attrNameLst>
                                              <p:attrName>ppt_x</p:attrName>
                                            </p:attrNameLst>
                                          </p:cBhvr>
                                          <p:tavLst>
                                            <p:tav tm="0">
                                              <p:val>
                                                <p:strVal val="0-#ppt_w/2"/>
                                              </p:val>
                                            </p:tav>
                                            <p:tav tm="100000">
                                              <p:val>
                                                <p:strVal val="#ppt_x"/>
                                              </p:val>
                                            </p:tav>
                                          </p:tavLst>
                                        </p:anim>
                                        <p:anim calcmode="lin" valueType="num">
                                          <p:cBhvr additive="base">
                                            <p:cTn id="36" dur="25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250" fill="hold"/>
                                            <p:tgtEl>
                                              <p:spTgt spid="13"/>
                                            </p:tgtEl>
                                            <p:attrNameLst>
                                              <p:attrName>ppt_x</p:attrName>
                                            </p:attrNameLst>
                                          </p:cBhvr>
                                          <p:tavLst>
                                            <p:tav tm="0">
                                              <p:val>
                                                <p:strVal val="0-#ppt_w/2"/>
                                              </p:val>
                                            </p:tav>
                                            <p:tav tm="100000">
                                              <p:val>
                                                <p:strVal val="#ppt_x"/>
                                              </p:val>
                                            </p:tav>
                                          </p:tavLst>
                                        </p:anim>
                                        <p:anim calcmode="lin" valueType="num">
                                          <p:cBhvr additive="base">
                                            <p:cTn id="40" dur="250" fill="hold"/>
                                            <p:tgtEl>
                                              <p:spTgt spid="13"/>
                                            </p:tgtEl>
                                            <p:attrNameLst>
                                              <p:attrName>ppt_y</p:attrName>
                                            </p:attrNameLst>
                                          </p:cBhvr>
                                          <p:tavLst>
                                            <p:tav tm="0">
                                              <p:val>
                                                <p:strVal val="#ppt_y"/>
                                              </p:val>
                                            </p:tav>
                                            <p:tav tm="100000">
                                              <p:val>
                                                <p:strVal val="#ppt_y"/>
                                              </p:val>
                                            </p:tav>
                                          </p:tavLst>
                                        </p:anim>
                                      </p:childTnLst>
                                    </p:cTn>
                                  </p:par>
                                </p:childTnLst>
                              </p:cTn>
                            </p:par>
                            <p:par>
                              <p:cTn id="41" fill="hold">
                                <p:stCondLst>
                                  <p:cond delay="4950"/>
                                </p:stCondLst>
                                <p:childTnLst>
                                  <p:par>
                                    <p:cTn id="42" presetID="42" presetClass="entr" presetSubtype="0"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anim calcmode="lin" valueType="num">
                                          <p:cBhvr>
                                            <p:cTn id="45" dur="500" fill="hold"/>
                                            <p:tgtEl>
                                              <p:spTgt spid="5"/>
                                            </p:tgtEl>
                                            <p:attrNameLst>
                                              <p:attrName>ppt_x</p:attrName>
                                            </p:attrNameLst>
                                          </p:cBhvr>
                                          <p:tavLst>
                                            <p:tav tm="0">
                                              <p:val>
                                                <p:strVal val="#ppt_x"/>
                                              </p:val>
                                            </p:tav>
                                            <p:tav tm="100000">
                                              <p:val>
                                                <p:strVal val="#ppt_x"/>
                                              </p:val>
                                            </p:tav>
                                          </p:tavLst>
                                        </p:anim>
                                        <p:anim calcmode="lin" valueType="num">
                                          <p:cBhvr>
                                            <p:cTn id="46" dur="500" fill="hold"/>
                                            <p:tgtEl>
                                              <p:spTgt spid="5"/>
                                            </p:tgtEl>
                                            <p:attrNameLst>
                                              <p:attrName>ppt_y</p:attrName>
                                            </p:attrNameLst>
                                          </p:cBhvr>
                                          <p:tavLst>
                                            <p:tav tm="0">
                                              <p:val>
                                                <p:strVal val="#ppt_y+.1"/>
                                              </p:val>
                                            </p:tav>
                                            <p:tav tm="100000">
                                              <p:val>
                                                <p:strVal val="#ppt_y"/>
                                              </p:val>
                                            </p:tav>
                                          </p:tavLst>
                                        </p:anim>
                                      </p:childTnLst>
                                    </p:cTn>
                                  </p:par>
                                </p:childTnLst>
                              </p:cTn>
                            </p:par>
                            <p:par>
                              <p:cTn id="47" fill="hold">
                                <p:stCondLst>
                                  <p:cond delay="5450"/>
                                </p:stCondLst>
                                <p:childTnLst>
                                  <p:par>
                                    <p:cTn id="48" presetID="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250" fill="hold"/>
                                            <p:tgtEl>
                                              <p:spTgt spid="14"/>
                                            </p:tgtEl>
                                            <p:attrNameLst>
                                              <p:attrName>ppt_x</p:attrName>
                                            </p:attrNameLst>
                                          </p:cBhvr>
                                          <p:tavLst>
                                            <p:tav tm="0">
                                              <p:val>
                                                <p:strVal val="0-#ppt_w/2"/>
                                              </p:val>
                                            </p:tav>
                                            <p:tav tm="100000">
                                              <p:val>
                                                <p:strVal val="#ppt_x"/>
                                              </p:val>
                                            </p:tav>
                                          </p:tavLst>
                                        </p:anim>
                                        <p:anim calcmode="lin" valueType="num">
                                          <p:cBhvr additive="base">
                                            <p:cTn id="51" dur="250" fill="hold"/>
                                            <p:tgtEl>
                                              <p:spTgt spid="14"/>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250" fill="hold"/>
                                            <p:tgtEl>
                                              <p:spTgt spid="15"/>
                                            </p:tgtEl>
                                            <p:attrNameLst>
                                              <p:attrName>ppt_x</p:attrName>
                                            </p:attrNameLst>
                                          </p:cBhvr>
                                          <p:tavLst>
                                            <p:tav tm="0">
                                              <p:val>
                                                <p:strVal val="0-#ppt_w/2"/>
                                              </p:val>
                                            </p:tav>
                                            <p:tav tm="100000">
                                              <p:val>
                                                <p:strVal val="#ppt_x"/>
                                              </p:val>
                                            </p:tav>
                                          </p:tavLst>
                                        </p:anim>
                                        <p:anim calcmode="lin" valueType="num">
                                          <p:cBhvr additive="base">
                                            <p:cTn id="55" dur="25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5700"/>
                                </p:stCondLst>
                                <p:childTnLst>
                                  <p:par>
                                    <p:cTn id="57" presetID="47" presetClass="entr" presetSubtype="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anim calcmode="lin" valueType="num">
                                          <p:cBhvr>
                                            <p:cTn id="60" dur="500" fill="hold"/>
                                            <p:tgtEl>
                                              <p:spTgt spid="6"/>
                                            </p:tgtEl>
                                            <p:attrNameLst>
                                              <p:attrName>ppt_x</p:attrName>
                                            </p:attrNameLst>
                                          </p:cBhvr>
                                          <p:tavLst>
                                            <p:tav tm="0">
                                              <p:val>
                                                <p:strVal val="#ppt_x"/>
                                              </p:val>
                                            </p:tav>
                                            <p:tav tm="100000">
                                              <p:val>
                                                <p:strVal val="#ppt_x"/>
                                              </p:val>
                                            </p:tav>
                                          </p:tavLst>
                                        </p:anim>
                                        <p:anim calcmode="lin" valueType="num">
                                          <p:cBhvr>
                                            <p:cTn id="61" dur="500" fill="hold"/>
                                            <p:tgtEl>
                                              <p:spTgt spid="6"/>
                                            </p:tgtEl>
                                            <p:attrNameLst>
                                              <p:attrName>ppt_y</p:attrName>
                                            </p:attrNameLst>
                                          </p:cBhvr>
                                          <p:tavLst>
                                            <p:tav tm="0">
                                              <p:val>
                                                <p:strVal val="#ppt_y-.1"/>
                                              </p:val>
                                            </p:tav>
                                            <p:tav tm="100000">
                                              <p:val>
                                                <p:strVal val="#ppt_y"/>
                                              </p:val>
                                            </p:tav>
                                          </p:tavLst>
                                        </p:anim>
                                      </p:childTnLst>
                                    </p:cTn>
                                  </p:par>
                                </p:childTnLst>
                              </p:cTn>
                            </p:par>
                            <p:par>
                              <p:cTn id="62" fill="hold">
                                <p:stCondLst>
                                  <p:cond delay="6200"/>
                                </p:stCondLst>
                                <p:childTnLst>
                                  <p:par>
                                    <p:cTn id="63" presetID="2" presetClass="entr" presetSubtype="2"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250" fill="hold"/>
                                            <p:tgtEl>
                                              <p:spTgt spid="8"/>
                                            </p:tgtEl>
                                            <p:attrNameLst>
                                              <p:attrName>ppt_x</p:attrName>
                                            </p:attrNameLst>
                                          </p:cBhvr>
                                          <p:tavLst>
                                            <p:tav tm="0">
                                              <p:val>
                                                <p:strVal val="1+#ppt_w/2"/>
                                              </p:val>
                                            </p:tav>
                                            <p:tav tm="100000">
                                              <p:val>
                                                <p:strVal val="#ppt_x"/>
                                              </p:val>
                                            </p:tav>
                                          </p:tavLst>
                                        </p:anim>
                                        <p:anim calcmode="lin" valueType="num">
                                          <p:cBhvr additive="base">
                                            <p:cTn id="66" dur="250" fill="hold"/>
                                            <p:tgtEl>
                                              <p:spTgt spid="8"/>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additive="base">
                                            <p:cTn id="69" dur="250" fill="hold"/>
                                            <p:tgtEl>
                                              <p:spTgt spid="9"/>
                                            </p:tgtEl>
                                            <p:attrNameLst>
                                              <p:attrName>ppt_x</p:attrName>
                                            </p:attrNameLst>
                                          </p:cBhvr>
                                          <p:tavLst>
                                            <p:tav tm="0">
                                              <p:val>
                                                <p:strVal val="1+#ppt_w/2"/>
                                              </p:val>
                                            </p:tav>
                                            <p:tav tm="100000">
                                              <p:val>
                                                <p:strVal val="#ppt_x"/>
                                              </p:val>
                                            </p:tav>
                                          </p:tavLst>
                                        </p:anim>
                                        <p:anim calcmode="lin" valueType="num">
                                          <p:cBhvr additive="base">
                                            <p:cTn id="70" dur="250" fill="hold"/>
                                            <p:tgtEl>
                                              <p:spTgt spid="9"/>
                                            </p:tgtEl>
                                            <p:attrNameLst>
                                              <p:attrName>ppt_y</p:attrName>
                                            </p:attrNameLst>
                                          </p:cBhvr>
                                          <p:tavLst>
                                            <p:tav tm="0">
                                              <p:val>
                                                <p:strVal val="#ppt_y"/>
                                              </p:val>
                                            </p:tav>
                                            <p:tav tm="100000">
                                              <p:val>
                                                <p:strVal val="#ppt_y"/>
                                              </p:val>
                                            </p:tav>
                                          </p:tavLst>
                                        </p:anim>
                                      </p:childTnLst>
                                    </p:cTn>
                                  </p:par>
                                </p:childTnLst>
                              </p:cTn>
                            </p:par>
                            <p:par>
                              <p:cTn id="71" fill="hold">
                                <p:stCondLst>
                                  <p:cond delay="6450"/>
                                </p:stCondLst>
                                <p:childTnLst>
                                  <p:par>
                                    <p:cTn id="72" presetID="42" presetClass="entr" presetSubtype="0"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fade">
                                          <p:cBhvr>
                                            <p:cTn id="74" dur="500"/>
                                            <p:tgtEl>
                                              <p:spTgt spid="7"/>
                                            </p:tgtEl>
                                          </p:cBhvr>
                                        </p:animEffect>
                                        <p:anim calcmode="lin" valueType="num">
                                          <p:cBhvr>
                                            <p:cTn id="75" dur="500" fill="hold"/>
                                            <p:tgtEl>
                                              <p:spTgt spid="7"/>
                                            </p:tgtEl>
                                            <p:attrNameLst>
                                              <p:attrName>ppt_x</p:attrName>
                                            </p:attrNameLst>
                                          </p:cBhvr>
                                          <p:tavLst>
                                            <p:tav tm="0">
                                              <p:val>
                                                <p:strVal val="#ppt_x"/>
                                              </p:val>
                                            </p:tav>
                                            <p:tav tm="100000">
                                              <p:val>
                                                <p:strVal val="#ppt_x"/>
                                              </p:val>
                                            </p:tav>
                                          </p:tavLst>
                                        </p:anim>
                                        <p:anim calcmode="lin" valueType="num">
                                          <p:cBhvr>
                                            <p:cTn id="76" dur="500" fill="hold"/>
                                            <p:tgtEl>
                                              <p:spTgt spid="7"/>
                                            </p:tgtEl>
                                            <p:attrNameLst>
                                              <p:attrName>ppt_y</p:attrName>
                                            </p:attrNameLst>
                                          </p:cBhvr>
                                          <p:tavLst>
                                            <p:tav tm="0">
                                              <p:val>
                                                <p:strVal val="#ppt_y+.1"/>
                                              </p:val>
                                            </p:tav>
                                            <p:tav tm="100000">
                                              <p:val>
                                                <p:strVal val="#ppt_y"/>
                                              </p:val>
                                            </p:tav>
                                          </p:tavLst>
                                        </p:anim>
                                      </p:childTnLst>
                                    </p:cTn>
                                  </p:par>
                                </p:childTnLst>
                              </p:cTn>
                            </p:par>
                            <p:par>
                              <p:cTn id="77" fill="hold">
                                <p:stCondLst>
                                  <p:cond delay="6950"/>
                                </p:stCondLst>
                                <p:childTnLst>
                                  <p:par>
                                    <p:cTn id="78" presetID="2" presetClass="entr" presetSubtype="2" fill="hold" grpId="0" nodeType="afterEffect">
                                      <p:stCondLst>
                                        <p:cond delay="0"/>
                                      </p:stCondLst>
                                      <p:childTnLst>
                                        <p:set>
                                          <p:cBhvr>
                                            <p:cTn id="79" dur="1" fill="hold">
                                              <p:stCondLst>
                                                <p:cond delay="0"/>
                                              </p:stCondLst>
                                            </p:cTn>
                                            <p:tgtEl>
                                              <p:spTgt spid="10"/>
                                            </p:tgtEl>
                                            <p:attrNameLst>
                                              <p:attrName>style.visibility</p:attrName>
                                            </p:attrNameLst>
                                          </p:cBhvr>
                                          <p:to>
                                            <p:strVal val="visible"/>
                                          </p:to>
                                        </p:set>
                                        <p:anim calcmode="lin" valueType="num">
                                          <p:cBhvr additive="base">
                                            <p:cTn id="80" dur="250" fill="hold"/>
                                            <p:tgtEl>
                                              <p:spTgt spid="10"/>
                                            </p:tgtEl>
                                            <p:attrNameLst>
                                              <p:attrName>ppt_x</p:attrName>
                                            </p:attrNameLst>
                                          </p:cBhvr>
                                          <p:tavLst>
                                            <p:tav tm="0">
                                              <p:val>
                                                <p:strVal val="1+#ppt_w/2"/>
                                              </p:val>
                                            </p:tav>
                                            <p:tav tm="100000">
                                              <p:val>
                                                <p:strVal val="#ppt_x"/>
                                              </p:val>
                                            </p:tav>
                                          </p:tavLst>
                                        </p:anim>
                                        <p:anim calcmode="lin" valueType="num">
                                          <p:cBhvr additive="base">
                                            <p:cTn id="81" dur="250" fill="hold"/>
                                            <p:tgtEl>
                                              <p:spTgt spid="10"/>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additive="base">
                                            <p:cTn id="84" dur="250" fill="hold"/>
                                            <p:tgtEl>
                                              <p:spTgt spid="11"/>
                                            </p:tgtEl>
                                            <p:attrNameLst>
                                              <p:attrName>ppt_x</p:attrName>
                                            </p:attrNameLst>
                                          </p:cBhvr>
                                          <p:tavLst>
                                            <p:tav tm="0">
                                              <p:val>
                                                <p:strVal val="1+#ppt_w/2"/>
                                              </p:val>
                                            </p:tav>
                                            <p:tav tm="100000">
                                              <p:val>
                                                <p:strVal val="#ppt_x"/>
                                              </p:val>
                                            </p:tav>
                                          </p:tavLst>
                                        </p:anim>
                                        <p:anim calcmode="lin" valueType="num">
                                          <p:cBhvr additive="base">
                                            <p:cTn id="85"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1000"/>
                                            <p:tgtEl>
                                              <p:spTgt spid="21"/>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ppt_x"/>
                                              </p:val>
                                            </p:tav>
                                            <p:tav tm="100000">
                                              <p:val>
                                                <p:strVal val="#ppt_x"/>
                                              </p:val>
                                            </p:tav>
                                          </p:tavLst>
                                        </p:anim>
                                        <p:anim calcmode="lin" valueType="num">
                                          <p:cBhvr additive="base">
                                            <p:cTn id="16" dur="1000" fill="hold"/>
                                            <p:tgtEl>
                                              <p:spTgt spid="19"/>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1+#ppt_w/2"/>
                                              </p:val>
                                            </p:tav>
                                            <p:tav tm="100000">
                                              <p:val>
                                                <p:strVal val="#ppt_x"/>
                                              </p:val>
                                            </p:tav>
                                          </p:tavLst>
                                        </p:anim>
                                        <p:anim calcmode="lin" valueType="num">
                                          <p:cBhvr additive="base">
                                            <p:cTn id="21" dur="10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16" presetClass="entr" presetSubtype="42"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outHorizontal)">
                                          <p:cBhvr>
                                            <p:cTn id="25" dur="500"/>
                                            <p:tgtEl>
                                              <p:spTgt spid="16"/>
                                            </p:tgtEl>
                                          </p:cBhvr>
                                        </p:animEffect>
                                      </p:childTnLst>
                                    </p:cTn>
                                  </p:par>
                                </p:childTnLst>
                              </p:cTn>
                            </p:par>
                            <p:par>
                              <p:cTn id="26" fill="hold">
                                <p:stCondLst>
                                  <p:cond delay="4200"/>
                                </p:stCondLst>
                                <p:childTnLst>
                                  <p:par>
                                    <p:cTn id="27" presetID="47"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anim calcmode="lin" valueType="num">
                                          <p:cBhvr>
                                            <p:cTn id="30" dur="500" fill="hold"/>
                                            <p:tgtEl>
                                              <p:spTgt spid="4"/>
                                            </p:tgtEl>
                                            <p:attrNameLst>
                                              <p:attrName>ppt_x</p:attrName>
                                            </p:attrNameLst>
                                          </p:cBhvr>
                                          <p:tavLst>
                                            <p:tav tm="0">
                                              <p:val>
                                                <p:strVal val="#ppt_x"/>
                                              </p:val>
                                            </p:tav>
                                            <p:tav tm="100000">
                                              <p:val>
                                                <p:strVal val="#ppt_x"/>
                                              </p:val>
                                            </p:tav>
                                          </p:tavLst>
                                        </p:anim>
                                        <p:anim calcmode="lin" valueType="num">
                                          <p:cBhvr>
                                            <p:cTn id="31" dur="5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4700"/>
                                </p:stCondLst>
                                <p:childTnLst>
                                  <p:par>
                                    <p:cTn id="33" presetID="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250" fill="hold"/>
                                            <p:tgtEl>
                                              <p:spTgt spid="12"/>
                                            </p:tgtEl>
                                            <p:attrNameLst>
                                              <p:attrName>ppt_x</p:attrName>
                                            </p:attrNameLst>
                                          </p:cBhvr>
                                          <p:tavLst>
                                            <p:tav tm="0">
                                              <p:val>
                                                <p:strVal val="0-#ppt_w/2"/>
                                              </p:val>
                                            </p:tav>
                                            <p:tav tm="100000">
                                              <p:val>
                                                <p:strVal val="#ppt_x"/>
                                              </p:val>
                                            </p:tav>
                                          </p:tavLst>
                                        </p:anim>
                                        <p:anim calcmode="lin" valueType="num">
                                          <p:cBhvr additive="base">
                                            <p:cTn id="36" dur="25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250" fill="hold"/>
                                            <p:tgtEl>
                                              <p:spTgt spid="13"/>
                                            </p:tgtEl>
                                            <p:attrNameLst>
                                              <p:attrName>ppt_x</p:attrName>
                                            </p:attrNameLst>
                                          </p:cBhvr>
                                          <p:tavLst>
                                            <p:tav tm="0">
                                              <p:val>
                                                <p:strVal val="0-#ppt_w/2"/>
                                              </p:val>
                                            </p:tav>
                                            <p:tav tm="100000">
                                              <p:val>
                                                <p:strVal val="#ppt_x"/>
                                              </p:val>
                                            </p:tav>
                                          </p:tavLst>
                                        </p:anim>
                                        <p:anim calcmode="lin" valueType="num">
                                          <p:cBhvr additive="base">
                                            <p:cTn id="40" dur="250" fill="hold"/>
                                            <p:tgtEl>
                                              <p:spTgt spid="13"/>
                                            </p:tgtEl>
                                            <p:attrNameLst>
                                              <p:attrName>ppt_y</p:attrName>
                                            </p:attrNameLst>
                                          </p:cBhvr>
                                          <p:tavLst>
                                            <p:tav tm="0">
                                              <p:val>
                                                <p:strVal val="#ppt_y"/>
                                              </p:val>
                                            </p:tav>
                                            <p:tav tm="100000">
                                              <p:val>
                                                <p:strVal val="#ppt_y"/>
                                              </p:val>
                                            </p:tav>
                                          </p:tavLst>
                                        </p:anim>
                                      </p:childTnLst>
                                    </p:cTn>
                                  </p:par>
                                </p:childTnLst>
                              </p:cTn>
                            </p:par>
                            <p:par>
                              <p:cTn id="41" fill="hold">
                                <p:stCondLst>
                                  <p:cond delay="4950"/>
                                </p:stCondLst>
                                <p:childTnLst>
                                  <p:par>
                                    <p:cTn id="42" presetID="42" presetClass="entr" presetSubtype="0"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anim calcmode="lin" valueType="num">
                                          <p:cBhvr>
                                            <p:cTn id="45" dur="500" fill="hold"/>
                                            <p:tgtEl>
                                              <p:spTgt spid="5"/>
                                            </p:tgtEl>
                                            <p:attrNameLst>
                                              <p:attrName>ppt_x</p:attrName>
                                            </p:attrNameLst>
                                          </p:cBhvr>
                                          <p:tavLst>
                                            <p:tav tm="0">
                                              <p:val>
                                                <p:strVal val="#ppt_x"/>
                                              </p:val>
                                            </p:tav>
                                            <p:tav tm="100000">
                                              <p:val>
                                                <p:strVal val="#ppt_x"/>
                                              </p:val>
                                            </p:tav>
                                          </p:tavLst>
                                        </p:anim>
                                        <p:anim calcmode="lin" valueType="num">
                                          <p:cBhvr>
                                            <p:cTn id="46" dur="500" fill="hold"/>
                                            <p:tgtEl>
                                              <p:spTgt spid="5"/>
                                            </p:tgtEl>
                                            <p:attrNameLst>
                                              <p:attrName>ppt_y</p:attrName>
                                            </p:attrNameLst>
                                          </p:cBhvr>
                                          <p:tavLst>
                                            <p:tav tm="0">
                                              <p:val>
                                                <p:strVal val="#ppt_y+.1"/>
                                              </p:val>
                                            </p:tav>
                                            <p:tav tm="100000">
                                              <p:val>
                                                <p:strVal val="#ppt_y"/>
                                              </p:val>
                                            </p:tav>
                                          </p:tavLst>
                                        </p:anim>
                                      </p:childTnLst>
                                    </p:cTn>
                                  </p:par>
                                </p:childTnLst>
                              </p:cTn>
                            </p:par>
                            <p:par>
                              <p:cTn id="47" fill="hold">
                                <p:stCondLst>
                                  <p:cond delay="5450"/>
                                </p:stCondLst>
                                <p:childTnLst>
                                  <p:par>
                                    <p:cTn id="48" presetID="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250" fill="hold"/>
                                            <p:tgtEl>
                                              <p:spTgt spid="14"/>
                                            </p:tgtEl>
                                            <p:attrNameLst>
                                              <p:attrName>ppt_x</p:attrName>
                                            </p:attrNameLst>
                                          </p:cBhvr>
                                          <p:tavLst>
                                            <p:tav tm="0">
                                              <p:val>
                                                <p:strVal val="0-#ppt_w/2"/>
                                              </p:val>
                                            </p:tav>
                                            <p:tav tm="100000">
                                              <p:val>
                                                <p:strVal val="#ppt_x"/>
                                              </p:val>
                                            </p:tav>
                                          </p:tavLst>
                                        </p:anim>
                                        <p:anim calcmode="lin" valueType="num">
                                          <p:cBhvr additive="base">
                                            <p:cTn id="51" dur="250" fill="hold"/>
                                            <p:tgtEl>
                                              <p:spTgt spid="14"/>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250" fill="hold"/>
                                            <p:tgtEl>
                                              <p:spTgt spid="15"/>
                                            </p:tgtEl>
                                            <p:attrNameLst>
                                              <p:attrName>ppt_x</p:attrName>
                                            </p:attrNameLst>
                                          </p:cBhvr>
                                          <p:tavLst>
                                            <p:tav tm="0">
                                              <p:val>
                                                <p:strVal val="0-#ppt_w/2"/>
                                              </p:val>
                                            </p:tav>
                                            <p:tav tm="100000">
                                              <p:val>
                                                <p:strVal val="#ppt_x"/>
                                              </p:val>
                                            </p:tav>
                                          </p:tavLst>
                                        </p:anim>
                                        <p:anim calcmode="lin" valueType="num">
                                          <p:cBhvr additive="base">
                                            <p:cTn id="55" dur="25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5700"/>
                                </p:stCondLst>
                                <p:childTnLst>
                                  <p:par>
                                    <p:cTn id="57" presetID="47" presetClass="entr" presetSubtype="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anim calcmode="lin" valueType="num">
                                          <p:cBhvr>
                                            <p:cTn id="60" dur="500" fill="hold"/>
                                            <p:tgtEl>
                                              <p:spTgt spid="6"/>
                                            </p:tgtEl>
                                            <p:attrNameLst>
                                              <p:attrName>ppt_x</p:attrName>
                                            </p:attrNameLst>
                                          </p:cBhvr>
                                          <p:tavLst>
                                            <p:tav tm="0">
                                              <p:val>
                                                <p:strVal val="#ppt_x"/>
                                              </p:val>
                                            </p:tav>
                                            <p:tav tm="100000">
                                              <p:val>
                                                <p:strVal val="#ppt_x"/>
                                              </p:val>
                                            </p:tav>
                                          </p:tavLst>
                                        </p:anim>
                                        <p:anim calcmode="lin" valueType="num">
                                          <p:cBhvr>
                                            <p:cTn id="61" dur="500" fill="hold"/>
                                            <p:tgtEl>
                                              <p:spTgt spid="6"/>
                                            </p:tgtEl>
                                            <p:attrNameLst>
                                              <p:attrName>ppt_y</p:attrName>
                                            </p:attrNameLst>
                                          </p:cBhvr>
                                          <p:tavLst>
                                            <p:tav tm="0">
                                              <p:val>
                                                <p:strVal val="#ppt_y-.1"/>
                                              </p:val>
                                            </p:tav>
                                            <p:tav tm="100000">
                                              <p:val>
                                                <p:strVal val="#ppt_y"/>
                                              </p:val>
                                            </p:tav>
                                          </p:tavLst>
                                        </p:anim>
                                      </p:childTnLst>
                                    </p:cTn>
                                  </p:par>
                                </p:childTnLst>
                              </p:cTn>
                            </p:par>
                            <p:par>
                              <p:cTn id="62" fill="hold">
                                <p:stCondLst>
                                  <p:cond delay="6200"/>
                                </p:stCondLst>
                                <p:childTnLst>
                                  <p:par>
                                    <p:cTn id="63" presetID="2" presetClass="entr" presetSubtype="2"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250" fill="hold"/>
                                            <p:tgtEl>
                                              <p:spTgt spid="8"/>
                                            </p:tgtEl>
                                            <p:attrNameLst>
                                              <p:attrName>ppt_x</p:attrName>
                                            </p:attrNameLst>
                                          </p:cBhvr>
                                          <p:tavLst>
                                            <p:tav tm="0">
                                              <p:val>
                                                <p:strVal val="1+#ppt_w/2"/>
                                              </p:val>
                                            </p:tav>
                                            <p:tav tm="100000">
                                              <p:val>
                                                <p:strVal val="#ppt_x"/>
                                              </p:val>
                                            </p:tav>
                                          </p:tavLst>
                                        </p:anim>
                                        <p:anim calcmode="lin" valueType="num">
                                          <p:cBhvr additive="base">
                                            <p:cTn id="66" dur="250" fill="hold"/>
                                            <p:tgtEl>
                                              <p:spTgt spid="8"/>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additive="base">
                                            <p:cTn id="69" dur="250" fill="hold"/>
                                            <p:tgtEl>
                                              <p:spTgt spid="9"/>
                                            </p:tgtEl>
                                            <p:attrNameLst>
                                              <p:attrName>ppt_x</p:attrName>
                                            </p:attrNameLst>
                                          </p:cBhvr>
                                          <p:tavLst>
                                            <p:tav tm="0">
                                              <p:val>
                                                <p:strVal val="1+#ppt_w/2"/>
                                              </p:val>
                                            </p:tav>
                                            <p:tav tm="100000">
                                              <p:val>
                                                <p:strVal val="#ppt_x"/>
                                              </p:val>
                                            </p:tav>
                                          </p:tavLst>
                                        </p:anim>
                                        <p:anim calcmode="lin" valueType="num">
                                          <p:cBhvr additive="base">
                                            <p:cTn id="70" dur="250" fill="hold"/>
                                            <p:tgtEl>
                                              <p:spTgt spid="9"/>
                                            </p:tgtEl>
                                            <p:attrNameLst>
                                              <p:attrName>ppt_y</p:attrName>
                                            </p:attrNameLst>
                                          </p:cBhvr>
                                          <p:tavLst>
                                            <p:tav tm="0">
                                              <p:val>
                                                <p:strVal val="#ppt_y"/>
                                              </p:val>
                                            </p:tav>
                                            <p:tav tm="100000">
                                              <p:val>
                                                <p:strVal val="#ppt_y"/>
                                              </p:val>
                                            </p:tav>
                                          </p:tavLst>
                                        </p:anim>
                                      </p:childTnLst>
                                    </p:cTn>
                                  </p:par>
                                </p:childTnLst>
                              </p:cTn>
                            </p:par>
                            <p:par>
                              <p:cTn id="71" fill="hold">
                                <p:stCondLst>
                                  <p:cond delay="6450"/>
                                </p:stCondLst>
                                <p:childTnLst>
                                  <p:par>
                                    <p:cTn id="72" presetID="42" presetClass="entr" presetSubtype="0"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fade">
                                          <p:cBhvr>
                                            <p:cTn id="74" dur="500"/>
                                            <p:tgtEl>
                                              <p:spTgt spid="7"/>
                                            </p:tgtEl>
                                          </p:cBhvr>
                                        </p:animEffect>
                                        <p:anim calcmode="lin" valueType="num">
                                          <p:cBhvr>
                                            <p:cTn id="75" dur="500" fill="hold"/>
                                            <p:tgtEl>
                                              <p:spTgt spid="7"/>
                                            </p:tgtEl>
                                            <p:attrNameLst>
                                              <p:attrName>ppt_x</p:attrName>
                                            </p:attrNameLst>
                                          </p:cBhvr>
                                          <p:tavLst>
                                            <p:tav tm="0">
                                              <p:val>
                                                <p:strVal val="#ppt_x"/>
                                              </p:val>
                                            </p:tav>
                                            <p:tav tm="100000">
                                              <p:val>
                                                <p:strVal val="#ppt_x"/>
                                              </p:val>
                                            </p:tav>
                                          </p:tavLst>
                                        </p:anim>
                                        <p:anim calcmode="lin" valueType="num">
                                          <p:cBhvr>
                                            <p:cTn id="76" dur="500" fill="hold"/>
                                            <p:tgtEl>
                                              <p:spTgt spid="7"/>
                                            </p:tgtEl>
                                            <p:attrNameLst>
                                              <p:attrName>ppt_y</p:attrName>
                                            </p:attrNameLst>
                                          </p:cBhvr>
                                          <p:tavLst>
                                            <p:tav tm="0">
                                              <p:val>
                                                <p:strVal val="#ppt_y+.1"/>
                                              </p:val>
                                            </p:tav>
                                            <p:tav tm="100000">
                                              <p:val>
                                                <p:strVal val="#ppt_y"/>
                                              </p:val>
                                            </p:tav>
                                          </p:tavLst>
                                        </p:anim>
                                      </p:childTnLst>
                                    </p:cTn>
                                  </p:par>
                                </p:childTnLst>
                              </p:cTn>
                            </p:par>
                            <p:par>
                              <p:cTn id="77" fill="hold">
                                <p:stCondLst>
                                  <p:cond delay="6950"/>
                                </p:stCondLst>
                                <p:childTnLst>
                                  <p:par>
                                    <p:cTn id="78" presetID="2" presetClass="entr" presetSubtype="2" fill="hold" grpId="0" nodeType="afterEffect">
                                      <p:stCondLst>
                                        <p:cond delay="0"/>
                                      </p:stCondLst>
                                      <p:childTnLst>
                                        <p:set>
                                          <p:cBhvr>
                                            <p:cTn id="79" dur="1" fill="hold">
                                              <p:stCondLst>
                                                <p:cond delay="0"/>
                                              </p:stCondLst>
                                            </p:cTn>
                                            <p:tgtEl>
                                              <p:spTgt spid="10"/>
                                            </p:tgtEl>
                                            <p:attrNameLst>
                                              <p:attrName>style.visibility</p:attrName>
                                            </p:attrNameLst>
                                          </p:cBhvr>
                                          <p:to>
                                            <p:strVal val="visible"/>
                                          </p:to>
                                        </p:set>
                                        <p:anim calcmode="lin" valueType="num">
                                          <p:cBhvr additive="base">
                                            <p:cTn id="80" dur="250" fill="hold"/>
                                            <p:tgtEl>
                                              <p:spTgt spid="10"/>
                                            </p:tgtEl>
                                            <p:attrNameLst>
                                              <p:attrName>ppt_x</p:attrName>
                                            </p:attrNameLst>
                                          </p:cBhvr>
                                          <p:tavLst>
                                            <p:tav tm="0">
                                              <p:val>
                                                <p:strVal val="1+#ppt_w/2"/>
                                              </p:val>
                                            </p:tav>
                                            <p:tav tm="100000">
                                              <p:val>
                                                <p:strVal val="#ppt_x"/>
                                              </p:val>
                                            </p:tav>
                                          </p:tavLst>
                                        </p:anim>
                                        <p:anim calcmode="lin" valueType="num">
                                          <p:cBhvr additive="base">
                                            <p:cTn id="81" dur="250" fill="hold"/>
                                            <p:tgtEl>
                                              <p:spTgt spid="10"/>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additive="base">
                                            <p:cTn id="84" dur="250" fill="hold"/>
                                            <p:tgtEl>
                                              <p:spTgt spid="11"/>
                                            </p:tgtEl>
                                            <p:attrNameLst>
                                              <p:attrName>ppt_x</p:attrName>
                                            </p:attrNameLst>
                                          </p:cBhvr>
                                          <p:tavLst>
                                            <p:tav tm="0">
                                              <p:val>
                                                <p:strVal val="1+#ppt_w/2"/>
                                              </p:val>
                                            </p:tav>
                                            <p:tav tm="100000">
                                              <p:val>
                                                <p:strVal val="#ppt_x"/>
                                              </p:val>
                                            </p:tav>
                                          </p:tavLst>
                                        </p:anim>
                                        <p:anim calcmode="lin" valueType="num">
                                          <p:cBhvr additive="base">
                                            <p:cTn id="85"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p:bldP spid="19" grpId="0"/>
          <p:bldP spid="20"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23"/>
          <p:cNvSpPr>
            <a:spLocks noChangeArrowheads="1"/>
          </p:cNvSpPr>
          <p:nvPr/>
        </p:nvSpPr>
        <p:spPr bwMode="auto">
          <a:xfrm>
            <a:off x="4458246" y="4455578"/>
            <a:ext cx="288925" cy="690304"/>
          </a:xfrm>
          <a:custGeom>
            <a:avLst/>
            <a:gdLst>
              <a:gd name="T0" fmla="*/ 96678 w 288032"/>
              <a:gd name="T1" fmla="*/ 0 h 553620"/>
              <a:gd name="T2" fmla="*/ 194042 w 288032"/>
              <a:gd name="T3" fmla="*/ 0 h 553620"/>
              <a:gd name="T4" fmla="*/ 290720 w 288032"/>
              <a:gd name="T5" fmla="*/ 554875 h 553620"/>
              <a:gd name="T6" fmla="*/ 0 w 288032"/>
              <a:gd name="T7" fmla="*/ 554875 h 553620"/>
              <a:gd name="T8" fmla="*/ 0 60000 65536"/>
              <a:gd name="T9" fmla="*/ 0 60000 65536"/>
              <a:gd name="T10" fmla="*/ 0 60000 65536"/>
              <a:gd name="T11" fmla="*/ 0 60000 65536"/>
              <a:gd name="T12" fmla="*/ 0 w 288032"/>
              <a:gd name="T13" fmla="*/ 0 h 553620"/>
              <a:gd name="T14" fmla="*/ 288032 w 288032"/>
              <a:gd name="T15" fmla="*/ 553620 h 553620"/>
            </a:gdLst>
            <a:ahLst/>
            <a:cxnLst>
              <a:cxn ang="T8">
                <a:pos x="T0" y="T1"/>
              </a:cxn>
              <a:cxn ang="T9">
                <a:pos x="T2" y="T3"/>
              </a:cxn>
              <a:cxn ang="T10">
                <a:pos x="T4" y="T5"/>
              </a:cxn>
              <a:cxn ang="T11">
                <a:pos x="T6" y="T7"/>
              </a:cxn>
            </a:cxnLst>
            <a:rect l="T12" t="T13" r="T14" b="T15"/>
            <a:pathLst>
              <a:path w="288032" h="553620">
                <a:moveTo>
                  <a:pt x="95784" y="0"/>
                </a:moveTo>
                <a:lnTo>
                  <a:pt x="192248" y="0"/>
                </a:lnTo>
                <a:lnTo>
                  <a:pt x="288032" y="553620"/>
                </a:lnTo>
                <a:lnTo>
                  <a:pt x="0" y="553620"/>
                </a:lnTo>
                <a:lnTo>
                  <a:pt x="95784" y="0"/>
                </a:lnTo>
                <a:close/>
              </a:path>
            </a:pathLst>
          </a:custGeom>
          <a:solidFill>
            <a:schemeClr val="tx1">
              <a:lumMod val="75000"/>
              <a:lumOff val="25000"/>
            </a:schemeClr>
          </a:solidFill>
          <a:ln>
            <a:noFill/>
          </a:ln>
          <a:extLst/>
        </p:spPr>
        <p:txBody>
          <a:bodyPr anchor="ctr"/>
          <a:lstStyle/>
          <a:p>
            <a:endParaRPr lang="zh-CN" altLang="en-US" sz="1051" dirty="0">
              <a:ea typeface="微软雅黑" panose="020B0503020204020204" pitchFamily="34" charset="-122"/>
            </a:endParaRPr>
          </a:p>
        </p:txBody>
      </p:sp>
      <p:grpSp>
        <p:nvGrpSpPr>
          <p:cNvPr id="5" name="Group 6"/>
          <p:cNvGrpSpPr>
            <a:grpSpLocks/>
          </p:cNvGrpSpPr>
          <p:nvPr/>
        </p:nvGrpSpPr>
        <p:grpSpPr bwMode="auto">
          <a:xfrm rot="-744809">
            <a:off x="1362621" y="4141253"/>
            <a:ext cx="6480175" cy="288925"/>
            <a:chOff x="0" y="0"/>
            <a:chExt cx="6480000" cy="288000"/>
          </a:xfrm>
        </p:grpSpPr>
        <p:sp>
          <p:nvSpPr>
            <p:cNvPr id="6" name="矩形 7"/>
            <p:cNvSpPr>
              <a:spLocks noChangeArrowheads="1"/>
            </p:cNvSpPr>
            <p:nvPr/>
          </p:nvSpPr>
          <p:spPr bwMode="auto">
            <a:xfrm>
              <a:off x="0" y="71992"/>
              <a:ext cx="6480000" cy="14401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800">
                <a:solidFill>
                  <a:srgbClr val="FFFFFF"/>
                </a:solidFill>
                <a:sym typeface="微软雅黑" pitchFamily="34" charset="-122"/>
              </a:endParaRPr>
            </a:p>
          </p:txBody>
        </p:sp>
        <p:sp>
          <p:nvSpPr>
            <p:cNvPr id="7" name="椭圆 8"/>
            <p:cNvSpPr>
              <a:spLocks noChangeArrowheads="1"/>
            </p:cNvSpPr>
            <p:nvPr/>
          </p:nvSpPr>
          <p:spPr bwMode="auto">
            <a:xfrm>
              <a:off x="3095984" y="0"/>
              <a:ext cx="288000" cy="288000"/>
            </a:xfrm>
            <a:prstGeom prst="ellipse">
              <a:avLst/>
            </a:prstGeom>
            <a:solidFill>
              <a:schemeClr val="tx1">
                <a:lumMod val="75000"/>
                <a:lumOff val="25000"/>
              </a:schemeClr>
            </a:solidFill>
            <a:ln w="38100">
              <a:solidFill>
                <a:srgbClr val="F8EAE1"/>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800">
                <a:solidFill>
                  <a:srgbClr val="FFFFFF"/>
                </a:solidFill>
                <a:sym typeface="微软雅黑" pitchFamily="34" charset="-122"/>
              </a:endParaRPr>
            </a:p>
          </p:txBody>
        </p:sp>
      </p:grpSp>
      <p:sp>
        <p:nvSpPr>
          <p:cNvPr id="8" name="TextBox 15"/>
          <p:cNvSpPr>
            <a:spLocks noChangeArrowheads="1"/>
          </p:cNvSpPr>
          <p:nvPr/>
        </p:nvSpPr>
        <p:spPr bwMode="auto">
          <a:xfrm rot="-709074">
            <a:off x="1210411" y="4026048"/>
            <a:ext cx="15696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3600" b="1" dirty="0">
                <a:solidFill>
                  <a:srgbClr val="FEF89A"/>
                </a:solidFill>
                <a:sym typeface="Impact" pitchFamily="34" charset="0"/>
              </a:rPr>
              <a:t>关键字</a:t>
            </a:r>
          </a:p>
        </p:txBody>
      </p:sp>
      <p:sp>
        <p:nvSpPr>
          <p:cNvPr id="9" name="TextBox 45"/>
          <p:cNvSpPr>
            <a:spLocks noChangeArrowheads="1"/>
          </p:cNvSpPr>
          <p:nvPr/>
        </p:nvSpPr>
        <p:spPr bwMode="auto">
          <a:xfrm rot="-709074">
            <a:off x="6219767" y="2960836"/>
            <a:ext cx="15696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3600" b="1" dirty="0">
                <a:solidFill>
                  <a:srgbClr val="FF7D3A"/>
                </a:solidFill>
                <a:sym typeface="Impact" pitchFamily="34" charset="0"/>
              </a:rPr>
              <a:t>关键字</a:t>
            </a:r>
          </a:p>
        </p:txBody>
      </p:sp>
      <p:grpSp>
        <p:nvGrpSpPr>
          <p:cNvPr id="10" name="Group 11"/>
          <p:cNvGrpSpPr>
            <a:grpSpLocks/>
          </p:cNvGrpSpPr>
          <p:nvPr/>
        </p:nvGrpSpPr>
        <p:grpSpPr bwMode="auto">
          <a:xfrm>
            <a:off x="1118146" y="1933848"/>
            <a:ext cx="2593975" cy="1466855"/>
            <a:chOff x="0" y="-174063"/>
            <a:chExt cx="2594714" cy="1467327"/>
          </a:xfrm>
        </p:grpSpPr>
        <p:sp>
          <p:nvSpPr>
            <p:cNvPr id="11" name="矩形 46"/>
            <p:cNvSpPr>
              <a:spLocks noChangeArrowheads="1"/>
            </p:cNvSpPr>
            <p:nvPr/>
          </p:nvSpPr>
          <p:spPr bwMode="auto">
            <a:xfrm>
              <a:off x="0" y="-174063"/>
              <a:ext cx="1904560" cy="3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600" b="1" dirty="0">
                  <a:solidFill>
                    <a:srgbClr val="595959"/>
                  </a:solidFill>
                  <a:sym typeface="微软雅黑" pitchFamily="34" charset="-122"/>
                </a:rPr>
                <a:t>添加主题</a:t>
              </a:r>
              <a:endParaRPr lang="zh-CN" altLang="en-US" sz="1800" dirty="0">
                <a:solidFill>
                  <a:srgbClr val="595959"/>
                </a:solidFill>
                <a:latin typeface="Arial" charset="0"/>
              </a:endParaRPr>
            </a:p>
          </p:txBody>
        </p:sp>
        <p:sp>
          <p:nvSpPr>
            <p:cNvPr id="12" name="矩形 47"/>
            <p:cNvSpPr>
              <a:spLocks noChangeArrowheads="1"/>
            </p:cNvSpPr>
            <p:nvPr/>
          </p:nvSpPr>
          <p:spPr bwMode="auto">
            <a:xfrm>
              <a:off x="0" y="90611"/>
              <a:ext cx="2594714" cy="1015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ts val="1800"/>
                </a:lnSpc>
                <a:spcBef>
                  <a:spcPct val="0"/>
                </a:spcBef>
                <a:buNone/>
              </a:pPr>
              <a:r>
                <a:rPr lang="zh-CN" altLang="en-US" sz="1100" dirty="0">
                  <a:solidFill>
                    <a:schemeClr val="tx1">
                      <a:lumMod val="75000"/>
                      <a:lumOff val="25000"/>
                    </a:schemeClr>
                  </a:solidFill>
                  <a:sym typeface="微软雅黑" pitchFamily="34" charset="-122"/>
                </a:rPr>
                <a:t>在此录入上述图片的描述说明，在此录入上述图片的描述说明，在此录入上述图片的描述说明，在此录入上述图片的描述说明。</a:t>
              </a:r>
            </a:p>
          </p:txBody>
        </p:sp>
        <p:sp>
          <p:nvSpPr>
            <p:cNvPr id="13" name="等腰三角形 1"/>
            <p:cNvSpPr>
              <a:spLocks noChangeAspect="1" noChangeArrowheads="1"/>
            </p:cNvSpPr>
            <p:nvPr/>
          </p:nvSpPr>
          <p:spPr bwMode="auto">
            <a:xfrm flipV="1">
              <a:off x="862280" y="1138091"/>
              <a:ext cx="180000" cy="155173"/>
            </a:xfrm>
            <a:prstGeom prst="triangle">
              <a:avLst>
                <a:gd name="adj" fmla="val 50000"/>
              </a:avLst>
            </a:prstGeom>
            <a:solidFill>
              <a:srgbClr val="FEF89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800">
                <a:solidFill>
                  <a:srgbClr val="FF3BBE"/>
                </a:solidFill>
                <a:sym typeface="微软雅黑" pitchFamily="34" charset="-122"/>
              </a:endParaRPr>
            </a:p>
          </p:txBody>
        </p:sp>
      </p:grpSp>
      <p:grpSp>
        <p:nvGrpSpPr>
          <p:cNvPr id="14" name="Group 15"/>
          <p:cNvGrpSpPr>
            <a:grpSpLocks/>
          </p:cNvGrpSpPr>
          <p:nvPr/>
        </p:nvGrpSpPr>
        <p:grpSpPr bwMode="auto">
          <a:xfrm>
            <a:off x="5896521" y="1122022"/>
            <a:ext cx="2593975" cy="1263650"/>
            <a:chOff x="0" y="0"/>
            <a:chExt cx="2594714" cy="1263610"/>
          </a:xfrm>
        </p:grpSpPr>
        <p:sp>
          <p:nvSpPr>
            <p:cNvPr id="15" name="矩形 48"/>
            <p:cNvSpPr>
              <a:spLocks noChangeArrowheads="1"/>
            </p:cNvSpPr>
            <p:nvPr/>
          </p:nvSpPr>
          <p:spPr bwMode="auto">
            <a:xfrm>
              <a:off x="0" y="0"/>
              <a:ext cx="1904560" cy="33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600" b="1" dirty="0">
                  <a:solidFill>
                    <a:srgbClr val="595959"/>
                  </a:solidFill>
                  <a:sym typeface="微软雅黑" pitchFamily="34" charset="-122"/>
                </a:rPr>
                <a:t>添加主题</a:t>
              </a:r>
              <a:endParaRPr lang="zh-CN" altLang="en-US" sz="1800" dirty="0">
                <a:solidFill>
                  <a:srgbClr val="595959"/>
                </a:solidFill>
                <a:latin typeface="Arial" charset="0"/>
              </a:endParaRPr>
            </a:p>
          </p:txBody>
        </p:sp>
        <p:sp>
          <p:nvSpPr>
            <p:cNvPr id="16" name="矩形 49"/>
            <p:cNvSpPr>
              <a:spLocks noChangeArrowheads="1"/>
            </p:cNvSpPr>
            <p:nvPr/>
          </p:nvSpPr>
          <p:spPr bwMode="auto">
            <a:xfrm>
              <a:off x="0" y="264679"/>
              <a:ext cx="2594714" cy="78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ts val="1800"/>
                </a:lnSpc>
                <a:spcBef>
                  <a:spcPct val="0"/>
                </a:spcBef>
                <a:buNone/>
              </a:pPr>
              <a:r>
                <a:rPr lang="zh-CN" altLang="en-US" sz="1100" dirty="0">
                  <a:solidFill>
                    <a:schemeClr val="tx1">
                      <a:lumMod val="75000"/>
                      <a:lumOff val="25000"/>
                    </a:schemeClr>
                  </a:solidFill>
                  <a:sym typeface="微软雅黑" pitchFamily="34" charset="-122"/>
                </a:rPr>
                <a:t>在此录入上述图片的描述说明，在此录入上述图片的描述说明，在此录入上述图片的描述说明。</a:t>
              </a:r>
            </a:p>
          </p:txBody>
        </p:sp>
        <p:sp>
          <p:nvSpPr>
            <p:cNvPr id="17" name="等腰三角形 18"/>
            <p:cNvSpPr>
              <a:spLocks noChangeAspect="1" noChangeArrowheads="1"/>
            </p:cNvSpPr>
            <p:nvPr/>
          </p:nvSpPr>
          <p:spPr bwMode="auto">
            <a:xfrm flipV="1">
              <a:off x="862280" y="1108437"/>
              <a:ext cx="180000" cy="155173"/>
            </a:xfrm>
            <a:prstGeom prst="triangle">
              <a:avLst>
                <a:gd name="adj" fmla="val 50000"/>
              </a:avLst>
            </a:prstGeom>
            <a:solidFill>
              <a:srgbClr val="F18D1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800">
                <a:solidFill>
                  <a:schemeClr val="tx1">
                    <a:lumMod val="75000"/>
                    <a:lumOff val="25000"/>
                  </a:schemeClr>
                </a:solidFill>
                <a:sym typeface="微软雅黑" pitchFamily="34" charset="-122"/>
              </a:endParaRPr>
            </a:p>
          </p:txBody>
        </p:sp>
      </p:grpSp>
      <p:sp>
        <p:nvSpPr>
          <p:cNvPr id="18" name="矩形 17"/>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学生辅导</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19" name="矩形 18"/>
          <p:cNvSpPr/>
          <p:nvPr/>
        </p:nvSpPr>
        <p:spPr>
          <a:xfrm>
            <a:off x="3883670" y="391765"/>
            <a:ext cx="1359283" cy="307777"/>
          </a:xfrm>
          <a:prstGeom prst="rect">
            <a:avLst/>
          </a:prstGeom>
        </p:spPr>
        <p:txBody>
          <a:bodyPr wrap="none">
            <a:spAutoFit/>
          </a:bodyPr>
          <a:lstStyle/>
          <a:p>
            <a:r>
              <a:rPr lang="en-US" altLang="zh-CN" sz="1400" dirty="0"/>
              <a:t>Teacher training</a:t>
            </a:r>
          </a:p>
        </p:txBody>
      </p:sp>
      <p:cxnSp>
        <p:nvCxnSpPr>
          <p:cNvPr id="20" name="直接连接符 19"/>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3704518438"/>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10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10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18"/>
                                            </p:tgtEl>
                                            <p:attrNameLst>
                                              <p:attrName>style.visibility</p:attrName>
                                            </p:attrNameLst>
                                          </p:cBhvr>
                                          <p:to>
                                            <p:strVal val="visible"/>
                                          </p:to>
                                        </p:set>
                                        <p:anim calcmode="lin" valueType="num" p14:bounceEnd="72000">
                                          <p:cBhvr additive="base">
                                            <p:cTn id="15" dur="1000" fill="hold"/>
                                            <p:tgtEl>
                                              <p:spTgt spid="18"/>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1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calcmode="lin" valueType="num" p14:bounceEnd="72000">
                                          <p:cBhvr additive="base">
                                            <p:cTn id="20" dur="1000" fill="hold"/>
                                            <p:tgtEl>
                                              <p:spTgt spid="19"/>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19"/>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42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42" presetClass="path" presetSubtype="0" autoRev="1" fill="hold" grpId="1" nodeType="withEffect">
                                      <p:stCondLst>
                                        <p:cond delay="1500"/>
                                      </p:stCondLst>
                                      <p:childTnLst>
                                        <p:animMotion origin="layout" path="M -0.00169 -0.22963 L 8.33333E-7 1.11111E-6 " pathEditMode="relative" rAng="0" ptsTypes="AA">
                                          <p:cBhvr>
                                            <p:cTn id="43" dur="750" spd="-100000" fill="hold"/>
                                            <p:tgtEl>
                                              <p:spTgt spid="8"/>
                                            </p:tgtEl>
                                            <p:attrNameLst>
                                              <p:attrName>ppt_x</p:attrName>
                                              <p:attrName>ppt_y</p:attrName>
                                            </p:attrNameLst>
                                          </p:cBhvr>
                                          <p:rCtr x="78" y="11481"/>
                                        </p:animMotion>
                                      </p:childTnLst>
                                    </p:cTn>
                                  </p:par>
                                  <p:par>
                                    <p:cTn id="44" presetID="42" presetClass="path" presetSubtype="0" autoRev="1" fill="hold" grpId="1" nodeType="withEffect">
                                      <p:stCondLst>
                                        <p:cond delay="1500"/>
                                      </p:stCondLst>
                                      <p:childTnLst>
                                        <p:animMotion origin="layout" path="M 4.375E-6 -2.96296E-6 L 4.375E-6 0.16135 " pathEditMode="relative" rAng="0" ptsTypes="AA">
                                          <p:cBhvr>
                                            <p:cTn id="45" dur="750" fill="hold"/>
                                            <p:tgtEl>
                                              <p:spTgt spid="9"/>
                                            </p:tgtEl>
                                            <p:attrNameLst>
                                              <p:attrName>ppt_x</p:attrName>
                                              <p:attrName>ppt_y</p:attrName>
                                            </p:attrNameLst>
                                          </p:cBhvr>
                                          <p:rCtr x="0" y="8056"/>
                                        </p:animMotion>
                                      </p:childTnLst>
                                    </p:cTn>
                                  </p:par>
                                  <p:par>
                                    <p:cTn id="46" presetID="8" presetClass="emph" presetSubtype="0" fill="hold" nodeType="withEffect">
                                      <p:stCondLst>
                                        <p:cond delay="1500"/>
                                      </p:stCondLst>
                                      <p:childTnLst>
                                        <p:animRot by="1440000">
                                          <p:cBhvr>
                                            <p:cTn id="47" dur="750" fill="hold"/>
                                            <p:tgtEl>
                                              <p:spTgt spid="5"/>
                                            </p:tgtEl>
                                            <p:attrNameLst>
                                              <p:attrName>r</p:attrName>
                                            </p:attrNameLst>
                                          </p:cBhvr>
                                        </p:animRot>
                                      </p:childTnLst>
                                    </p:cTn>
                                  </p:par>
                                  <p:par>
                                    <p:cTn id="48" presetID="8" presetClass="emph" presetSubtype="0" fill="hold" nodeType="withEffect">
                                      <p:stCondLst>
                                        <p:cond delay="2250"/>
                                      </p:stCondLst>
                                      <p:childTnLst>
                                        <p:animRot by="-1440000">
                                          <p:cBhvr>
                                            <p:cTn id="49" dur="750" fill="hold"/>
                                            <p:tgtEl>
                                              <p:spTgt spid="5"/>
                                            </p:tgtEl>
                                            <p:attrNameLst>
                                              <p:attrName>r</p:attrName>
                                            </p:attrNameLst>
                                          </p:cBhvr>
                                        </p:animRot>
                                      </p:childTnLst>
                                    </p:cTn>
                                  </p:par>
                                </p:childTnLst>
                              </p:cTn>
                            </p:par>
                            <p:par>
                              <p:cTn id="50" fill="hold">
                                <p:stCondLst>
                                  <p:cond delay="7200"/>
                                </p:stCondLst>
                                <p:childTnLst>
                                  <p:par>
                                    <p:cTn id="51" presetID="22" presetClass="entr" presetSubtype="1"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up)">
                                          <p:cBhvr>
                                            <p:cTn id="53" dur="750"/>
                                            <p:tgtEl>
                                              <p:spTgt spid="10"/>
                                            </p:tgtEl>
                                          </p:cBhvr>
                                        </p:animEffect>
                                      </p:childTnLst>
                                    </p:cTn>
                                  </p:par>
                                </p:childTnLst>
                              </p:cTn>
                            </p:par>
                            <p:par>
                              <p:cTn id="54" fill="hold">
                                <p:stCondLst>
                                  <p:cond delay="7950"/>
                                </p:stCondLst>
                                <p:childTnLst>
                                  <p:par>
                                    <p:cTn id="55" presetID="22" presetClass="entr" presetSubtype="1"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8" grpId="1"/>
          <p:bldP spid="9" grpId="0"/>
          <p:bldP spid="9" grpId="1"/>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10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10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1000" fill="hold"/>
                                            <p:tgtEl>
                                              <p:spTgt spid="19"/>
                                            </p:tgtEl>
                                            <p:attrNameLst>
                                              <p:attrName>ppt_x</p:attrName>
                                            </p:attrNameLst>
                                          </p:cBhvr>
                                          <p:tavLst>
                                            <p:tav tm="0">
                                              <p:val>
                                                <p:strVal val="1+#ppt_w/2"/>
                                              </p:val>
                                            </p:tav>
                                            <p:tav tm="100000">
                                              <p:val>
                                                <p:strVal val="#ppt_x"/>
                                              </p:val>
                                            </p:tav>
                                          </p:tavLst>
                                        </p:anim>
                                        <p:anim calcmode="lin" valueType="num">
                                          <p:cBhvr additive="base">
                                            <p:cTn id="21" dur="1000" fill="hold"/>
                                            <p:tgtEl>
                                              <p:spTgt spid="19"/>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42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42" presetClass="path" presetSubtype="0" autoRev="1" fill="hold" grpId="1" nodeType="withEffect">
                                      <p:stCondLst>
                                        <p:cond delay="1500"/>
                                      </p:stCondLst>
                                      <p:childTnLst>
                                        <p:animMotion origin="layout" path="M -0.00169 -0.22963 L 8.33333E-7 1.11111E-6 " pathEditMode="relative" rAng="0" ptsTypes="AA">
                                          <p:cBhvr>
                                            <p:cTn id="43" dur="750" spd="-100000" fill="hold"/>
                                            <p:tgtEl>
                                              <p:spTgt spid="8"/>
                                            </p:tgtEl>
                                            <p:attrNameLst>
                                              <p:attrName>ppt_x</p:attrName>
                                              <p:attrName>ppt_y</p:attrName>
                                            </p:attrNameLst>
                                          </p:cBhvr>
                                          <p:rCtr x="78" y="11481"/>
                                        </p:animMotion>
                                      </p:childTnLst>
                                    </p:cTn>
                                  </p:par>
                                  <p:par>
                                    <p:cTn id="44" presetID="42" presetClass="path" presetSubtype="0" autoRev="1" fill="hold" grpId="1" nodeType="withEffect">
                                      <p:stCondLst>
                                        <p:cond delay="1500"/>
                                      </p:stCondLst>
                                      <p:childTnLst>
                                        <p:animMotion origin="layout" path="M 4.375E-6 -2.96296E-6 L 4.375E-6 0.16135 " pathEditMode="relative" rAng="0" ptsTypes="AA">
                                          <p:cBhvr>
                                            <p:cTn id="45" dur="750" fill="hold"/>
                                            <p:tgtEl>
                                              <p:spTgt spid="9"/>
                                            </p:tgtEl>
                                            <p:attrNameLst>
                                              <p:attrName>ppt_x</p:attrName>
                                              <p:attrName>ppt_y</p:attrName>
                                            </p:attrNameLst>
                                          </p:cBhvr>
                                          <p:rCtr x="0" y="8056"/>
                                        </p:animMotion>
                                      </p:childTnLst>
                                    </p:cTn>
                                  </p:par>
                                  <p:par>
                                    <p:cTn id="46" presetID="8" presetClass="emph" presetSubtype="0" fill="hold" nodeType="withEffect">
                                      <p:stCondLst>
                                        <p:cond delay="1500"/>
                                      </p:stCondLst>
                                      <p:childTnLst>
                                        <p:animRot by="1440000">
                                          <p:cBhvr>
                                            <p:cTn id="47" dur="750" fill="hold"/>
                                            <p:tgtEl>
                                              <p:spTgt spid="5"/>
                                            </p:tgtEl>
                                            <p:attrNameLst>
                                              <p:attrName>r</p:attrName>
                                            </p:attrNameLst>
                                          </p:cBhvr>
                                        </p:animRot>
                                      </p:childTnLst>
                                    </p:cTn>
                                  </p:par>
                                  <p:par>
                                    <p:cTn id="48" presetID="8" presetClass="emph" presetSubtype="0" fill="hold" nodeType="withEffect">
                                      <p:stCondLst>
                                        <p:cond delay="2250"/>
                                      </p:stCondLst>
                                      <p:childTnLst>
                                        <p:animRot by="-1440000">
                                          <p:cBhvr>
                                            <p:cTn id="49" dur="750" fill="hold"/>
                                            <p:tgtEl>
                                              <p:spTgt spid="5"/>
                                            </p:tgtEl>
                                            <p:attrNameLst>
                                              <p:attrName>r</p:attrName>
                                            </p:attrNameLst>
                                          </p:cBhvr>
                                        </p:animRot>
                                      </p:childTnLst>
                                    </p:cTn>
                                  </p:par>
                                </p:childTnLst>
                              </p:cTn>
                            </p:par>
                            <p:par>
                              <p:cTn id="50" fill="hold">
                                <p:stCondLst>
                                  <p:cond delay="7200"/>
                                </p:stCondLst>
                                <p:childTnLst>
                                  <p:par>
                                    <p:cTn id="51" presetID="22" presetClass="entr" presetSubtype="1"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up)">
                                          <p:cBhvr>
                                            <p:cTn id="53" dur="750"/>
                                            <p:tgtEl>
                                              <p:spTgt spid="10"/>
                                            </p:tgtEl>
                                          </p:cBhvr>
                                        </p:animEffect>
                                      </p:childTnLst>
                                    </p:cTn>
                                  </p:par>
                                </p:childTnLst>
                              </p:cTn>
                            </p:par>
                            <p:par>
                              <p:cTn id="54" fill="hold">
                                <p:stCondLst>
                                  <p:cond delay="7950"/>
                                </p:stCondLst>
                                <p:childTnLst>
                                  <p:par>
                                    <p:cTn id="55" presetID="22" presetClass="entr" presetSubtype="1"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8" grpId="1"/>
          <p:bldP spid="9" grpId="0"/>
          <p:bldP spid="9" grpId="1"/>
          <p:bldP spid="18" grpId="0"/>
          <p:bldP spid="19"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모서리가 둥근 직사각형 17"/>
          <p:cNvSpPr>
            <a:spLocks noChangeArrowheads="1"/>
          </p:cNvSpPr>
          <p:nvPr/>
        </p:nvSpPr>
        <p:spPr bwMode="auto">
          <a:xfrm>
            <a:off x="1700213" y="1579960"/>
            <a:ext cx="2880122" cy="1290638"/>
          </a:xfrm>
          <a:prstGeom prst="roundRect">
            <a:avLst>
              <a:gd name="adj" fmla="val 7356"/>
            </a:avLst>
          </a:prstGeom>
          <a:solidFill>
            <a:srgbClr val="FFC553"/>
          </a:solidFill>
          <a:ln>
            <a:solidFill>
              <a:schemeClr val="bg1"/>
            </a:solidFill>
          </a:ln>
          <a:extLst/>
        </p:spPr>
        <p:txBody>
          <a:bodyPr lIns="68580" tIns="34290" rIns="68580" bIns="34290" anchor="ctr"/>
          <a:lstStyle/>
          <a:p>
            <a:pPr algn="ctr" eaLnBrk="1" hangingPunct="1"/>
            <a:r>
              <a:rPr lang="en-US" altLang="zh-CN">
                <a:solidFill>
                  <a:srgbClr val="FFFFFF"/>
                </a:solidFill>
                <a:latin typeface="Arial" charset="0"/>
                <a:ea typeface="微软雅黑" pitchFamily="34" charset="-122"/>
                <a:sym typeface="Arial" charset="0"/>
              </a:rPr>
              <a:t> </a:t>
            </a:r>
            <a:endParaRPr lang="ko-KR" altLang="en-US">
              <a:solidFill>
                <a:srgbClr val="FFFFFF"/>
              </a:solidFill>
              <a:latin typeface="Arial" charset="0"/>
              <a:ea typeface="Malgun Gothic" pitchFamily="34" charset="-127"/>
              <a:sym typeface="Arial" charset="0"/>
            </a:endParaRPr>
          </a:p>
        </p:txBody>
      </p:sp>
      <p:sp>
        <p:nvSpPr>
          <p:cNvPr id="5" name="모서리가 둥근 직사각형 18"/>
          <p:cNvSpPr>
            <a:spLocks noChangeArrowheads="1"/>
          </p:cNvSpPr>
          <p:nvPr/>
        </p:nvSpPr>
        <p:spPr bwMode="auto">
          <a:xfrm>
            <a:off x="4682728" y="1579960"/>
            <a:ext cx="2880122" cy="1290638"/>
          </a:xfrm>
          <a:prstGeom prst="roundRect">
            <a:avLst>
              <a:gd name="adj" fmla="val 5361"/>
            </a:avLst>
          </a:prstGeom>
          <a:solidFill>
            <a:srgbClr val="F18D1B"/>
          </a:solidFill>
          <a:ln>
            <a:solidFill>
              <a:schemeClr val="bg1"/>
            </a:solidFill>
          </a:ln>
          <a:extLst/>
        </p:spPr>
        <p:txBody>
          <a:bodyPr lIns="68580" tIns="34290" rIns="68580" bIns="34290" anchor="ctr"/>
          <a:lstStyle/>
          <a:p>
            <a:pPr algn="ctr" eaLnBrk="1" hangingPunct="1"/>
            <a:endParaRPr lang="ko-KR" altLang="en-US">
              <a:solidFill>
                <a:srgbClr val="FFFFFF"/>
              </a:solidFill>
              <a:latin typeface="Arial" charset="0"/>
              <a:ea typeface="微软雅黑" pitchFamily="34" charset="-122"/>
              <a:sym typeface="Arial" charset="0"/>
            </a:endParaRPr>
          </a:p>
        </p:txBody>
      </p:sp>
      <p:sp>
        <p:nvSpPr>
          <p:cNvPr id="6" name="모서리가 둥근 직사각형 19"/>
          <p:cNvSpPr>
            <a:spLocks noChangeArrowheads="1"/>
          </p:cNvSpPr>
          <p:nvPr/>
        </p:nvSpPr>
        <p:spPr bwMode="auto">
          <a:xfrm>
            <a:off x="1700213" y="2974181"/>
            <a:ext cx="2880122" cy="1290638"/>
          </a:xfrm>
          <a:prstGeom prst="roundRect">
            <a:avLst>
              <a:gd name="adj" fmla="val 6690"/>
            </a:avLst>
          </a:prstGeom>
          <a:solidFill>
            <a:srgbClr val="F18D1B"/>
          </a:solidFill>
          <a:ln>
            <a:solidFill>
              <a:schemeClr val="bg1"/>
            </a:solidFill>
          </a:ln>
          <a:extLst/>
        </p:spPr>
        <p:txBody>
          <a:bodyPr lIns="68580" tIns="34290" rIns="68580" bIns="34290" anchor="ctr"/>
          <a:lstStyle/>
          <a:p>
            <a:pPr algn="ctr" eaLnBrk="1" hangingPunct="1"/>
            <a:endParaRPr lang="ko-KR" altLang="en-US">
              <a:solidFill>
                <a:srgbClr val="FFFFFF"/>
              </a:solidFill>
              <a:latin typeface="Arial" charset="0"/>
              <a:ea typeface="Malgun Gothic" pitchFamily="34" charset="-127"/>
              <a:sym typeface="Arial" charset="0"/>
            </a:endParaRPr>
          </a:p>
        </p:txBody>
      </p:sp>
      <p:sp>
        <p:nvSpPr>
          <p:cNvPr id="7" name="모서리가 둥근 직사각형 20"/>
          <p:cNvSpPr>
            <a:spLocks noChangeArrowheads="1"/>
          </p:cNvSpPr>
          <p:nvPr/>
        </p:nvSpPr>
        <p:spPr bwMode="auto">
          <a:xfrm>
            <a:off x="4682728" y="2974181"/>
            <a:ext cx="2880122" cy="1290638"/>
          </a:xfrm>
          <a:prstGeom prst="roundRect">
            <a:avLst>
              <a:gd name="adj" fmla="val 10014"/>
            </a:avLst>
          </a:prstGeom>
          <a:solidFill>
            <a:srgbClr val="FFC553"/>
          </a:solidFill>
          <a:ln>
            <a:solidFill>
              <a:schemeClr val="bg1"/>
            </a:solidFill>
          </a:ln>
          <a:extLst/>
        </p:spPr>
        <p:txBody>
          <a:bodyPr lIns="68580" tIns="34290" rIns="68580" bIns="34290" anchor="ctr"/>
          <a:lstStyle/>
          <a:p>
            <a:pPr algn="ctr" eaLnBrk="1" hangingPunct="1"/>
            <a:endParaRPr lang="ko-KR" altLang="en-US">
              <a:solidFill>
                <a:srgbClr val="FFFFFF"/>
              </a:solidFill>
              <a:latin typeface="Arial" charset="0"/>
              <a:ea typeface="Malgun Gothic" pitchFamily="34" charset="-127"/>
              <a:sym typeface="Arial" charset="0"/>
            </a:endParaRPr>
          </a:p>
        </p:txBody>
      </p:sp>
      <p:sp>
        <p:nvSpPr>
          <p:cNvPr id="8" name="모서리가 둥근 직사각형 21"/>
          <p:cNvSpPr>
            <a:spLocks noChangeArrowheads="1"/>
          </p:cNvSpPr>
          <p:nvPr/>
        </p:nvSpPr>
        <p:spPr bwMode="auto">
          <a:xfrm>
            <a:off x="1747837" y="1439467"/>
            <a:ext cx="2767013" cy="143113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algn="ctr" eaLnBrk="1" hangingPunct="1"/>
            <a:endParaRPr lang="ko-KR" altLang="en-US">
              <a:solidFill>
                <a:srgbClr val="FFFFFF"/>
              </a:solidFill>
              <a:latin typeface="Arial" charset="0"/>
              <a:ea typeface="Malgun Gothic" pitchFamily="34" charset="-127"/>
              <a:sym typeface="Arial" charset="0"/>
            </a:endParaRPr>
          </a:p>
        </p:txBody>
      </p:sp>
      <p:sp>
        <p:nvSpPr>
          <p:cNvPr id="9" name="모서리가 둥근 직사각형 22"/>
          <p:cNvSpPr>
            <a:spLocks noChangeArrowheads="1"/>
          </p:cNvSpPr>
          <p:nvPr/>
        </p:nvSpPr>
        <p:spPr bwMode="auto">
          <a:xfrm>
            <a:off x="4824412" y="1439467"/>
            <a:ext cx="2767013" cy="143113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algn="ctr" eaLnBrk="1" hangingPunct="1"/>
            <a:endParaRPr lang="ko-KR" altLang="en-US">
              <a:solidFill>
                <a:srgbClr val="FFFFFF"/>
              </a:solidFill>
              <a:latin typeface="Arial" charset="0"/>
              <a:ea typeface="Malgun Gothic" pitchFamily="34" charset="-127"/>
              <a:sym typeface="Arial" charset="0"/>
            </a:endParaRPr>
          </a:p>
        </p:txBody>
      </p:sp>
      <p:sp>
        <p:nvSpPr>
          <p:cNvPr id="10" name="모서리가 둥근 직사각형 23"/>
          <p:cNvSpPr>
            <a:spLocks noChangeArrowheads="1"/>
          </p:cNvSpPr>
          <p:nvPr/>
        </p:nvSpPr>
        <p:spPr bwMode="auto">
          <a:xfrm>
            <a:off x="1747837" y="3006329"/>
            <a:ext cx="2767013" cy="143113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algn="ctr" eaLnBrk="1" hangingPunct="1"/>
            <a:endParaRPr lang="ko-KR" altLang="en-US">
              <a:solidFill>
                <a:srgbClr val="FFFFFF"/>
              </a:solidFill>
              <a:latin typeface="Arial" charset="0"/>
              <a:ea typeface="Malgun Gothic" pitchFamily="34" charset="-127"/>
              <a:sym typeface="Arial" charset="0"/>
            </a:endParaRPr>
          </a:p>
        </p:txBody>
      </p:sp>
      <p:sp>
        <p:nvSpPr>
          <p:cNvPr id="11" name="모서리가 둥근 직사각형 24"/>
          <p:cNvSpPr>
            <a:spLocks noChangeArrowheads="1"/>
          </p:cNvSpPr>
          <p:nvPr/>
        </p:nvSpPr>
        <p:spPr bwMode="auto">
          <a:xfrm>
            <a:off x="4824412" y="3006329"/>
            <a:ext cx="2767013" cy="143113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algn="ctr" eaLnBrk="1" hangingPunct="1"/>
            <a:endParaRPr lang="ko-KR" altLang="en-US">
              <a:solidFill>
                <a:srgbClr val="FFFFFF"/>
              </a:solidFill>
              <a:latin typeface="Arial" charset="0"/>
              <a:ea typeface="Malgun Gothic" pitchFamily="34" charset="-127"/>
              <a:sym typeface="Arial" charset="0"/>
            </a:endParaRPr>
          </a:p>
        </p:txBody>
      </p:sp>
      <p:sp>
        <p:nvSpPr>
          <p:cNvPr id="12" name="TextBox 12"/>
          <p:cNvSpPr txBox="1">
            <a:spLocks noChangeArrowheads="1"/>
          </p:cNvSpPr>
          <p:nvPr/>
        </p:nvSpPr>
        <p:spPr bwMode="auto">
          <a:xfrm>
            <a:off x="1995488" y="1951435"/>
            <a:ext cx="146446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charset="-122"/>
              </a:defRPr>
            </a:lvl1pPr>
            <a:lvl2pPr marL="742950" indent="-285750" defTabSz="1216025">
              <a:defRPr sz="2400">
                <a:solidFill>
                  <a:schemeClr val="tx1"/>
                </a:solidFill>
                <a:latin typeface="Calibri" pitchFamily="34" charset="0"/>
                <a:ea typeface="宋体" charset="-122"/>
              </a:defRPr>
            </a:lvl2pPr>
            <a:lvl3pPr defTabSz="1216025">
              <a:defRPr sz="2000">
                <a:solidFill>
                  <a:schemeClr val="tx1"/>
                </a:solidFill>
                <a:latin typeface="Calibri" pitchFamily="34" charset="0"/>
                <a:ea typeface="宋体" charset="-122"/>
              </a:defRPr>
            </a:lvl3pPr>
            <a:lvl4pPr defTabSz="1216025">
              <a:defRPr>
                <a:solidFill>
                  <a:schemeClr val="tx1"/>
                </a:solidFill>
                <a:latin typeface="Calibri" pitchFamily="34" charset="0"/>
                <a:ea typeface="宋体" charset="-122"/>
              </a:defRPr>
            </a:lvl4pPr>
            <a:lvl5pPr defTabSz="1216025">
              <a:defRPr>
                <a:solidFill>
                  <a:schemeClr val="tx1"/>
                </a:solidFill>
                <a:latin typeface="Calibri" pitchFamily="34" charset="0"/>
                <a:ea typeface="宋体" charset="-122"/>
              </a:defRPr>
            </a:lvl5pPr>
            <a:lvl6pPr defTabSz="1216025" eaLnBrk="0" hangingPunct="0">
              <a:buFont typeface="Arial" charset="0"/>
              <a:defRPr>
                <a:solidFill>
                  <a:schemeClr val="tx1"/>
                </a:solidFill>
                <a:latin typeface="Calibri" pitchFamily="34" charset="0"/>
                <a:ea typeface="宋体" charset="-122"/>
              </a:defRPr>
            </a:lvl6pPr>
            <a:lvl7pPr defTabSz="1216025" eaLnBrk="0" hangingPunct="0">
              <a:buFont typeface="Arial" charset="0"/>
              <a:defRPr>
                <a:solidFill>
                  <a:schemeClr val="tx1"/>
                </a:solidFill>
                <a:latin typeface="Calibri" pitchFamily="34" charset="0"/>
                <a:ea typeface="宋体" charset="-122"/>
              </a:defRPr>
            </a:lvl7pPr>
            <a:lvl8pPr defTabSz="1216025" eaLnBrk="0" hangingPunct="0">
              <a:buFont typeface="Arial" charset="0"/>
              <a:defRPr>
                <a:solidFill>
                  <a:schemeClr val="tx1"/>
                </a:solidFill>
                <a:latin typeface="Calibri" pitchFamily="34" charset="0"/>
                <a:ea typeface="宋体" charset="-122"/>
              </a:defRPr>
            </a:lvl8pPr>
            <a:lvl9pPr defTabSz="1216025" eaLnBrk="0" hangingPunct="0">
              <a:buFont typeface="Arial" charset="0"/>
              <a:defRPr>
                <a:solidFill>
                  <a:schemeClr val="tx1"/>
                </a:solidFill>
                <a:latin typeface="Calibri" pitchFamily="34" charset="0"/>
                <a:ea typeface="宋体" charset="-122"/>
              </a:defRPr>
            </a:lvl9pPr>
          </a:lstStyle>
          <a:p>
            <a:pPr eaLnBrk="1" hangingPunct="1">
              <a:spcBef>
                <a:spcPct val="20000"/>
              </a:spcBef>
            </a:pPr>
            <a:r>
              <a:rPr lang="zh-CN" altLang="en-US" sz="1200" b="1">
                <a:solidFill>
                  <a:srgbClr val="FFFFFF"/>
                </a:solidFill>
                <a:latin typeface="Arial" charset="0"/>
                <a:ea typeface="微软雅黑" pitchFamily="34" charset="-122"/>
                <a:sym typeface="Arial" charset="0"/>
              </a:rPr>
              <a:t>单击编辑标题</a:t>
            </a:r>
            <a:endParaRPr lang="en-US" altLang="zh-CN" sz="1200" b="1">
              <a:solidFill>
                <a:srgbClr val="FFFFFF"/>
              </a:solidFill>
              <a:latin typeface="Arial" charset="0"/>
              <a:ea typeface="微软雅黑" pitchFamily="34" charset="-122"/>
              <a:sym typeface="Arial" charset="0"/>
            </a:endParaRPr>
          </a:p>
        </p:txBody>
      </p:sp>
      <p:sp>
        <p:nvSpPr>
          <p:cNvPr id="13" name="TextBox 13"/>
          <p:cNvSpPr txBox="1">
            <a:spLocks noChangeArrowheads="1"/>
          </p:cNvSpPr>
          <p:nvPr/>
        </p:nvSpPr>
        <p:spPr bwMode="auto">
          <a:xfrm>
            <a:off x="1997869" y="2188369"/>
            <a:ext cx="1750219"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charset="-122"/>
              </a:defRPr>
            </a:lvl1pPr>
            <a:lvl2pPr marL="742950" indent="-285750" defTabSz="1216025">
              <a:defRPr sz="2400">
                <a:solidFill>
                  <a:schemeClr val="tx1"/>
                </a:solidFill>
                <a:latin typeface="Calibri" pitchFamily="34" charset="0"/>
                <a:ea typeface="宋体" charset="-122"/>
              </a:defRPr>
            </a:lvl2pPr>
            <a:lvl3pPr defTabSz="1216025">
              <a:defRPr sz="2000">
                <a:solidFill>
                  <a:schemeClr val="tx1"/>
                </a:solidFill>
                <a:latin typeface="Calibri" pitchFamily="34" charset="0"/>
                <a:ea typeface="宋体" charset="-122"/>
              </a:defRPr>
            </a:lvl3pPr>
            <a:lvl4pPr defTabSz="1216025">
              <a:defRPr>
                <a:solidFill>
                  <a:schemeClr val="tx1"/>
                </a:solidFill>
                <a:latin typeface="Calibri" pitchFamily="34" charset="0"/>
                <a:ea typeface="宋体" charset="-122"/>
              </a:defRPr>
            </a:lvl4pPr>
            <a:lvl5pPr defTabSz="1216025">
              <a:defRPr>
                <a:solidFill>
                  <a:schemeClr val="tx1"/>
                </a:solidFill>
                <a:latin typeface="Calibri" pitchFamily="34" charset="0"/>
                <a:ea typeface="宋体" charset="-122"/>
              </a:defRPr>
            </a:lvl5pPr>
            <a:lvl6pPr defTabSz="1216025" eaLnBrk="0" hangingPunct="0">
              <a:buFont typeface="Arial" charset="0"/>
              <a:defRPr>
                <a:solidFill>
                  <a:schemeClr val="tx1"/>
                </a:solidFill>
                <a:latin typeface="Calibri" pitchFamily="34" charset="0"/>
                <a:ea typeface="宋体" charset="-122"/>
              </a:defRPr>
            </a:lvl6pPr>
            <a:lvl7pPr defTabSz="1216025" eaLnBrk="0" hangingPunct="0">
              <a:buFont typeface="Arial" charset="0"/>
              <a:defRPr>
                <a:solidFill>
                  <a:schemeClr val="tx1"/>
                </a:solidFill>
                <a:latin typeface="Calibri" pitchFamily="34" charset="0"/>
                <a:ea typeface="宋体" charset="-122"/>
              </a:defRPr>
            </a:lvl7pPr>
            <a:lvl8pPr defTabSz="1216025" eaLnBrk="0" hangingPunct="0">
              <a:buFont typeface="Arial" charset="0"/>
              <a:defRPr>
                <a:solidFill>
                  <a:schemeClr val="tx1"/>
                </a:solidFill>
                <a:latin typeface="Calibri" pitchFamily="34" charset="0"/>
                <a:ea typeface="宋体" charset="-122"/>
              </a:defRPr>
            </a:lvl8pPr>
            <a:lvl9pPr defTabSz="1216025" eaLnBrk="0" hangingPunct="0">
              <a:buFont typeface="Arial" charset="0"/>
              <a:defRPr>
                <a:solidFill>
                  <a:schemeClr val="tx1"/>
                </a:solidFill>
                <a:latin typeface="Calibri" pitchFamily="34" charset="0"/>
                <a:ea typeface="宋体" charset="-122"/>
              </a:defRPr>
            </a:lvl9pPr>
          </a:lstStyle>
          <a:p>
            <a:pPr eaLnBrk="1" hangingPunct="1">
              <a:spcBef>
                <a:spcPct val="20000"/>
              </a:spcBef>
            </a:pPr>
            <a:r>
              <a:rPr lang="zh-CN" altLang="en-US" sz="900">
                <a:solidFill>
                  <a:srgbClr val="FFFFFF"/>
                </a:solidFill>
                <a:latin typeface="Arial" charset="0"/>
                <a:ea typeface="微软雅黑" pitchFamily="34" charset="-122"/>
                <a:sym typeface="Arial" charset="0"/>
              </a:rPr>
              <a:t>单击此处可编辑内容，根据您的需要自由拉伸文本框大小</a:t>
            </a:r>
            <a:endParaRPr lang="en-US" altLang="zh-CN" sz="900">
              <a:solidFill>
                <a:srgbClr val="FFFFFF"/>
              </a:solidFill>
              <a:latin typeface="Arial" charset="0"/>
              <a:ea typeface="微软雅黑" pitchFamily="34" charset="-122"/>
              <a:sym typeface="Arial" charset="0"/>
            </a:endParaRPr>
          </a:p>
        </p:txBody>
      </p:sp>
      <p:sp>
        <p:nvSpPr>
          <p:cNvPr id="14" name="TextBox 13"/>
          <p:cNvSpPr txBox="1">
            <a:spLocks noChangeArrowheads="1"/>
          </p:cNvSpPr>
          <p:nvPr/>
        </p:nvSpPr>
        <p:spPr bwMode="auto">
          <a:xfrm>
            <a:off x="1995488" y="3383757"/>
            <a:ext cx="146446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charset="-122"/>
              </a:defRPr>
            </a:lvl1pPr>
            <a:lvl2pPr marL="742950" indent="-285750" defTabSz="1216025">
              <a:defRPr sz="2400">
                <a:solidFill>
                  <a:schemeClr val="tx1"/>
                </a:solidFill>
                <a:latin typeface="Calibri" pitchFamily="34" charset="0"/>
                <a:ea typeface="宋体" charset="-122"/>
              </a:defRPr>
            </a:lvl2pPr>
            <a:lvl3pPr defTabSz="1216025">
              <a:defRPr sz="2000">
                <a:solidFill>
                  <a:schemeClr val="tx1"/>
                </a:solidFill>
                <a:latin typeface="Calibri" pitchFamily="34" charset="0"/>
                <a:ea typeface="宋体" charset="-122"/>
              </a:defRPr>
            </a:lvl3pPr>
            <a:lvl4pPr defTabSz="1216025">
              <a:defRPr>
                <a:solidFill>
                  <a:schemeClr val="tx1"/>
                </a:solidFill>
                <a:latin typeface="Calibri" pitchFamily="34" charset="0"/>
                <a:ea typeface="宋体" charset="-122"/>
              </a:defRPr>
            </a:lvl4pPr>
            <a:lvl5pPr defTabSz="1216025">
              <a:defRPr>
                <a:solidFill>
                  <a:schemeClr val="tx1"/>
                </a:solidFill>
                <a:latin typeface="Calibri" pitchFamily="34" charset="0"/>
                <a:ea typeface="宋体" charset="-122"/>
              </a:defRPr>
            </a:lvl5pPr>
            <a:lvl6pPr defTabSz="1216025" eaLnBrk="0" hangingPunct="0">
              <a:buFont typeface="Arial" charset="0"/>
              <a:defRPr>
                <a:solidFill>
                  <a:schemeClr val="tx1"/>
                </a:solidFill>
                <a:latin typeface="Calibri" pitchFamily="34" charset="0"/>
                <a:ea typeface="宋体" charset="-122"/>
              </a:defRPr>
            </a:lvl6pPr>
            <a:lvl7pPr defTabSz="1216025" eaLnBrk="0" hangingPunct="0">
              <a:buFont typeface="Arial" charset="0"/>
              <a:defRPr>
                <a:solidFill>
                  <a:schemeClr val="tx1"/>
                </a:solidFill>
                <a:latin typeface="Calibri" pitchFamily="34" charset="0"/>
                <a:ea typeface="宋体" charset="-122"/>
              </a:defRPr>
            </a:lvl7pPr>
            <a:lvl8pPr defTabSz="1216025" eaLnBrk="0" hangingPunct="0">
              <a:buFont typeface="Arial" charset="0"/>
              <a:defRPr>
                <a:solidFill>
                  <a:schemeClr val="tx1"/>
                </a:solidFill>
                <a:latin typeface="Calibri" pitchFamily="34" charset="0"/>
                <a:ea typeface="宋体" charset="-122"/>
              </a:defRPr>
            </a:lvl8pPr>
            <a:lvl9pPr defTabSz="1216025" eaLnBrk="0" hangingPunct="0">
              <a:buFont typeface="Arial" charset="0"/>
              <a:defRPr>
                <a:solidFill>
                  <a:schemeClr val="tx1"/>
                </a:solidFill>
                <a:latin typeface="Calibri" pitchFamily="34" charset="0"/>
                <a:ea typeface="宋体" charset="-122"/>
              </a:defRPr>
            </a:lvl9pPr>
          </a:lstStyle>
          <a:p>
            <a:pPr eaLnBrk="1" hangingPunct="1">
              <a:spcBef>
                <a:spcPct val="20000"/>
              </a:spcBef>
            </a:pPr>
            <a:r>
              <a:rPr lang="zh-CN" altLang="en-US" sz="1200" b="1">
                <a:solidFill>
                  <a:srgbClr val="FFFFFF"/>
                </a:solidFill>
                <a:latin typeface="Arial" charset="0"/>
                <a:ea typeface="微软雅黑" pitchFamily="34" charset="-122"/>
                <a:sym typeface="Arial" charset="0"/>
              </a:rPr>
              <a:t>单击编辑标题</a:t>
            </a:r>
            <a:endParaRPr lang="en-US" altLang="zh-CN" sz="1200" b="1">
              <a:solidFill>
                <a:srgbClr val="FFFFFF"/>
              </a:solidFill>
              <a:latin typeface="Arial" charset="0"/>
              <a:ea typeface="微软雅黑" pitchFamily="34" charset="-122"/>
              <a:sym typeface="Arial" charset="0"/>
            </a:endParaRPr>
          </a:p>
        </p:txBody>
      </p:sp>
      <p:sp>
        <p:nvSpPr>
          <p:cNvPr id="15" name="TextBox 13"/>
          <p:cNvSpPr txBox="1">
            <a:spLocks noChangeArrowheads="1"/>
          </p:cNvSpPr>
          <p:nvPr/>
        </p:nvSpPr>
        <p:spPr bwMode="auto">
          <a:xfrm>
            <a:off x="1997869" y="3619500"/>
            <a:ext cx="1750219"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charset="-122"/>
              </a:defRPr>
            </a:lvl1pPr>
            <a:lvl2pPr marL="742950" indent="-285750" defTabSz="1216025">
              <a:defRPr sz="2400">
                <a:solidFill>
                  <a:schemeClr val="tx1"/>
                </a:solidFill>
                <a:latin typeface="Calibri" pitchFamily="34" charset="0"/>
                <a:ea typeface="宋体" charset="-122"/>
              </a:defRPr>
            </a:lvl2pPr>
            <a:lvl3pPr defTabSz="1216025">
              <a:defRPr sz="2000">
                <a:solidFill>
                  <a:schemeClr val="tx1"/>
                </a:solidFill>
                <a:latin typeface="Calibri" pitchFamily="34" charset="0"/>
                <a:ea typeface="宋体" charset="-122"/>
              </a:defRPr>
            </a:lvl3pPr>
            <a:lvl4pPr defTabSz="1216025">
              <a:defRPr>
                <a:solidFill>
                  <a:schemeClr val="tx1"/>
                </a:solidFill>
                <a:latin typeface="Calibri" pitchFamily="34" charset="0"/>
                <a:ea typeface="宋体" charset="-122"/>
              </a:defRPr>
            </a:lvl4pPr>
            <a:lvl5pPr defTabSz="1216025">
              <a:defRPr>
                <a:solidFill>
                  <a:schemeClr val="tx1"/>
                </a:solidFill>
                <a:latin typeface="Calibri" pitchFamily="34" charset="0"/>
                <a:ea typeface="宋体" charset="-122"/>
              </a:defRPr>
            </a:lvl5pPr>
            <a:lvl6pPr defTabSz="1216025" eaLnBrk="0" hangingPunct="0">
              <a:buFont typeface="Arial" charset="0"/>
              <a:defRPr>
                <a:solidFill>
                  <a:schemeClr val="tx1"/>
                </a:solidFill>
                <a:latin typeface="Calibri" pitchFamily="34" charset="0"/>
                <a:ea typeface="宋体" charset="-122"/>
              </a:defRPr>
            </a:lvl6pPr>
            <a:lvl7pPr defTabSz="1216025" eaLnBrk="0" hangingPunct="0">
              <a:buFont typeface="Arial" charset="0"/>
              <a:defRPr>
                <a:solidFill>
                  <a:schemeClr val="tx1"/>
                </a:solidFill>
                <a:latin typeface="Calibri" pitchFamily="34" charset="0"/>
                <a:ea typeface="宋体" charset="-122"/>
              </a:defRPr>
            </a:lvl7pPr>
            <a:lvl8pPr defTabSz="1216025" eaLnBrk="0" hangingPunct="0">
              <a:buFont typeface="Arial" charset="0"/>
              <a:defRPr>
                <a:solidFill>
                  <a:schemeClr val="tx1"/>
                </a:solidFill>
                <a:latin typeface="Calibri" pitchFamily="34" charset="0"/>
                <a:ea typeface="宋体" charset="-122"/>
              </a:defRPr>
            </a:lvl8pPr>
            <a:lvl9pPr defTabSz="1216025" eaLnBrk="0" hangingPunct="0">
              <a:buFont typeface="Arial" charset="0"/>
              <a:defRPr>
                <a:solidFill>
                  <a:schemeClr val="tx1"/>
                </a:solidFill>
                <a:latin typeface="Calibri" pitchFamily="34" charset="0"/>
                <a:ea typeface="宋体" charset="-122"/>
              </a:defRPr>
            </a:lvl9pPr>
          </a:lstStyle>
          <a:p>
            <a:pPr eaLnBrk="1" hangingPunct="1">
              <a:spcBef>
                <a:spcPct val="20000"/>
              </a:spcBef>
            </a:pPr>
            <a:r>
              <a:rPr lang="zh-CN" altLang="en-US" sz="900">
                <a:solidFill>
                  <a:srgbClr val="FFFFFF"/>
                </a:solidFill>
                <a:latin typeface="Arial" charset="0"/>
                <a:ea typeface="微软雅黑" pitchFamily="34" charset="-122"/>
                <a:sym typeface="Arial" charset="0"/>
              </a:rPr>
              <a:t>单击此处可编辑内容，根据您的需要自由拉伸文本框大小</a:t>
            </a:r>
            <a:endParaRPr lang="en-US" altLang="zh-CN" sz="900">
              <a:solidFill>
                <a:srgbClr val="FFFFFF"/>
              </a:solidFill>
              <a:latin typeface="Arial" charset="0"/>
              <a:ea typeface="微软雅黑" pitchFamily="34" charset="-122"/>
              <a:sym typeface="Arial" charset="0"/>
            </a:endParaRPr>
          </a:p>
        </p:txBody>
      </p:sp>
      <p:sp>
        <p:nvSpPr>
          <p:cNvPr id="16" name="TextBox 13"/>
          <p:cNvSpPr txBox="1">
            <a:spLocks noChangeArrowheads="1"/>
          </p:cNvSpPr>
          <p:nvPr/>
        </p:nvSpPr>
        <p:spPr bwMode="auto">
          <a:xfrm>
            <a:off x="5506641" y="1951435"/>
            <a:ext cx="146446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charset="-122"/>
              </a:defRPr>
            </a:lvl1pPr>
            <a:lvl2pPr marL="742950" indent="-285750" defTabSz="1216025">
              <a:defRPr sz="2400">
                <a:solidFill>
                  <a:schemeClr val="tx1"/>
                </a:solidFill>
                <a:latin typeface="Calibri" pitchFamily="34" charset="0"/>
                <a:ea typeface="宋体" charset="-122"/>
              </a:defRPr>
            </a:lvl2pPr>
            <a:lvl3pPr defTabSz="1216025">
              <a:defRPr sz="2000">
                <a:solidFill>
                  <a:schemeClr val="tx1"/>
                </a:solidFill>
                <a:latin typeface="Calibri" pitchFamily="34" charset="0"/>
                <a:ea typeface="宋体" charset="-122"/>
              </a:defRPr>
            </a:lvl3pPr>
            <a:lvl4pPr defTabSz="1216025">
              <a:defRPr>
                <a:solidFill>
                  <a:schemeClr val="tx1"/>
                </a:solidFill>
                <a:latin typeface="Calibri" pitchFamily="34" charset="0"/>
                <a:ea typeface="宋体" charset="-122"/>
              </a:defRPr>
            </a:lvl4pPr>
            <a:lvl5pPr defTabSz="1216025">
              <a:defRPr>
                <a:solidFill>
                  <a:schemeClr val="tx1"/>
                </a:solidFill>
                <a:latin typeface="Calibri" pitchFamily="34" charset="0"/>
                <a:ea typeface="宋体" charset="-122"/>
              </a:defRPr>
            </a:lvl5pPr>
            <a:lvl6pPr defTabSz="1216025" eaLnBrk="0" hangingPunct="0">
              <a:buFont typeface="Arial" charset="0"/>
              <a:defRPr>
                <a:solidFill>
                  <a:schemeClr val="tx1"/>
                </a:solidFill>
                <a:latin typeface="Calibri" pitchFamily="34" charset="0"/>
                <a:ea typeface="宋体" charset="-122"/>
              </a:defRPr>
            </a:lvl6pPr>
            <a:lvl7pPr defTabSz="1216025" eaLnBrk="0" hangingPunct="0">
              <a:buFont typeface="Arial" charset="0"/>
              <a:defRPr>
                <a:solidFill>
                  <a:schemeClr val="tx1"/>
                </a:solidFill>
                <a:latin typeface="Calibri" pitchFamily="34" charset="0"/>
                <a:ea typeface="宋体" charset="-122"/>
              </a:defRPr>
            </a:lvl7pPr>
            <a:lvl8pPr defTabSz="1216025" eaLnBrk="0" hangingPunct="0">
              <a:buFont typeface="Arial" charset="0"/>
              <a:defRPr>
                <a:solidFill>
                  <a:schemeClr val="tx1"/>
                </a:solidFill>
                <a:latin typeface="Calibri" pitchFamily="34" charset="0"/>
                <a:ea typeface="宋体" charset="-122"/>
              </a:defRPr>
            </a:lvl8pPr>
            <a:lvl9pPr defTabSz="1216025" eaLnBrk="0" hangingPunct="0">
              <a:buFont typeface="Arial" charset="0"/>
              <a:defRPr>
                <a:solidFill>
                  <a:schemeClr val="tx1"/>
                </a:solidFill>
                <a:latin typeface="Calibri" pitchFamily="34" charset="0"/>
                <a:ea typeface="宋体" charset="-122"/>
              </a:defRPr>
            </a:lvl9pPr>
          </a:lstStyle>
          <a:p>
            <a:pPr eaLnBrk="1" hangingPunct="1">
              <a:spcBef>
                <a:spcPct val="20000"/>
              </a:spcBef>
            </a:pPr>
            <a:r>
              <a:rPr lang="zh-CN" altLang="en-US" sz="1200" b="1">
                <a:solidFill>
                  <a:srgbClr val="FFFFFF"/>
                </a:solidFill>
                <a:latin typeface="Arial" charset="0"/>
                <a:ea typeface="微软雅黑" pitchFamily="34" charset="-122"/>
                <a:sym typeface="Arial" charset="0"/>
              </a:rPr>
              <a:t>单击编辑标题</a:t>
            </a:r>
            <a:endParaRPr lang="en-US" altLang="zh-CN" sz="1200" b="1">
              <a:solidFill>
                <a:srgbClr val="FFFFFF"/>
              </a:solidFill>
              <a:latin typeface="Arial" charset="0"/>
              <a:ea typeface="微软雅黑" pitchFamily="34" charset="-122"/>
              <a:sym typeface="Arial" charset="0"/>
            </a:endParaRPr>
          </a:p>
        </p:txBody>
      </p:sp>
      <p:sp>
        <p:nvSpPr>
          <p:cNvPr id="17" name="TextBox 13"/>
          <p:cNvSpPr txBox="1">
            <a:spLocks noChangeArrowheads="1"/>
          </p:cNvSpPr>
          <p:nvPr/>
        </p:nvSpPr>
        <p:spPr bwMode="auto">
          <a:xfrm>
            <a:off x="5509022" y="2188369"/>
            <a:ext cx="1751409"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charset="-122"/>
              </a:defRPr>
            </a:lvl1pPr>
            <a:lvl2pPr marL="742950" indent="-285750" defTabSz="1216025">
              <a:defRPr sz="2400">
                <a:solidFill>
                  <a:schemeClr val="tx1"/>
                </a:solidFill>
                <a:latin typeface="Calibri" pitchFamily="34" charset="0"/>
                <a:ea typeface="宋体" charset="-122"/>
              </a:defRPr>
            </a:lvl2pPr>
            <a:lvl3pPr defTabSz="1216025">
              <a:defRPr sz="2000">
                <a:solidFill>
                  <a:schemeClr val="tx1"/>
                </a:solidFill>
                <a:latin typeface="Calibri" pitchFamily="34" charset="0"/>
                <a:ea typeface="宋体" charset="-122"/>
              </a:defRPr>
            </a:lvl3pPr>
            <a:lvl4pPr defTabSz="1216025">
              <a:defRPr>
                <a:solidFill>
                  <a:schemeClr val="tx1"/>
                </a:solidFill>
                <a:latin typeface="Calibri" pitchFamily="34" charset="0"/>
                <a:ea typeface="宋体" charset="-122"/>
              </a:defRPr>
            </a:lvl4pPr>
            <a:lvl5pPr defTabSz="1216025">
              <a:defRPr>
                <a:solidFill>
                  <a:schemeClr val="tx1"/>
                </a:solidFill>
                <a:latin typeface="Calibri" pitchFamily="34" charset="0"/>
                <a:ea typeface="宋体" charset="-122"/>
              </a:defRPr>
            </a:lvl5pPr>
            <a:lvl6pPr defTabSz="1216025" eaLnBrk="0" hangingPunct="0">
              <a:buFont typeface="Arial" charset="0"/>
              <a:defRPr>
                <a:solidFill>
                  <a:schemeClr val="tx1"/>
                </a:solidFill>
                <a:latin typeface="Calibri" pitchFamily="34" charset="0"/>
                <a:ea typeface="宋体" charset="-122"/>
              </a:defRPr>
            </a:lvl6pPr>
            <a:lvl7pPr defTabSz="1216025" eaLnBrk="0" hangingPunct="0">
              <a:buFont typeface="Arial" charset="0"/>
              <a:defRPr>
                <a:solidFill>
                  <a:schemeClr val="tx1"/>
                </a:solidFill>
                <a:latin typeface="Calibri" pitchFamily="34" charset="0"/>
                <a:ea typeface="宋体" charset="-122"/>
              </a:defRPr>
            </a:lvl7pPr>
            <a:lvl8pPr defTabSz="1216025" eaLnBrk="0" hangingPunct="0">
              <a:buFont typeface="Arial" charset="0"/>
              <a:defRPr>
                <a:solidFill>
                  <a:schemeClr val="tx1"/>
                </a:solidFill>
                <a:latin typeface="Calibri" pitchFamily="34" charset="0"/>
                <a:ea typeface="宋体" charset="-122"/>
              </a:defRPr>
            </a:lvl8pPr>
            <a:lvl9pPr defTabSz="1216025" eaLnBrk="0" hangingPunct="0">
              <a:buFont typeface="Arial" charset="0"/>
              <a:defRPr>
                <a:solidFill>
                  <a:schemeClr val="tx1"/>
                </a:solidFill>
                <a:latin typeface="Calibri" pitchFamily="34" charset="0"/>
                <a:ea typeface="宋体" charset="-122"/>
              </a:defRPr>
            </a:lvl9pPr>
          </a:lstStyle>
          <a:p>
            <a:pPr eaLnBrk="1" hangingPunct="1">
              <a:spcBef>
                <a:spcPct val="20000"/>
              </a:spcBef>
            </a:pPr>
            <a:r>
              <a:rPr lang="zh-CN" altLang="en-US" sz="900">
                <a:solidFill>
                  <a:srgbClr val="FFFFFF"/>
                </a:solidFill>
                <a:latin typeface="Arial" charset="0"/>
                <a:ea typeface="微软雅黑" pitchFamily="34" charset="-122"/>
                <a:sym typeface="Arial" charset="0"/>
              </a:rPr>
              <a:t>单击此处可编辑内容，根据您的需要自由拉伸文本框大小</a:t>
            </a:r>
            <a:endParaRPr lang="en-US" altLang="zh-CN" sz="900">
              <a:solidFill>
                <a:srgbClr val="FFFFFF"/>
              </a:solidFill>
              <a:latin typeface="Arial" charset="0"/>
              <a:ea typeface="微软雅黑" pitchFamily="34" charset="-122"/>
              <a:sym typeface="Arial" charset="0"/>
            </a:endParaRPr>
          </a:p>
        </p:txBody>
      </p:sp>
      <p:sp>
        <p:nvSpPr>
          <p:cNvPr id="18" name="TextBox 13"/>
          <p:cNvSpPr txBox="1">
            <a:spLocks noChangeArrowheads="1"/>
          </p:cNvSpPr>
          <p:nvPr/>
        </p:nvSpPr>
        <p:spPr bwMode="auto">
          <a:xfrm>
            <a:off x="5506641" y="3340894"/>
            <a:ext cx="146446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charset="-122"/>
              </a:defRPr>
            </a:lvl1pPr>
            <a:lvl2pPr marL="742950" indent="-285750" defTabSz="1216025">
              <a:defRPr sz="2400">
                <a:solidFill>
                  <a:schemeClr val="tx1"/>
                </a:solidFill>
                <a:latin typeface="Calibri" pitchFamily="34" charset="0"/>
                <a:ea typeface="宋体" charset="-122"/>
              </a:defRPr>
            </a:lvl2pPr>
            <a:lvl3pPr defTabSz="1216025">
              <a:defRPr sz="2000">
                <a:solidFill>
                  <a:schemeClr val="tx1"/>
                </a:solidFill>
                <a:latin typeface="Calibri" pitchFamily="34" charset="0"/>
                <a:ea typeface="宋体" charset="-122"/>
              </a:defRPr>
            </a:lvl3pPr>
            <a:lvl4pPr defTabSz="1216025">
              <a:defRPr>
                <a:solidFill>
                  <a:schemeClr val="tx1"/>
                </a:solidFill>
                <a:latin typeface="Calibri" pitchFamily="34" charset="0"/>
                <a:ea typeface="宋体" charset="-122"/>
              </a:defRPr>
            </a:lvl4pPr>
            <a:lvl5pPr defTabSz="1216025">
              <a:defRPr>
                <a:solidFill>
                  <a:schemeClr val="tx1"/>
                </a:solidFill>
                <a:latin typeface="Calibri" pitchFamily="34" charset="0"/>
                <a:ea typeface="宋体" charset="-122"/>
              </a:defRPr>
            </a:lvl5pPr>
            <a:lvl6pPr defTabSz="1216025" eaLnBrk="0" hangingPunct="0">
              <a:buFont typeface="Arial" charset="0"/>
              <a:defRPr>
                <a:solidFill>
                  <a:schemeClr val="tx1"/>
                </a:solidFill>
                <a:latin typeface="Calibri" pitchFamily="34" charset="0"/>
                <a:ea typeface="宋体" charset="-122"/>
              </a:defRPr>
            </a:lvl6pPr>
            <a:lvl7pPr defTabSz="1216025" eaLnBrk="0" hangingPunct="0">
              <a:buFont typeface="Arial" charset="0"/>
              <a:defRPr>
                <a:solidFill>
                  <a:schemeClr val="tx1"/>
                </a:solidFill>
                <a:latin typeface="Calibri" pitchFamily="34" charset="0"/>
                <a:ea typeface="宋体" charset="-122"/>
              </a:defRPr>
            </a:lvl7pPr>
            <a:lvl8pPr defTabSz="1216025" eaLnBrk="0" hangingPunct="0">
              <a:buFont typeface="Arial" charset="0"/>
              <a:defRPr>
                <a:solidFill>
                  <a:schemeClr val="tx1"/>
                </a:solidFill>
                <a:latin typeface="Calibri" pitchFamily="34" charset="0"/>
                <a:ea typeface="宋体" charset="-122"/>
              </a:defRPr>
            </a:lvl8pPr>
            <a:lvl9pPr defTabSz="1216025" eaLnBrk="0" hangingPunct="0">
              <a:buFont typeface="Arial" charset="0"/>
              <a:defRPr>
                <a:solidFill>
                  <a:schemeClr val="tx1"/>
                </a:solidFill>
                <a:latin typeface="Calibri" pitchFamily="34" charset="0"/>
                <a:ea typeface="宋体" charset="-122"/>
              </a:defRPr>
            </a:lvl9pPr>
          </a:lstStyle>
          <a:p>
            <a:pPr eaLnBrk="1" hangingPunct="1">
              <a:spcBef>
                <a:spcPct val="20000"/>
              </a:spcBef>
            </a:pPr>
            <a:r>
              <a:rPr lang="zh-CN" altLang="en-US" sz="1200" b="1">
                <a:solidFill>
                  <a:srgbClr val="FFFFFF"/>
                </a:solidFill>
                <a:latin typeface="Arial" charset="0"/>
                <a:ea typeface="微软雅黑" pitchFamily="34" charset="-122"/>
                <a:sym typeface="Arial" charset="0"/>
              </a:rPr>
              <a:t>单击编辑标题</a:t>
            </a:r>
            <a:endParaRPr lang="en-US" altLang="zh-CN" sz="1200" b="1">
              <a:solidFill>
                <a:srgbClr val="FFFFFF"/>
              </a:solidFill>
              <a:latin typeface="Arial" charset="0"/>
              <a:ea typeface="微软雅黑" pitchFamily="34" charset="-122"/>
              <a:sym typeface="Arial" charset="0"/>
            </a:endParaRPr>
          </a:p>
        </p:txBody>
      </p:sp>
      <p:sp>
        <p:nvSpPr>
          <p:cNvPr id="19" name="TextBox 13"/>
          <p:cNvSpPr txBox="1">
            <a:spLocks noChangeArrowheads="1"/>
          </p:cNvSpPr>
          <p:nvPr/>
        </p:nvSpPr>
        <p:spPr bwMode="auto">
          <a:xfrm>
            <a:off x="5509022" y="3576638"/>
            <a:ext cx="1751409"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sz="2800">
                <a:solidFill>
                  <a:schemeClr val="tx1"/>
                </a:solidFill>
                <a:latin typeface="Calibri" pitchFamily="34" charset="0"/>
                <a:ea typeface="宋体" charset="-122"/>
              </a:defRPr>
            </a:lvl1pPr>
            <a:lvl2pPr marL="742950" indent="-285750" defTabSz="1216025">
              <a:defRPr sz="2400">
                <a:solidFill>
                  <a:schemeClr val="tx1"/>
                </a:solidFill>
                <a:latin typeface="Calibri" pitchFamily="34" charset="0"/>
                <a:ea typeface="宋体" charset="-122"/>
              </a:defRPr>
            </a:lvl2pPr>
            <a:lvl3pPr defTabSz="1216025">
              <a:defRPr sz="2000">
                <a:solidFill>
                  <a:schemeClr val="tx1"/>
                </a:solidFill>
                <a:latin typeface="Calibri" pitchFamily="34" charset="0"/>
                <a:ea typeface="宋体" charset="-122"/>
              </a:defRPr>
            </a:lvl3pPr>
            <a:lvl4pPr defTabSz="1216025">
              <a:defRPr>
                <a:solidFill>
                  <a:schemeClr val="tx1"/>
                </a:solidFill>
                <a:latin typeface="Calibri" pitchFamily="34" charset="0"/>
                <a:ea typeface="宋体" charset="-122"/>
              </a:defRPr>
            </a:lvl4pPr>
            <a:lvl5pPr defTabSz="1216025">
              <a:defRPr>
                <a:solidFill>
                  <a:schemeClr val="tx1"/>
                </a:solidFill>
                <a:latin typeface="Calibri" pitchFamily="34" charset="0"/>
                <a:ea typeface="宋体" charset="-122"/>
              </a:defRPr>
            </a:lvl5pPr>
            <a:lvl6pPr defTabSz="1216025" eaLnBrk="0" hangingPunct="0">
              <a:buFont typeface="Arial" charset="0"/>
              <a:defRPr>
                <a:solidFill>
                  <a:schemeClr val="tx1"/>
                </a:solidFill>
                <a:latin typeface="Calibri" pitchFamily="34" charset="0"/>
                <a:ea typeface="宋体" charset="-122"/>
              </a:defRPr>
            </a:lvl6pPr>
            <a:lvl7pPr defTabSz="1216025" eaLnBrk="0" hangingPunct="0">
              <a:buFont typeface="Arial" charset="0"/>
              <a:defRPr>
                <a:solidFill>
                  <a:schemeClr val="tx1"/>
                </a:solidFill>
                <a:latin typeface="Calibri" pitchFamily="34" charset="0"/>
                <a:ea typeface="宋体" charset="-122"/>
              </a:defRPr>
            </a:lvl7pPr>
            <a:lvl8pPr defTabSz="1216025" eaLnBrk="0" hangingPunct="0">
              <a:buFont typeface="Arial" charset="0"/>
              <a:defRPr>
                <a:solidFill>
                  <a:schemeClr val="tx1"/>
                </a:solidFill>
                <a:latin typeface="Calibri" pitchFamily="34" charset="0"/>
                <a:ea typeface="宋体" charset="-122"/>
              </a:defRPr>
            </a:lvl8pPr>
            <a:lvl9pPr defTabSz="1216025" eaLnBrk="0" hangingPunct="0">
              <a:buFont typeface="Arial" charset="0"/>
              <a:defRPr>
                <a:solidFill>
                  <a:schemeClr val="tx1"/>
                </a:solidFill>
                <a:latin typeface="Calibri" pitchFamily="34" charset="0"/>
                <a:ea typeface="宋体" charset="-122"/>
              </a:defRPr>
            </a:lvl9pPr>
          </a:lstStyle>
          <a:p>
            <a:pPr eaLnBrk="1" hangingPunct="1">
              <a:spcBef>
                <a:spcPct val="20000"/>
              </a:spcBef>
            </a:pPr>
            <a:r>
              <a:rPr lang="zh-CN" altLang="en-US" sz="900">
                <a:solidFill>
                  <a:srgbClr val="FFFFFF"/>
                </a:solidFill>
                <a:latin typeface="Arial" charset="0"/>
                <a:ea typeface="微软雅黑" pitchFamily="34" charset="-122"/>
                <a:sym typeface="Arial" charset="0"/>
              </a:rPr>
              <a:t>单击此处可编辑内容，根据您的需要自由拉伸文本框大小</a:t>
            </a:r>
            <a:endParaRPr lang="en-US" altLang="zh-CN" sz="900">
              <a:solidFill>
                <a:srgbClr val="FFFFFF"/>
              </a:solidFill>
              <a:latin typeface="Arial" charset="0"/>
              <a:ea typeface="微软雅黑" pitchFamily="34" charset="-122"/>
              <a:sym typeface="Arial" charset="0"/>
            </a:endParaRPr>
          </a:p>
        </p:txBody>
      </p:sp>
      <p:grpSp>
        <p:nvGrpSpPr>
          <p:cNvPr id="20" name="组合 19"/>
          <p:cNvGrpSpPr/>
          <p:nvPr/>
        </p:nvGrpSpPr>
        <p:grpSpPr>
          <a:xfrm>
            <a:off x="3784934" y="2035634"/>
            <a:ext cx="1679712" cy="1679712"/>
            <a:chOff x="-396552" y="2294780"/>
            <a:chExt cx="1679712" cy="1679712"/>
          </a:xfrm>
        </p:grpSpPr>
        <p:sp>
          <p:nvSpPr>
            <p:cNvPr id="21" name="椭圆 20"/>
            <p:cNvSpPr/>
            <p:nvPr/>
          </p:nvSpPr>
          <p:spPr>
            <a:xfrm>
              <a:off x="-396552" y="2294780"/>
              <a:ext cx="1679712" cy="1679712"/>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31750"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203200" dist="101600" dir="8100000" sx="102000" sy="102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원호 27@|1FFC:0|FBC:0|LFC:12566463|LBC:16777215"/>
            <p:cNvSpPr>
              <a:spLocks/>
            </p:cNvSpPr>
            <p:nvPr/>
          </p:nvSpPr>
          <p:spPr bwMode="auto">
            <a:xfrm>
              <a:off x="-234757" y="2450514"/>
              <a:ext cx="1356122" cy="1356122"/>
            </a:xfrm>
            <a:custGeom>
              <a:avLst/>
              <a:gdLst>
                <a:gd name="T0" fmla="*/ 904081 w 1807300"/>
                <a:gd name="T1" fmla="*/ 0 h 1807299"/>
                <a:gd name="T2" fmla="*/ 1768019 w 1807300"/>
                <a:gd name="T3" fmla="*/ 637672 h 1807299"/>
                <a:gd name="T4" fmla="*/ 1413244 w 1807300"/>
                <a:gd name="T5" fmla="*/ 1651155 h 1807299"/>
                <a:gd name="T6" fmla="*/ 340219 w 1807300"/>
                <a:gd name="T7" fmla="*/ 1610781 h 1807299"/>
                <a:gd name="T8" fmla="*/ 62607 w 1807300"/>
                <a:gd name="T9" fmla="*/ 573503 h 1807299"/>
                <a:gd name="T10" fmla="*/ 904081 w 1807300"/>
                <a:gd name="T11" fmla="*/ 904082 h 1807299"/>
                <a:gd name="T12" fmla="*/ 904081 w 1807300"/>
                <a:gd name="T13" fmla="*/ 0 h 1807299"/>
                <a:gd name="T14" fmla="*/ 904081 w 1807300"/>
                <a:gd name="T15" fmla="*/ 0 h 1807299"/>
                <a:gd name="T16" fmla="*/ 1768019 w 1807300"/>
                <a:gd name="T17" fmla="*/ 637672 h 1807299"/>
                <a:gd name="T18" fmla="*/ 1413244 w 1807300"/>
                <a:gd name="T19" fmla="*/ 1651155 h 1807299"/>
                <a:gd name="T20" fmla="*/ 340219 w 1807300"/>
                <a:gd name="T21" fmla="*/ 1610781 h 1807299"/>
                <a:gd name="T22" fmla="*/ 62607 w 1807300"/>
                <a:gd name="T23" fmla="*/ 573503 h 18072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07300" h="1807299" stroke="0">
                  <a:moveTo>
                    <a:pt x="903650" y="0"/>
                  </a:moveTo>
                  <a:cubicBezTo>
                    <a:pt x="1300151" y="0"/>
                    <a:pt x="1650337" y="258472"/>
                    <a:pt x="1767176" y="637367"/>
                  </a:cubicBezTo>
                  <a:cubicBezTo>
                    <a:pt x="1884015" y="1016262"/>
                    <a:pt x="1740211" y="1427064"/>
                    <a:pt x="1412570" y="1650366"/>
                  </a:cubicBezTo>
                  <a:cubicBezTo>
                    <a:pt x="1084928" y="1873668"/>
                    <a:pt x="649992" y="1857303"/>
                    <a:pt x="340057" y="1610011"/>
                  </a:cubicBezTo>
                  <a:cubicBezTo>
                    <a:pt x="30122" y="1362719"/>
                    <a:pt x="-82404" y="942272"/>
                    <a:pt x="62577" y="573229"/>
                  </a:cubicBezTo>
                  <a:lnTo>
                    <a:pt x="903650" y="903650"/>
                  </a:lnTo>
                  <a:lnTo>
                    <a:pt x="903650" y="0"/>
                  </a:lnTo>
                  <a:close/>
                </a:path>
                <a:path w="1807300" h="1807299" fill="none">
                  <a:moveTo>
                    <a:pt x="903650" y="0"/>
                  </a:moveTo>
                  <a:cubicBezTo>
                    <a:pt x="1300151" y="0"/>
                    <a:pt x="1650337" y="258472"/>
                    <a:pt x="1767176" y="637367"/>
                  </a:cubicBezTo>
                  <a:cubicBezTo>
                    <a:pt x="1884015" y="1016262"/>
                    <a:pt x="1740211" y="1427064"/>
                    <a:pt x="1412570" y="1650366"/>
                  </a:cubicBezTo>
                  <a:cubicBezTo>
                    <a:pt x="1084928" y="1873668"/>
                    <a:pt x="649992" y="1857303"/>
                    <a:pt x="340057" y="1610011"/>
                  </a:cubicBezTo>
                  <a:cubicBezTo>
                    <a:pt x="30122" y="1362719"/>
                    <a:pt x="-82404" y="942272"/>
                    <a:pt x="62577" y="573229"/>
                  </a:cubicBezTo>
                </a:path>
              </a:pathLst>
            </a:custGeom>
            <a:noFill/>
            <a:ln w="63500" cap="flat" cmpd="sng">
              <a:solidFill>
                <a:srgbClr val="F18D1B"/>
              </a:solidFill>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p>
          </p:txBody>
        </p:sp>
        <p:sp>
          <p:nvSpPr>
            <p:cNvPr id="23" name="Freeform 252"/>
            <p:cNvSpPr>
              <a:spLocks noEditPoints="1"/>
            </p:cNvSpPr>
            <p:nvPr/>
          </p:nvSpPr>
          <p:spPr bwMode="auto">
            <a:xfrm>
              <a:off x="36706" y="2783889"/>
              <a:ext cx="777478" cy="736997"/>
            </a:xfrm>
            <a:custGeom>
              <a:avLst/>
              <a:gdLst>
                <a:gd name="T0" fmla="*/ 1012529 w 301"/>
                <a:gd name="T1" fmla="*/ 368930 h 285"/>
                <a:gd name="T2" fmla="*/ 471825 w 301"/>
                <a:gd name="T3" fmla="*/ 31031 h 285"/>
                <a:gd name="T4" fmla="*/ 24108 w 301"/>
                <a:gd name="T5" fmla="*/ 479264 h 285"/>
                <a:gd name="T6" fmla="*/ 220415 w 301"/>
                <a:gd name="T7" fmla="*/ 751651 h 285"/>
                <a:gd name="T8" fmla="*/ 123983 w 301"/>
                <a:gd name="T9" fmla="*/ 924048 h 285"/>
                <a:gd name="T10" fmla="*/ 420165 w 301"/>
                <a:gd name="T11" fmla="*/ 817162 h 285"/>
                <a:gd name="T12" fmla="*/ 564812 w 301"/>
                <a:gd name="T13" fmla="*/ 817162 h 285"/>
                <a:gd name="T14" fmla="*/ 1012529 w 301"/>
                <a:gd name="T15" fmla="*/ 368930 h 285"/>
                <a:gd name="T16" fmla="*/ 275518 w 301"/>
                <a:gd name="T17" fmla="*/ 493055 h 285"/>
                <a:gd name="T18" fmla="*/ 206639 w 301"/>
                <a:gd name="T19" fmla="*/ 424097 h 285"/>
                <a:gd name="T20" fmla="*/ 275518 w 301"/>
                <a:gd name="T21" fmla="*/ 355138 h 285"/>
                <a:gd name="T22" fmla="*/ 344398 w 301"/>
                <a:gd name="T23" fmla="*/ 424097 h 285"/>
                <a:gd name="T24" fmla="*/ 275518 w 301"/>
                <a:gd name="T25" fmla="*/ 493055 h 285"/>
                <a:gd name="T26" fmla="*/ 520040 w 301"/>
                <a:gd name="T27" fmla="*/ 493055 h 285"/>
                <a:gd name="T28" fmla="*/ 451161 w 301"/>
                <a:gd name="T29" fmla="*/ 424097 h 285"/>
                <a:gd name="T30" fmla="*/ 520040 w 301"/>
                <a:gd name="T31" fmla="*/ 355138 h 285"/>
                <a:gd name="T32" fmla="*/ 592364 w 301"/>
                <a:gd name="T33" fmla="*/ 424097 h 285"/>
                <a:gd name="T34" fmla="*/ 520040 w 301"/>
                <a:gd name="T35" fmla="*/ 493055 h 285"/>
                <a:gd name="T36" fmla="*/ 768007 w 301"/>
                <a:gd name="T37" fmla="*/ 493055 h 285"/>
                <a:gd name="T38" fmla="*/ 699127 w 301"/>
                <a:gd name="T39" fmla="*/ 424097 h 285"/>
                <a:gd name="T40" fmla="*/ 768007 w 301"/>
                <a:gd name="T41" fmla="*/ 355138 h 285"/>
                <a:gd name="T42" fmla="*/ 836886 w 301"/>
                <a:gd name="T43" fmla="*/ 424097 h 285"/>
                <a:gd name="T44" fmla="*/ 768007 w 301"/>
                <a:gd name="T45" fmla="*/ 493055 h 2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rgbClr val="FFC553"/>
            </a:solidFill>
            <a:ln>
              <a:noFill/>
            </a:ln>
            <a:extLst/>
          </p:spPr>
          <p:txBody>
            <a:bodyPr lIns="68580" tIns="34290" rIns="68580" bIns="34290"/>
            <a:lstStyle/>
            <a:p>
              <a:endParaRPr lang="zh-CN" altLang="en-US"/>
            </a:p>
          </p:txBody>
        </p:sp>
      </p:grpSp>
      <p:sp>
        <p:nvSpPr>
          <p:cNvPr id="24" name="矩形 23"/>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学生辅导</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25" name="矩形 24"/>
          <p:cNvSpPr/>
          <p:nvPr/>
        </p:nvSpPr>
        <p:spPr>
          <a:xfrm>
            <a:off x="3883670" y="391765"/>
            <a:ext cx="1359283" cy="307777"/>
          </a:xfrm>
          <a:prstGeom prst="rect">
            <a:avLst/>
          </a:prstGeom>
        </p:spPr>
        <p:txBody>
          <a:bodyPr wrap="none">
            <a:spAutoFit/>
          </a:bodyPr>
          <a:lstStyle/>
          <a:p>
            <a:r>
              <a:rPr lang="en-US" altLang="zh-CN" sz="1400" dirty="0"/>
              <a:t>Teacher training</a:t>
            </a:r>
          </a:p>
        </p:txBody>
      </p:sp>
      <p:cxnSp>
        <p:nvCxnSpPr>
          <p:cNvPr id="26" name="直接连接符 25"/>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1979021176"/>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1000"/>
                                            <p:tgtEl>
                                              <p:spTgt spid="26"/>
                                            </p:tgtEl>
                                          </p:cBhvr>
                                        </p:animEffect>
                                      </p:childTnLst>
                                    </p:cTn>
                                  </p:par>
                                  <p:par>
                                    <p:cTn id="8" presetID="22" presetClass="entr" presetSubtype="8"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10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24"/>
                                            </p:tgtEl>
                                            <p:attrNameLst>
                                              <p:attrName>style.visibility</p:attrName>
                                            </p:attrNameLst>
                                          </p:cBhvr>
                                          <p:to>
                                            <p:strVal val="visible"/>
                                          </p:to>
                                        </p:set>
                                        <p:anim calcmode="lin" valueType="num" p14:bounceEnd="72000">
                                          <p:cBhvr additive="base">
                                            <p:cTn id="15" dur="1000" fill="hold"/>
                                            <p:tgtEl>
                                              <p:spTgt spid="2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25"/>
                                            </p:tgtEl>
                                            <p:attrNameLst>
                                              <p:attrName>style.visibility</p:attrName>
                                            </p:attrNameLst>
                                          </p:cBhvr>
                                          <p:to>
                                            <p:strVal val="visible"/>
                                          </p:to>
                                        </p:set>
                                        <p:anim calcmode="lin" valueType="num" p14:bounceEnd="72000">
                                          <p:cBhvr additive="base">
                                            <p:cTn id="20" dur="1000" fill="hold"/>
                                            <p:tgtEl>
                                              <p:spTgt spid="25"/>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25"/>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53" presetClass="entr" presetSubtype="16"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par>
                              <p:cTn id="28" fill="hold">
                                <p:stCondLst>
                                  <p:cond delay="4200"/>
                                </p:stCondLst>
                                <p:childTnLst>
                                  <p:par>
                                    <p:cTn id="29" presetID="6" presetClass="entr" presetSubtype="3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ircle(out)">
                                          <p:cBhvr>
                                            <p:cTn id="31" dur="2000"/>
                                            <p:tgtEl>
                                              <p:spTgt spid="4"/>
                                            </p:tgtEl>
                                          </p:cBhvr>
                                        </p:animEffect>
                                      </p:childTnLst>
                                    </p:cTn>
                                  </p:par>
                                  <p:par>
                                    <p:cTn id="32" presetID="6" presetClass="entr" presetSubtype="3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circle(out)">
                                          <p:cBhvr>
                                            <p:cTn id="34" dur="2000"/>
                                            <p:tgtEl>
                                              <p:spTgt spid="5"/>
                                            </p:tgtEl>
                                          </p:cBhvr>
                                        </p:animEffect>
                                      </p:childTnLst>
                                    </p:cTn>
                                  </p:par>
                                  <p:par>
                                    <p:cTn id="35" presetID="6" presetClass="entr" presetSubtype="3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circle(out)">
                                          <p:cBhvr>
                                            <p:cTn id="37" dur="2000"/>
                                            <p:tgtEl>
                                              <p:spTgt spid="7"/>
                                            </p:tgtEl>
                                          </p:cBhvr>
                                        </p:animEffect>
                                      </p:childTnLst>
                                    </p:cTn>
                                  </p:par>
                                  <p:par>
                                    <p:cTn id="38" presetID="6" presetClass="entr" presetSubtype="32"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circle(out)">
                                          <p:cBhvr>
                                            <p:cTn id="40" dur="2000"/>
                                            <p:tgtEl>
                                              <p:spTgt spid="6"/>
                                            </p:tgtEl>
                                          </p:cBhvr>
                                        </p:animEffect>
                                      </p:childTnLst>
                                    </p:cTn>
                                  </p:par>
                                </p:childTnLst>
                              </p:cTn>
                            </p:par>
                            <p:par>
                              <p:cTn id="41" fill="hold">
                                <p:stCondLst>
                                  <p:cond delay="6200"/>
                                </p:stCondLst>
                                <p:childTnLst>
                                  <p:par>
                                    <p:cTn id="42" presetID="2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childTnLst>
                              </p:cTn>
                            </p:par>
                            <p:par>
                              <p:cTn id="45" fill="hold">
                                <p:stCondLst>
                                  <p:cond delay="6700"/>
                                </p:stCondLst>
                                <p:childTnLst>
                                  <p:par>
                                    <p:cTn id="46" presetID="2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childTnLst>
                              </p:cTn>
                            </p:par>
                            <p:par>
                              <p:cTn id="49" fill="hold">
                                <p:stCondLst>
                                  <p:cond delay="72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7700"/>
                                </p:stCondLst>
                                <p:childTnLst>
                                  <p:par>
                                    <p:cTn id="54" presetID="22" presetClass="entr" presetSubtype="8"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500"/>
                                            <p:tgtEl>
                                              <p:spTgt spid="15"/>
                                            </p:tgtEl>
                                          </p:cBhvr>
                                        </p:animEffect>
                                      </p:childTnLst>
                                    </p:cTn>
                                  </p:par>
                                </p:childTnLst>
                              </p:cTn>
                            </p:par>
                            <p:par>
                              <p:cTn id="57" fill="hold">
                                <p:stCondLst>
                                  <p:cond delay="8200"/>
                                </p:stCondLst>
                                <p:childTnLst>
                                  <p:par>
                                    <p:cTn id="58" presetID="22" presetClass="entr" presetSubtype="8"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left)">
                                          <p:cBhvr>
                                            <p:cTn id="60" dur="500"/>
                                            <p:tgtEl>
                                              <p:spTgt spid="16"/>
                                            </p:tgtEl>
                                          </p:cBhvr>
                                        </p:animEffect>
                                      </p:childTnLst>
                                    </p:cTn>
                                  </p:par>
                                </p:childTnLst>
                              </p:cTn>
                            </p:par>
                            <p:par>
                              <p:cTn id="61" fill="hold">
                                <p:stCondLst>
                                  <p:cond delay="8700"/>
                                </p:stCondLst>
                                <p:childTnLst>
                                  <p:par>
                                    <p:cTn id="62" presetID="22" presetClass="entr" presetSubtype="8"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childTnLst>
                              </p:cTn>
                            </p:par>
                            <p:par>
                              <p:cTn id="65" fill="hold">
                                <p:stCondLst>
                                  <p:cond delay="9200"/>
                                </p:stCondLst>
                                <p:childTnLst>
                                  <p:par>
                                    <p:cTn id="66" presetID="22" presetClass="entr" presetSubtype="8"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childTnLst>
                              </p:cTn>
                            </p:par>
                            <p:par>
                              <p:cTn id="69" fill="hold">
                                <p:stCondLst>
                                  <p:cond delay="9700"/>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1000"/>
                                            <p:tgtEl>
                                              <p:spTgt spid="26"/>
                                            </p:tgtEl>
                                          </p:cBhvr>
                                        </p:animEffect>
                                      </p:childTnLst>
                                    </p:cTn>
                                  </p:par>
                                  <p:par>
                                    <p:cTn id="8" presetID="22" presetClass="entr" presetSubtype="8"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10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1000" fill="hold"/>
                                            <p:tgtEl>
                                              <p:spTgt spid="25"/>
                                            </p:tgtEl>
                                            <p:attrNameLst>
                                              <p:attrName>ppt_x</p:attrName>
                                            </p:attrNameLst>
                                          </p:cBhvr>
                                          <p:tavLst>
                                            <p:tav tm="0">
                                              <p:val>
                                                <p:strVal val="1+#ppt_w/2"/>
                                              </p:val>
                                            </p:tav>
                                            <p:tav tm="100000">
                                              <p:val>
                                                <p:strVal val="#ppt_x"/>
                                              </p:val>
                                            </p:tav>
                                          </p:tavLst>
                                        </p:anim>
                                        <p:anim calcmode="lin" valueType="num">
                                          <p:cBhvr additive="base">
                                            <p:cTn id="21" dur="1000" fill="hold"/>
                                            <p:tgtEl>
                                              <p:spTgt spid="25"/>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53" presetClass="entr" presetSubtype="16"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fltVal val="0"/>
                                              </p:val>
                                            </p:tav>
                                            <p:tav tm="100000">
                                              <p:val>
                                                <p:strVal val="#ppt_h"/>
                                              </p:val>
                                            </p:tav>
                                          </p:tavLst>
                                        </p:anim>
                                        <p:animEffect transition="in" filter="fade">
                                          <p:cBhvr>
                                            <p:cTn id="27" dur="500"/>
                                            <p:tgtEl>
                                              <p:spTgt spid="20"/>
                                            </p:tgtEl>
                                          </p:cBhvr>
                                        </p:animEffect>
                                      </p:childTnLst>
                                    </p:cTn>
                                  </p:par>
                                </p:childTnLst>
                              </p:cTn>
                            </p:par>
                            <p:par>
                              <p:cTn id="28" fill="hold">
                                <p:stCondLst>
                                  <p:cond delay="4200"/>
                                </p:stCondLst>
                                <p:childTnLst>
                                  <p:par>
                                    <p:cTn id="29" presetID="6" presetClass="entr" presetSubtype="3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ircle(out)">
                                          <p:cBhvr>
                                            <p:cTn id="31" dur="2000"/>
                                            <p:tgtEl>
                                              <p:spTgt spid="4"/>
                                            </p:tgtEl>
                                          </p:cBhvr>
                                        </p:animEffect>
                                      </p:childTnLst>
                                    </p:cTn>
                                  </p:par>
                                  <p:par>
                                    <p:cTn id="32" presetID="6" presetClass="entr" presetSubtype="3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circle(out)">
                                          <p:cBhvr>
                                            <p:cTn id="34" dur="2000"/>
                                            <p:tgtEl>
                                              <p:spTgt spid="5"/>
                                            </p:tgtEl>
                                          </p:cBhvr>
                                        </p:animEffect>
                                      </p:childTnLst>
                                    </p:cTn>
                                  </p:par>
                                  <p:par>
                                    <p:cTn id="35" presetID="6" presetClass="entr" presetSubtype="3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circle(out)">
                                          <p:cBhvr>
                                            <p:cTn id="37" dur="2000"/>
                                            <p:tgtEl>
                                              <p:spTgt spid="7"/>
                                            </p:tgtEl>
                                          </p:cBhvr>
                                        </p:animEffect>
                                      </p:childTnLst>
                                    </p:cTn>
                                  </p:par>
                                  <p:par>
                                    <p:cTn id="38" presetID="6" presetClass="entr" presetSubtype="32"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circle(out)">
                                          <p:cBhvr>
                                            <p:cTn id="40" dur="2000"/>
                                            <p:tgtEl>
                                              <p:spTgt spid="6"/>
                                            </p:tgtEl>
                                          </p:cBhvr>
                                        </p:animEffect>
                                      </p:childTnLst>
                                    </p:cTn>
                                  </p:par>
                                </p:childTnLst>
                              </p:cTn>
                            </p:par>
                            <p:par>
                              <p:cTn id="41" fill="hold">
                                <p:stCondLst>
                                  <p:cond delay="6200"/>
                                </p:stCondLst>
                                <p:childTnLst>
                                  <p:par>
                                    <p:cTn id="42" presetID="2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childTnLst>
                              </p:cTn>
                            </p:par>
                            <p:par>
                              <p:cTn id="45" fill="hold">
                                <p:stCondLst>
                                  <p:cond delay="6700"/>
                                </p:stCondLst>
                                <p:childTnLst>
                                  <p:par>
                                    <p:cTn id="46" presetID="2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childTnLst>
                              </p:cTn>
                            </p:par>
                            <p:par>
                              <p:cTn id="49" fill="hold">
                                <p:stCondLst>
                                  <p:cond delay="72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7700"/>
                                </p:stCondLst>
                                <p:childTnLst>
                                  <p:par>
                                    <p:cTn id="54" presetID="22" presetClass="entr" presetSubtype="8"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500"/>
                                            <p:tgtEl>
                                              <p:spTgt spid="15"/>
                                            </p:tgtEl>
                                          </p:cBhvr>
                                        </p:animEffect>
                                      </p:childTnLst>
                                    </p:cTn>
                                  </p:par>
                                </p:childTnLst>
                              </p:cTn>
                            </p:par>
                            <p:par>
                              <p:cTn id="57" fill="hold">
                                <p:stCondLst>
                                  <p:cond delay="8200"/>
                                </p:stCondLst>
                                <p:childTnLst>
                                  <p:par>
                                    <p:cTn id="58" presetID="22" presetClass="entr" presetSubtype="8"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left)">
                                          <p:cBhvr>
                                            <p:cTn id="60" dur="500"/>
                                            <p:tgtEl>
                                              <p:spTgt spid="16"/>
                                            </p:tgtEl>
                                          </p:cBhvr>
                                        </p:animEffect>
                                      </p:childTnLst>
                                    </p:cTn>
                                  </p:par>
                                </p:childTnLst>
                              </p:cTn>
                            </p:par>
                            <p:par>
                              <p:cTn id="61" fill="hold">
                                <p:stCondLst>
                                  <p:cond delay="8700"/>
                                </p:stCondLst>
                                <p:childTnLst>
                                  <p:par>
                                    <p:cTn id="62" presetID="22" presetClass="entr" presetSubtype="8"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childTnLst>
                              </p:cTn>
                            </p:par>
                            <p:par>
                              <p:cTn id="65" fill="hold">
                                <p:stCondLst>
                                  <p:cond delay="9200"/>
                                </p:stCondLst>
                                <p:childTnLst>
                                  <p:par>
                                    <p:cTn id="66" presetID="22" presetClass="entr" presetSubtype="8"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childTnLst>
                              </p:cTn>
                            </p:par>
                            <p:par>
                              <p:cTn id="69" fill="hold">
                                <p:stCondLst>
                                  <p:cond delay="9700"/>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P spid="24" grpId="0"/>
          <p:bldP spid="25"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444536" y="1923678"/>
            <a:ext cx="471113" cy="471113"/>
            <a:chOff x="6155481" y="1047431"/>
            <a:chExt cx="1230630" cy="1230630"/>
          </a:xfrm>
          <a:solidFill>
            <a:srgbClr val="FFC553"/>
          </a:solidFill>
        </p:grpSpPr>
        <p:sp>
          <p:nvSpPr>
            <p:cNvPr id="5" name="圆角矩形 4"/>
            <p:cNvSpPr/>
            <p:nvPr/>
          </p:nvSpPr>
          <p:spPr>
            <a:xfrm>
              <a:off x="6155481" y="1047431"/>
              <a:ext cx="1230630" cy="1230630"/>
            </a:xfrm>
            <a:prstGeom prst="roundRect">
              <a:avLst>
                <a:gd name="adj" fmla="val 11272"/>
              </a:avLst>
            </a:prstGeom>
            <a:grpFill/>
            <a:ln w="19050" cap="flat" cmpd="sng" algn="ctr">
              <a:solidFill>
                <a:srgbClr val="F18D1B"/>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6" name="圆角矩形 5"/>
            <p:cNvSpPr/>
            <p:nvPr/>
          </p:nvSpPr>
          <p:spPr>
            <a:xfrm>
              <a:off x="6167605" y="1059555"/>
              <a:ext cx="1206382" cy="1206382"/>
            </a:xfrm>
            <a:prstGeom prst="roundRect">
              <a:avLst>
                <a:gd name="adj" fmla="val 11272"/>
              </a:avLst>
            </a:prstGeom>
            <a:grpFill/>
            <a:ln w="19050" cap="flat" cmpd="sng" algn="ctr">
              <a:solidFill>
                <a:srgbClr val="F18D1B"/>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7" name="组合 6"/>
          <p:cNvGrpSpPr/>
          <p:nvPr/>
        </p:nvGrpSpPr>
        <p:grpSpPr>
          <a:xfrm>
            <a:off x="4572000" y="2140180"/>
            <a:ext cx="922973" cy="922973"/>
            <a:chOff x="5730240" y="2286000"/>
            <a:chExt cx="1230630" cy="1230630"/>
          </a:xfrm>
        </p:grpSpPr>
        <p:sp>
          <p:nvSpPr>
            <p:cNvPr id="8" name="圆角矩形 7"/>
            <p:cNvSpPr/>
            <p:nvPr/>
          </p:nvSpPr>
          <p:spPr>
            <a:xfrm>
              <a:off x="5730240" y="2286000"/>
              <a:ext cx="1230630" cy="1230630"/>
            </a:xfrm>
            <a:prstGeom prst="roundRect">
              <a:avLst>
                <a:gd name="adj" fmla="val 11272"/>
              </a:avLst>
            </a:prstGeom>
            <a:gradFill flip="none" rotWithShape="1">
              <a:gsLst>
                <a:gs pos="68000">
                  <a:srgbClr val="F6F6F6"/>
                </a:gs>
                <a:gs pos="41000">
                  <a:srgbClr val="E0E0E0"/>
                </a:gs>
                <a:gs pos="1000">
                  <a:sysClr val="window" lastClr="FFFFFF">
                    <a:lumMod val="75000"/>
                  </a:sysClr>
                </a:gs>
                <a:gs pos="100000">
                  <a:sysClr val="window" lastClr="FFFFFF"/>
                </a:gs>
              </a:gsLst>
              <a:lin ang="13500000" scaled="1"/>
              <a:tileRect/>
            </a:gradFill>
            <a:ln w="19050" cap="flat" cmpd="sng" algn="ctr">
              <a:noFill/>
              <a:prstDash val="solid"/>
              <a:miter lim="800000"/>
            </a:ln>
            <a:effectLst>
              <a:outerShdw blurRad="114300" dist="889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9" name="圆角矩形 8"/>
            <p:cNvSpPr/>
            <p:nvPr/>
          </p:nvSpPr>
          <p:spPr>
            <a:xfrm>
              <a:off x="5742364" y="2298124"/>
              <a:ext cx="1206382" cy="1206382"/>
            </a:xfrm>
            <a:prstGeom prst="roundRect">
              <a:avLst>
                <a:gd name="adj" fmla="val 11272"/>
              </a:avLst>
            </a:prstGeom>
            <a:gradFill flip="none" rotWithShape="1">
              <a:gsLst>
                <a:gs pos="62000">
                  <a:sysClr val="window" lastClr="FFFFFF">
                    <a:lumMod val="95000"/>
                  </a:sysClr>
                </a:gs>
                <a:gs pos="20000">
                  <a:srgbClr val="DEDEDE"/>
                </a:gs>
                <a:gs pos="0">
                  <a:srgbClr val="CBCBCB"/>
                </a:gs>
                <a:gs pos="100000">
                  <a:srgbClr val="F9F9F9"/>
                </a:gs>
              </a:gsLst>
              <a:lin ang="0" scaled="1"/>
              <a:tileRect/>
            </a:gradFill>
            <a:ln w="190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0" name="组合 9"/>
          <p:cNvGrpSpPr/>
          <p:nvPr/>
        </p:nvGrpSpPr>
        <p:grpSpPr>
          <a:xfrm>
            <a:off x="3046095" y="1625830"/>
            <a:ext cx="1437323" cy="1437323"/>
            <a:chOff x="3695700" y="1600200"/>
            <a:chExt cx="1916430" cy="1916430"/>
          </a:xfrm>
        </p:grpSpPr>
        <p:sp>
          <p:nvSpPr>
            <p:cNvPr id="11" name="圆角矩形 10"/>
            <p:cNvSpPr/>
            <p:nvPr/>
          </p:nvSpPr>
          <p:spPr>
            <a:xfrm>
              <a:off x="3695700" y="1600200"/>
              <a:ext cx="1916430" cy="1916430"/>
            </a:xfrm>
            <a:prstGeom prst="roundRect">
              <a:avLst>
                <a:gd name="adj" fmla="val 11272"/>
              </a:avLst>
            </a:prstGeom>
            <a:gradFill flip="none" rotWithShape="1">
              <a:gsLst>
                <a:gs pos="68000">
                  <a:srgbClr val="F6F6F6"/>
                </a:gs>
                <a:gs pos="41000">
                  <a:srgbClr val="E0E0E0"/>
                </a:gs>
                <a:gs pos="1000">
                  <a:sysClr val="window" lastClr="FFFFFF">
                    <a:lumMod val="75000"/>
                  </a:sysClr>
                </a:gs>
                <a:gs pos="100000">
                  <a:sysClr val="window" lastClr="FFFFFF"/>
                </a:gs>
              </a:gsLst>
              <a:lin ang="13500000" scaled="1"/>
              <a:tileRect/>
            </a:gradFill>
            <a:ln w="19050" cap="flat" cmpd="sng" algn="ctr">
              <a:noFill/>
              <a:prstDash val="solid"/>
              <a:miter lim="800000"/>
            </a:ln>
            <a:effectLst>
              <a:outerShdw blurRad="114300" dist="889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2" name="圆角矩形 11"/>
            <p:cNvSpPr/>
            <p:nvPr/>
          </p:nvSpPr>
          <p:spPr>
            <a:xfrm>
              <a:off x="3714581" y="1619081"/>
              <a:ext cx="1878668" cy="1878668"/>
            </a:xfrm>
            <a:prstGeom prst="roundRect">
              <a:avLst>
                <a:gd name="adj" fmla="val 11272"/>
              </a:avLst>
            </a:prstGeom>
            <a:gradFill flip="none" rotWithShape="1">
              <a:gsLst>
                <a:gs pos="62000">
                  <a:sysClr val="window" lastClr="FFFFFF">
                    <a:lumMod val="95000"/>
                  </a:sysClr>
                </a:gs>
                <a:gs pos="20000">
                  <a:srgbClr val="DEDEDE"/>
                </a:gs>
                <a:gs pos="0">
                  <a:srgbClr val="CBCBCB"/>
                </a:gs>
                <a:gs pos="100000">
                  <a:srgbClr val="F9F9F9"/>
                </a:gs>
              </a:gsLst>
              <a:lin ang="0" scaled="1"/>
              <a:tileRect/>
            </a:gradFill>
            <a:ln w="190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3" name="组合 12"/>
          <p:cNvGrpSpPr/>
          <p:nvPr/>
        </p:nvGrpSpPr>
        <p:grpSpPr>
          <a:xfrm>
            <a:off x="4572000" y="3134590"/>
            <a:ext cx="1437323" cy="1437323"/>
            <a:chOff x="5730240" y="3611880"/>
            <a:chExt cx="1916430" cy="1916430"/>
          </a:xfrm>
        </p:grpSpPr>
        <p:sp>
          <p:nvSpPr>
            <p:cNvPr id="14" name="圆角矩形 13"/>
            <p:cNvSpPr/>
            <p:nvPr/>
          </p:nvSpPr>
          <p:spPr>
            <a:xfrm>
              <a:off x="5749121" y="3630761"/>
              <a:ext cx="1878668" cy="1878668"/>
            </a:xfrm>
            <a:prstGeom prst="roundRect">
              <a:avLst>
                <a:gd name="adj" fmla="val 11272"/>
              </a:avLst>
            </a:prstGeom>
            <a:gradFill flip="none" rotWithShape="1">
              <a:gsLst>
                <a:gs pos="68000">
                  <a:srgbClr val="F6F6F6"/>
                </a:gs>
                <a:gs pos="41000">
                  <a:srgbClr val="E0E0E0"/>
                </a:gs>
                <a:gs pos="1000">
                  <a:sysClr val="window" lastClr="FFFFFF">
                    <a:lumMod val="75000"/>
                  </a:sysClr>
                </a:gs>
                <a:gs pos="100000">
                  <a:sysClr val="window" lastClr="FFFFFF"/>
                </a:gs>
              </a:gsLst>
              <a:lin ang="13500000" scaled="1"/>
              <a:tileRect/>
            </a:gradFill>
            <a:ln w="19050" cap="flat" cmpd="sng" algn="ctr">
              <a:noFill/>
              <a:prstDash val="solid"/>
              <a:miter lim="800000"/>
            </a:ln>
            <a:effectLst>
              <a:outerShdw blurRad="114300" dist="889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5" name="圆角矩形 14"/>
            <p:cNvSpPr/>
            <p:nvPr/>
          </p:nvSpPr>
          <p:spPr>
            <a:xfrm>
              <a:off x="5730240" y="3611880"/>
              <a:ext cx="1916430" cy="1916430"/>
            </a:xfrm>
            <a:prstGeom prst="roundRect">
              <a:avLst>
                <a:gd name="adj" fmla="val 11272"/>
              </a:avLst>
            </a:prstGeom>
            <a:gradFill flip="none" rotWithShape="1">
              <a:gsLst>
                <a:gs pos="62000">
                  <a:sysClr val="window" lastClr="FFFFFF">
                    <a:lumMod val="95000"/>
                  </a:sysClr>
                </a:gs>
                <a:gs pos="20000">
                  <a:srgbClr val="DEDEDE"/>
                </a:gs>
                <a:gs pos="0">
                  <a:srgbClr val="CBCBCB"/>
                </a:gs>
                <a:gs pos="100000">
                  <a:srgbClr val="F9F9F9"/>
                </a:gs>
              </a:gsLst>
              <a:lin ang="0" scaled="1"/>
              <a:tileRect/>
            </a:gradFill>
            <a:ln w="190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6" name="组合 15"/>
          <p:cNvGrpSpPr/>
          <p:nvPr/>
        </p:nvGrpSpPr>
        <p:grpSpPr>
          <a:xfrm>
            <a:off x="3568777" y="3251425"/>
            <a:ext cx="721773" cy="721773"/>
            <a:chOff x="4758369" y="3702420"/>
            <a:chExt cx="962364" cy="962364"/>
          </a:xfrm>
          <a:solidFill>
            <a:schemeClr val="tx2"/>
          </a:solidFill>
        </p:grpSpPr>
        <p:sp>
          <p:nvSpPr>
            <p:cNvPr id="17" name="圆角矩形 16"/>
            <p:cNvSpPr/>
            <p:nvPr/>
          </p:nvSpPr>
          <p:spPr>
            <a:xfrm>
              <a:off x="4758369" y="3702420"/>
              <a:ext cx="962364" cy="962364"/>
            </a:xfrm>
            <a:prstGeom prst="roundRect">
              <a:avLst>
                <a:gd name="adj" fmla="val 11272"/>
              </a:avLst>
            </a:prstGeom>
            <a:grpFill/>
            <a:ln w="19050" cap="flat" cmpd="sng" algn="ctr">
              <a:solidFill>
                <a:schemeClr val="tx2"/>
              </a:solidFill>
              <a:prstDash val="solid"/>
              <a:miter lim="800000"/>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18" name="圆角矩形 17"/>
            <p:cNvSpPr/>
            <p:nvPr/>
          </p:nvSpPr>
          <p:spPr>
            <a:xfrm>
              <a:off x="4767850" y="3711901"/>
              <a:ext cx="943402" cy="943402"/>
            </a:xfrm>
            <a:prstGeom prst="roundRect">
              <a:avLst>
                <a:gd name="adj" fmla="val 11272"/>
              </a:avLst>
            </a:prstGeom>
            <a:solidFill>
              <a:srgbClr val="F18D1B"/>
            </a:solidFill>
            <a:ln w="19050" cap="flat" cmpd="sng" algn="ctr">
              <a:solidFill>
                <a:srgbClr val="FFC553"/>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9" name="组合 18"/>
          <p:cNvGrpSpPr/>
          <p:nvPr/>
        </p:nvGrpSpPr>
        <p:grpSpPr>
          <a:xfrm>
            <a:off x="4168251" y="2758242"/>
            <a:ext cx="721773" cy="721773"/>
            <a:chOff x="5191908" y="3110082"/>
            <a:chExt cx="962364" cy="962364"/>
          </a:xfrm>
        </p:grpSpPr>
        <p:sp>
          <p:nvSpPr>
            <p:cNvPr id="20" name="圆角矩形 19"/>
            <p:cNvSpPr/>
            <p:nvPr/>
          </p:nvSpPr>
          <p:spPr>
            <a:xfrm>
              <a:off x="5191908" y="3110082"/>
              <a:ext cx="962364" cy="962364"/>
            </a:xfrm>
            <a:prstGeom prst="roundRect">
              <a:avLst>
                <a:gd name="adj" fmla="val 11272"/>
              </a:avLst>
            </a:prstGeom>
            <a:gradFill flip="none" rotWithShape="1">
              <a:gsLst>
                <a:gs pos="68000">
                  <a:srgbClr val="F6F6F6"/>
                </a:gs>
                <a:gs pos="41000">
                  <a:srgbClr val="E0E0E0"/>
                </a:gs>
                <a:gs pos="1000">
                  <a:sysClr val="window" lastClr="FFFFFF">
                    <a:lumMod val="75000"/>
                  </a:sysClr>
                </a:gs>
                <a:gs pos="100000">
                  <a:sysClr val="window" lastClr="FFFFFF"/>
                </a:gs>
              </a:gsLst>
              <a:lin ang="13500000" scaled="1"/>
              <a:tileRect/>
            </a:gradFill>
            <a:ln w="19050" cap="flat" cmpd="sng" algn="ctr">
              <a:noFill/>
              <a:prstDash val="solid"/>
              <a:miter lim="800000"/>
            </a:ln>
            <a:effectLst>
              <a:outerShdw blurRad="114300" dist="889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21" name="圆角矩形 20"/>
            <p:cNvSpPr/>
            <p:nvPr/>
          </p:nvSpPr>
          <p:spPr>
            <a:xfrm>
              <a:off x="5201389" y="3119563"/>
              <a:ext cx="943402" cy="943402"/>
            </a:xfrm>
            <a:prstGeom prst="roundRect">
              <a:avLst>
                <a:gd name="adj" fmla="val 11272"/>
              </a:avLst>
            </a:prstGeom>
            <a:gradFill flip="none" rotWithShape="1">
              <a:gsLst>
                <a:gs pos="62000">
                  <a:sysClr val="window" lastClr="FFFFFF">
                    <a:lumMod val="95000"/>
                  </a:sysClr>
                </a:gs>
                <a:gs pos="20000">
                  <a:srgbClr val="DEDEDE"/>
                </a:gs>
                <a:gs pos="0">
                  <a:srgbClr val="CBCBCB"/>
                </a:gs>
                <a:gs pos="100000">
                  <a:srgbClr val="F9F9F9"/>
                </a:gs>
              </a:gsLst>
              <a:lin ang="0" scaled="1"/>
              <a:tileRect/>
            </a:gradFill>
            <a:ln w="1905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24" name="组合 23"/>
          <p:cNvGrpSpPr/>
          <p:nvPr/>
        </p:nvGrpSpPr>
        <p:grpSpPr>
          <a:xfrm>
            <a:off x="3342869" y="1939492"/>
            <a:ext cx="808968" cy="840082"/>
            <a:chOff x="5418138" y="2725738"/>
            <a:chExt cx="1362076" cy="1414463"/>
          </a:xfrm>
          <a:solidFill>
            <a:srgbClr val="FFC553"/>
          </a:solidFill>
        </p:grpSpPr>
        <p:sp>
          <p:nvSpPr>
            <p:cNvPr id="25" name="Oval 41"/>
            <p:cNvSpPr>
              <a:spLocks noChangeArrowheads="1"/>
            </p:cNvSpPr>
            <p:nvPr/>
          </p:nvSpPr>
          <p:spPr bwMode="auto">
            <a:xfrm>
              <a:off x="5497513" y="3136900"/>
              <a:ext cx="257175" cy="255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Freeform 42"/>
            <p:cNvSpPr>
              <a:spLocks/>
            </p:cNvSpPr>
            <p:nvPr/>
          </p:nvSpPr>
          <p:spPr bwMode="auto">
            <a:xfrm>
              <a:off x="5418138" y="3411538"/>
              <a:ext cx="412750" cy="279400"/>
            </a:xfrm>
            <a:custGeom>
              <a:avLst/>
              <a:gdLst>
                <a:gd name="T0" fmla="*/ 64 w 109"/>
                <a:gd name="T1" fmla="*/ 0 h 74"/>
                <a:gd name="T2" fmla="*/ 59 w 109"/>
                <a:gd name="T3" fmla="*/ 7 h 74"/>
                <a:gd name="T4" fmla="*/ 67 w 109"/>
                <a:gd name="T5" fmla="*/ 53 h 74"/>
                <a:gd name="T6" fmla="*/ 56 w 109"/>
                <a:gd name="T7" fmla="*/ 67 h 74"/>
                <a:gd name="T8" fmla="*/ 44 w 109"/>
                <a:gd name="T9" fmla="*/ 54 h 74"/>
                <a:gd name="T10" fmla="*/ 52 w 109"/>
                <a:gd name="T11" fmla="*/ 7 h 74"/>
                <a:gd name="T12" fmla="*/ 47 w 109"/>
                <a:gd name="T13" fmla="*/ 0 h 74"/>
                <a:gd name="T14" fmla="*/ 0 w 109"/>
                <a:gd name="T15" fmla="*/ 62 h 74"/>
                <a:gd name="T16" fmla="*/ 1 w 109"/>
                <a:gd name="T17" fmla="*/ 74 h 74"/>
                <a:gd name="T18" fmla="*/ 108 w 109"/>
                <a:gd name="T19" fmla="*/ 74 h 74"/>
                <a:gd name="T20" fmla="*/ 109 w 109"/>
                <a:gd name="T21" fmla="*/ 62 h 74"/>
                <a:gd name="T22" fmla="*/ 64 w 109"/>
                <a:gd name="T2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74">
                  <a:moveTo>
                    <a:pt x="64" y="0"/>
                  </a:moveTo>
                  <a:cubicBezTo>
                    <a:pt x="59" y="7"/>
                    <a:pt x="59" y="7"/>
                    <a:pt x="59" y="7"/>
                  </a:cubicBezTo>
                  <a:cubicBezTo>
                    <a:pt x="67" y="53"/>
                    <a:pt x="67" y="53"/>
                    <a:pt x="67" y="53"/>
                  </a:cubicBezTo>
                  <a:cubicBezTo>
                    <a:pt x="56" y="67"/>
                    <a:pt x="56" y="67"/>
                    <a:pt x="56" y="67"/>
                  </a:cubicBezTo>
                  <a:cubicBezTo>
                    <a:pt x="44" y="54"/>
                    <a:pt x="44" y="54"/>
                    <a:pt x="44" y="54"/>
                  </a:cubicBezTo>
                  <a:cubicBezTo>
                    <a:pt x="52" y="7"/>
                    <a:pt x="52" y="7"/>
                    <a:pt x="52" y="7"/>
                  </a:cubicBezTo>
                  <a:cubicBezTo>
                    <a:pt x="47" y="0"/>
                    <a:pt x="47" y="0"/>
                    <a:pt x="47" y="0"/>
                  </a:cubicBezTo>
                  <a:cubicBezTo>
                    <a:pt x="20" y="4"/>
                    <a:pt x="0" y="30"/>
                    <a:pt x="0" y="62"/>
                  </a:cubicBezTo>
                  <a:cubicBezTo>
                    <a:pt x="0" y="66"/>
                    <a:pt x="0" y="70"/>
                    <a:pt x="1" y="74"/>
                  </a:cubicBezTo>
                  <a:cubicBezTo>
                    <a:pt x="108" y="74"/>
                    <a:pt x="108" y="74"/>
                    <a:pt x="108" y="74"/>
                  </a:cubicBezTo>
                  <a:cubicBezTo>
                    <a:pt x="109" y="70"/>
                    <a:pt x="109" y="66"/>
                    <a:pt x="109" y="62"/>
                  </a:cubicBezTo>
                  <a:cubicBezTo>
                    <a:pt x="109" y="31"/>
                    <a:pt x="90" y="5"/>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Freeform 43"/>
            <p:cNvSpPr>
              <a:spLocks noEditPoints="1"/>
            </p:cNvSpPr>
            <p:nvPr/>
          </p:nvSpPr>
          <p:spPr bwMode="auto">
            <a:xfrm>
              <a:off x="6515101" y="2725738"/>
              <a:ext cx="201613" cy="200025"/>
            </a:xfrm>
            <a:custGeom>
              <a:avLst/>
              <a:gdLst>
                <a:gd name="T0" fmla="*/ 27 w 53"/>
                <a:gd name="T1" fmla="*/ 51 h 53"/>
                <a:gd name="T2" fmla="*/ 35 w 53"/>
                <a:gd name="T3" fmla="*/ 52 h 53"/>
                <a:gd name="T4" fmla="*/ 24 w 53"/>
                <a:gd name="T5" fmla="*/ 53 h 53"/>
                <a:gd name="T6" fmla="*/ 17 w 53"/>
                <a:gd name="T7" fmla="*/ 49 h 53"/>
                <a:gd name="T8" fmla="*/ 24 w 53"/>
                <a:gd name="T9" fmla="*/ 53 h 53"/>
                <a:gd name="T10" fmla="*/ 37 w 53"/>
                <a:gd name="T11" fmla="*/ 49 h 53"/>
                <a:gd name="T12" fmla="*/ 45 w 53"/>
                <a:gd name="T13" fmla="*/ 46 h 53"/>
                <a:gd name="T14" fmla="*/ 13 w 53"/>
                <a:gd name="T15" fmla="*/ 50 h 53"/>
                <a:gd name="T16" fmla="*/ 9 w 53"/>
                <a:gd name="T17" fmla="*/ 44 h 53"/>
                <a:gd name="T18" fmla="*/ 13 w 53"/>
                <a:gd name="T19" fmla="*/ 50 h 53"/>
                <a:gd name="T20" fmla="*/ 45 w 53"/>
                <a:gd name="T21" fmla="*/ 43 h 53"/>
                <a:gd name="T22" fmla="*/ 51 w 53"/>
                <a:gd name="T23" fmla="*/ 38 h 53"/>
                <a:gd name="T24" fmla="*/ 5 w 53"/>
                <a:gd name="T25" fmla="*/ 42 h 53"/>
                <a:gd name="T26" fmla="*/ 4 w 53"/>
                <a:gd name="T27" fmla="*/ 35 h 53"/>
                <a:gd name="T28" fmla="*/ 5 w 53"/>
                <a:gd name="T29" fmla="*/ 42 h 53"/>
                <a:gd name="T30" fmla="*/ 50 w 53"/>
                <a:gd name="T31" fmla="*/ 34 h 53"/>
                <a:gd name="T32" fmla="*/ 51 w 53"/>
                <a:gd name="T33" fmla="*/ 27 h 53"/>
                <a:gd name="T34" fmla="*/ 53 w 53"/>
                <a:gd name="T35" fmla="*/ 27 h 53"/>
                <a:gd name="T36" fmla="*/ 1 w 53"/>
                <a:gd name="T37" fmla="*/ 32 h 53"/>
                <a:gd name="T38" fmla="*/ 0 w 53"/>
                <a:gd name="T39" fmla="*/ 25 h 53"/>
                <a:gd name="T40" fmla="*/ 2 w 53"/>
                <a:gd name="T41" fmla="*/ 27 h 53"/>
                <a:gd name="T42" fmla="*/ 1 w 53"/>
                <a:gd name="T43" fmla="*/ 32 h 53"/>
                <a:gd name="T44" fmla="*/ 49 w 53"/>
                <a:gd name="T45" fmla="*/ 17 h 53"/>
                <a:gd name="T46" fmla="*/ 53 w 53"/>
                <a:gd name="T47" fmla="*/ 23 h 53"/>
                <a:gd name="T48" fmla="*/ 3 w 53"/>
                <a:gd name="T49" fmla="*/ 22 h 53"/>
                <a:gd name="T50" fmla="*/ 3 w 53"/>
                <a:gd name="T51" fmla="*/ 14 h 53"/>
                <a:gd name="T52" fmla="*/ 3 w 53"/>
                <a:gd name="T53" fmla="*/ 22 h 53"/>
                <a:gd name="T54" fmla="*/ 43 w 53"/>
                <a:gd name="T55" fmla="*/ 8 h 53"/>
                <a:gd name="T56" fmla="*/ 49 w 53"/>
                <a:gd name="T57" fmla="*/ 13 h 53"/>
                <a:gd name="T58" fmla="*/ 7 w 53"/>
                <a:gd name="T59" fmla="*/ 12 h 53"/>
                <a:gd name="T60" fmla="*/ 11 w 53"/>
                <a:gd name="T61" fmla="*/ 6 h 53"/>
                <a:gd name="T62" fmla="*/ 7 w 53"/>
                <a:gd name="T63" fmla="*/ 12 h 53"/>
                <a:gd name="T64" fmla="*/ 34 w 53"/>
                <a:gd name="T65" fmla="*/ 3 h 53"/>
                <a:gd name="T66" fmla="*/ 42 w 53"/>
                <a:gd name="T67" fmla="*/ 5 h 53"/>
                <a:gd name="T68" fmla="*/ 14 w 53"/>
                <a:gd name="T69" fmla="*/ 5 h 53"/>
                <a:gd name="T70" fmla="*/ 21 w 53"/>
                <a:gd name="T71" fmla="*/ 1 h 53"/>
                <a:gd name="T72" fmla="*/ 14 w 53"/>
                <a:gd name="T73" fmla="*/ 5 h 53"/>
                <a:gd name="T74" fmla="*/ 24 w 53"/>
                <a:gd name="T75" fmla="*/ 2 h 53"/>
                <a:gd name="T76" fmla="*/ 32 w 53"/>
                <a:gd name="T7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53">
                  <a:moveTo>
                    <a:pt x="27" y="53"/>
                  </a:moveTo>
                  <a:cubicBezTo>
                    <a:pt x="27" y="51"/>
                    <a:pt x="27" y="51"/>
                    <a:pt x="27" y="51"/>
                  </a:cubicBezTo>
                  <a:cubicBezTo>
                    <a:pt x="30" y="51"/>
                    <a:pt x="32" y="51"/>
                    <a:pt x="34" y="50"/>
                  </a:cubicBezTo>
                  <a:cubicBezTo>
                    <a:pt x="35" y="52"/>
                    <a:pt x="35" y="52"/>
                    <a:pt x="35" y="52"/>
                  </a:cubicBezTo>
                  <a:cubicBezTo>
                    <a:pt x="33" y="53"/>
                    <a:pt x="30" y="53"/>
                    <a:pt x="27" y="53"/>
                  </a:cubicBezTo>
                  <a:close/>
                  <a:moveTo>
                    <a:pt x="24" y="53"/>
                  </a:moveTo>
                  <a:cubicBezTo>
                    <a:pt x="21" y="53"/>
                    <a:pt x="19" y="52"/>
                    <a:pt x="16" y="51"/>
                  </a:cubicBezTo>
                  <a:cubicBezTo>
                    <a:pt x="17" y="49"/>
                    <a:pt x="17" y="49"/>
                    <a:pt x="17" y="49"/>
                  </a:cubicBezTo>
                  <a:cubicBezTo>
                    <a:pt x="19" y="50"/>
                    <a:pt x="22" y="51"/>
                    <a:pt x="24" y="51"/>
                  </a:cubicBezTo>
                  <a:lnTo>
                    <a:pt x="24" y="53"/>
                  </a:lnTo>
                  <a:close/>
                  <a:moveTo>
                    <a:pt x="38" y="51"/>
                  </a:moveTo>
                  <a:cubicBezTo>
                    <a:pt x="37" y="49"/>
                    <a:pt x="37" y="49"/>
                    <a:pt x="37" y="49"/>
                  </a:cubicBezTo>
                  <a:cubicBezTo>
                    <a:pt x="39" y="48"/>
                    <a:pt x="41" y="47"/>
                    <a:pt x="43" y="45"/>
                  </a:cubicBezTo>
                  <a:cubicBezTo>
                    <a:pt x="45" y="46"/>
                    <a:pt x="45" y="46"/>
                    <a:pt x="45" y="46"/>
                  </a:cubicBezTo>
                  <a:cubicBezTo>
                    <a:pt x="43" y="48"/>
                    <a:pt x="40" y="50"/>
                    <a:pt x="38" y="51"/>
                  </a:cubicBezTo>
                  <a:close/>
                  <a:moveTo>
                    <a:pt x="13" y="50"/>
                  </a:moveTo>
                  <a:cubicBezTo>
                    <a:pt x="11" y="48"/>
                    <a:pt x="9" y="47"/>
                    <a:pt x="7" y="45"/>
                  </a:cubicBezTo>
                  <a:cubicBezTo>
                    <a:pt x="9" y="44"/>
                    <a:pt x="9" y="44"/>
                    <a:pt x="9" y="44"/>
                  </a:cubicBezTo>
                  <a:cubicBezTo>
                    <a:pt x="11" y="45"/>
                    <a:pt x="12" y="47"/>
                    <a:pt x="14" y="48"/>
                  </a:cubicBezTo>
                  <a:lnTo>
                    <a:pt x="13" y="50"/>
                  </a:lnTo>
                  <a:close/>
                  <a:moveTo>
                    <a:pt x="47" y="44"/>
                  </a:moveTo>
                  <a:cubicBezTo>
                    <a:pt x="45" y="43"/>
                    <a:pt x="45" y="43"/>
                    <a:pt x="45" y="43"/>
                  </a:cubicBezTo>
                  <a:cubicBezTo>
                    <a:pt x="47" y="41"/>
                    <a:pt x="48" y="39"/>
                    <a:pt x="49" y="37"/>
                  </a:cubicBezTo>
                  <a:cubicBezTo>
                    <a:pt x="51" y="38"/>
                    <a:pt x="51" y="38"/>
                    <a:pt x="51" y="38"/>
                  </a:cubicBezTo>
                  <a:cubicBezTo>
                    <a:pt x="50" y="40"/>
                    <a:pt x="49" y="42"/>
                    <a:pt x="47" y="44"/>
                  </a:cubicBezTo>
                  <a:close/>
                  <a:moveTo>
                    <a:pt x="5" y="42"/>
                  </a:moveTo>
                  <a:cubicBezTo>
                    <a:pt x="4" y="40"/>
                    <a:pt x="2" y="38"/>
                    <a:pt x="2" y="35"/>
                  </a:cubicBezTo>
                  <a:cubicBezTo>
                    <a:pt x="4" y="35"/>
                    <a:pt x="4" y="35"/>
                    <a:pt x="4" y="35"/>
                  </a:cubicBezTo>
                  <a:cubicBezTo>
                    <a:pt x="4" y="37"/>
                    <a:pt x="5" y="39"/>
                    <a:pt x="7" y="41"/>
                  </a:cubicBezTo>
                  <a:lnTo>
                    <a:pt x="5" y="42"/>
                  </a:lnTo>
                  <a:close/>
                  <a:moveTo>
                    <a:pt x="52" y="34"/>
                  </a:moveTo>
                  <a:cubicBezTo>
                    <a:pt x="50" y="34"/>
                    <a:pt x="50" y="34"/>
                    <a:pt x="50" y="34"/>
                  </a:cubicBezTo>
                  <a:cubicBezTo>
                    <a:pt x="51" y="31"/>
                    <a:pt x="51" y="29"/>
                    <a:pt x="51" y="27"/>
                  </a:cubicBezTo>
                  <a:cubicBezTo>
                    <a:pt x="51" y="27"/>
                    <a:pt x="51" y="27"/>
                    <a:pt x="51" y="27"/>
                  </a:cubicBezTo>
                  <a:cubicBezTo>
                    <a:pt x="53" y="27"/>
                    <a:pt x="53" y="27"/>
                    <a:pt x="53" y="27"/>
                  </a:cubicBezTo>
                  <a:cubicBezTo>
                    <a:pt x="53" y="27"/>
                    <a:pt x="53" y="27"/>
                    <a:pt x="53" y="27"/>
                  </a:cubicBezTo>
                  <a:cubicBezTo>
                    <a:pt x="53" y="29"/>
                    <a:pt x="53" y="32"/>
                    <a:pt x="52" y="34"/>
                  </a:cubicBezTo>
                  <a:close/>
                  <a:moveTo>
                    <a:pt x="1" y="32"/>
                  </a:moveTo>
                  <a:cubicBezTo>
                    <a:pt x="0" y="30"/>
                    <a:pt x="0" y="29"/>
                    <a:pt x="0" y="27"/>
                  </a:cubicBezTo>
                  <a:cubicBezTo>
                    <a:pt x="0" y="26"/>
                    <a:pt x="0" y="25"/>
                    <a:pt x="0" y="25"/>
                  </a:cubicBezTo>
                  <a:cubicBezTo>
                    <a:pt x="2" y="25"/>
                    <a:pt x="2" y="25"/>
                    <a:pt x="2" y="25"/>
                  </a:cubicBezTo>
                  <a:cubicBezTo>
                    <a:pt x="2" y="25"/>
                    <a:pt x="2" y="26"/>
                    <a:pt x="2" y="27"/>
                  </a:cubicBezTo>
                  <a:cubicBezTo>
                    <a:pt x="2" y="28"/>
                    <a:pt x="2" y="30"/>
                    <a:pt x="3" y="32"/>
                  </a:cubicBezTo>
                  <a:lnTo>
                    <a:pt x="1" y="32"/>
                  </a:lnTo>
                  <a:close/>
                  <a:moveTo>
                    <a:pt x="51" y="24"/>
                  </a:moveTo>
                  <a:cubicBezTo>
                    <a:pt x="51" y="21"/>
                    <a:pt x="50" y="19"/>
                    <a:pt x="49" y="17"/>
                  </a:cubicBezTo>
                  <a:cubicBezTo>
                    <a:pt x="51" y="16"/>
                    <a:pt x="51" y="16"/>
                    <a:pt x="51" y="16"/>
                  </a:cubicBezTo>
                  <a:cubicBezTo>
                    <a:pt x="52" y="18"/>
                    <a:pt x="53" y="21"/>
                    <a:pt x="53" y="23"/>
                  </a:cubicBezTo>
                  <a:lnTo>
                    <a:pt x="51" y="24"/>
                  </a:lnTo>
                  <a:close/>
                  <a:moveTo>
                    <a:pt x="3" y="22"/>
                  </a:moveTo>
                  <a:cubicBezTo>
                    <a:pt x="1" y="21"/>
                    <a:pt x="1" y="21"/>
                    <a:pt x="1" y="21"/>
                  </a:cubicBezTo>
                  <a:cubicBezTo>
                    <a:pt x="1" y="19"/>
                    <a:pt x="2" y="16"/>
                    <a:pt x="3" y="14"/>
                  </a:cubicBezTo>
                  <a:cubicBezTo>
                    <a:pt x="5" y="15"/>
                    <a:pt x="5" y="15"/>
                    <a:pt x="5" y="15"/>
                  </a:cubicBezTo>
                  <a:cubicBezTo>
                    <a:pt x="4" y="17"/>
                    <a:pt x="3" y="19"/>
                    <a:pt x="3" y="22"/>
                  </a:cubicBezTo>
                  <a:close/>
                  <a:moveTo>
                    <a:pt x="48" y="14"/>
                  </a:moveTo>
                  <a:cubicBezTo>
                    <a:pt x="46" y="12"/>
                    <a:pt x="45" y="10"/>
                    <a:pt x="43" y="8"/>
                  </a:cubicBezTo>
                  <a:cubicBezTo>
                    <a:pt x="45" y="7"/>
                    <a:pt x="45" y="7"/>
                    <a:pt x="45" y="7"/>
                  </a:cubicBezTo>
                  <a:cubicBezTo>
                    <a:pt x="46" y="9"/>
                    <a:pt x="48" y="11"/>
                    <a:pt x="49" y="13"/>
                  </a:cubicBezTo>
                  <a:lnTo>
                    <a:pt x="48" y="14"/>
                  </a:lnTo>
                  <a:close/>
                  <a:moveTo>
                    <a:pt x="7" y="12"/>
                  </a:moveTo>
                  <a:cubicBezTo>
                    <a:pt x="5" y="11"/>
                    <a:pt x="5" y="11"/>
                    <a:pt x="5" y="11"/>
                  </a:cubicBezTo>
                  <a:cubicBezTo>
                    <a:pt x="7" y="9"/>
                    <a:pt x="9" y="7"/>
                    <a:pt x="11" y="6"/>
                  </a:cubicBezTo>
                  <a:cubicBezTo>
                    <a:pt x="12" y="7"/>
                    <a:pt x="12" y="7"/>
                    <a:pt x="12" y="7"/>
                  </a:cubicBezTo>
                  <a:cubicBezTo>
                    <a:pt x="10" y="9"/>
                    <a:pt x="8" y="10"/>
                    <a:pt x="7" y="12"/>
                  </a:cubicBezTo>
                  <a:close/>
                  <a:moveTo>
                    <a:pt x="41" y="6"/>
                  </a:moveTo>
                  <a:cubicBezTo>
                    <a:pt x="39" y="5"/>
                    <a:pt x="37" y="4"/>
                    <a:pt x="34" y="3"/>
                  </a:cubicBezTo>
                  <a:cubicBezTo>
                    <a:pt x="35" y="1"/>
                    <a:pt x="35" y="1"/>
                    <a:pt x="35" y="1"/>
                  </a:cubicBezTo>
                  <a:cubicBezTo>
                    <a:pt x="37" y="2"/>
                    <a:pt x="40" y="3"/>
                    <a:pt x="42" y="5"/>
                  </a:cubicBezTo>
                  <a:lnTo>
                    <a:pt x="41" y="6"/>
                  </a:lnTo>
                  <a:close/>
                  <a:moveTo>
                    <a:pt x="14" y="5"/>
                  </a:moveTo>
                  <a:cubicBezTo>
                    <a:pt x="13" y="4"/>
                    <a:pt x="13" y="4"/>
                    <a:pt x="13" y="4"/>
                  </a:cubicBezTo>
                  <a:cubicBezTo>
                    <a:pt x="16" y="2"/>
                    <a:pt x="18" y="1"/>
                    <a:pt x="21" y="1"/>
                  </a:cubicBezTo>
                  <a:cubicBezTo>
                    <a:pt x="21" y="3"/>
                    <a:pt x="21" y="3"/>
                    <a:pt x="21" y="3"/>
                  </a:cubicBezTo>
                  <a:cubicBezTo>
                    <a:pt x="19" y="3"/>
                    <a:pt x="16" y="4"/>
                    <a:pt x="14" y="5"/>
                  </a:cubicBezTo>
                  <a:close/>
                  <a:moveTo>
                    <a:pt x="31" y="3"/>
                  </a:moveTo>
                  <a:cubicBezTo>
                    <a:pt x="29" y="2"/>
                    <a:pt x="26" y="2"/>
                    <a:pt x="24" y="2"/>
                  </a:cubicBezTo>
                  <a:cubicBezTo>
                    <a:pt x="24" y="0"/>
                    <a:pt x="24" y="0"/>
                    <a:pt x="24" y="0"/>
                  </a:cubicBezTo>
                  <a:cubicBezTo>
                    <a:pt x="26" y="0"/>
                    <a:pt x="29" y="0"/>
                    <a:pt x="32" y="1"/>
                  </a:cubicBezTo>
                  <a:lnTo>
                    <a:pt x="3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Freeform 44"/>
            <p:cNvSpPr>
              <a:spLocks/>
            </p:cNvSpPr>
            <p:nvPr/>
          </p:nvSpPr>
          <p:spPr bwMode="auto">
            <a:xfrm>
              <a:off x="6626226" y="2932113"/>
              <a:ext cx="33338" cy="38100"/>
            </a:xfrm>
            <a:custGeom>
              <a:avLst/>
              <a:gdLst>
                <a:gd name="T0" fmla="*/ 1 w 9"/>
                <a:gd name="T1" fmla="*/ 10 h 10"/>
                <a:gd name="T2" fmla="*/ 0 w 9"/>
                <a:gd name="T3" fmla="*/ 6 h 10"/>
                <a:gd name="T4" fmla="*/ 4 w 9"/>
                <a:gd name="T5" fmla="*/ 1 h 10"/>
                <a:gd name="T6" fmla="*/ 4 w 9"/>
                <a:gd name="T7" fmla="*/ 0 h 10"/>
                <a:gd name="T8" fmla="*/ 5 w 9"/>
                <a:gd name="T9" fmla="*/ 0 h 10"/>
                <a:gd name="T10" fmla="*/ 9 w 9"/>
                <a:gd name="T11" fmla="*/ 1 h 10"/>
                <a:gd name="T12" fmla="*/ 8 w 9"/>
                <a:gd name="T13" fmla="*/ 3 h 10"/>
                <a:gd name="T14" fmla="*/ 6 w 9"/>
                <a:gd name="T15" fmla="*/ 2 h 10"/>
                <a:gd name="T16" fmla="*/ 2 w 9"/>
                <a:gd name="T17" fmla="*/ 7 h 10"/>
                <a:gd name="T18" fmla="*/ 3 w 9"/>
                <a:gd name="T19" fmla="*/ 10 h 10"/>
                <a:gd name="T20" fmla="*/ 1 w 9"/>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0">
                  <a:moveTo>
                    <a:pt x="1" y="10"/>
                  </a:moveTo>
                  <a:cubicBezTo>
                    <a:pt x="0" y="6"/>
                    <a:pt x="0" y="6"/>
                    <a:pt x="0" y="6"/>
                  </a:cubicBezTo>
                  <a:cubicBezTo>
                    <a:pt x="4" y="1"/>
                    <a:pt x="4" y="1"/>
                    <a:pt x="4" y="1"/>
                  </a:cubicBezTo>
                  <a:cubicBezTo>
                    <a:pt x="4" y="0"/>
                    <a:pt x="4" y="0"/>
                    <a:pt x="4" y="0"/>
                  </a:cubicBezTo>
                  <a:cubicBezTo>
                    <a:pt x="5" y="0"/>
                    <a:pt x="5" y="0"/>
                    <a:pt x="5" y="0"/>
                  </a:cubicBezTo>
                  <a:cubicBezTo>
                    <a:pt x="6" y="0"/>
                    <a:pt x="8" y="1"/>
                    <a:pt x="9" y="1"/>
                  </a:cubicBezTo>
                  <a:cubicBezTo>
                    <a:pt x="8" y="3"/>
                    <a:pt x="8" y="3"/>
                    <a:pt x="8" y="3"/>
                  </a:cubicBezTo>
                  <a:cubicBezTo>
                    <a:pt x="7" y="3"/>
                    <a:pt x="6" y="3"/>
                    <a:pt x="6" y="2"/>
                  </a:cubicBezTo>
                  <a:cubicBezTo>
                    <a:pt x="2" y="7"/>
                    <a:pt x="2" y="7"/>
                    <a:pt x="2" y="7"/>
                  </a:cubicBezTo>
                  <a:cubicBezTo>
                    <a:pt x="3" y="10"/>
                    <a:pt x="3" y="10"/>
                    <a:pt x="3" y="10"/>
                  </a:cubicBezTo>
                  <a:lnTo>
                    <a:pt x="1"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45"/>
            <p:cNvSpPr>
              <a:spLocks noEditPoints="1"/>
            </p:cNvSpPr>
            <p:nvPr/>
          </p:nvSpPr>
          <p:spPr bwMode="auto">
            <a:xfrm>
              <a:off x="6629401" y="2986088"/>
              <a:ext cx="22225" cy="79375"/>
            </a:xfrm>
            <a:custGeom>
              <a:avLst/>
              <a:gdLst>
                <a:gd name="T0" fmla="*/ 9 w 14"/>
                <a:gd name="T1" fmla="*/ 50 h 50"/>
                <a:gd name="T2" fmla="*/ 5 w 14"/>
                <a:gd name="T3" fmla="*/ 28 h 50"/>
                <a:gd name="T4" fmla="*/ 9 w 14"/>
                <a:gd name="T5" fmla="*/ 28 h 50"/>
                <a:gd name="T6" fmla="*/ 14 w 14"/>
                <a:gd name="T7" fmla="*/ 47 h 50"/>
                <a:gd name="T8" fmla="*/ 9 w 14"/>
                <a:gd name="T9" fmla="*/ 50 h 50"/>
                <a:gd name="T10" fmla="*/ 5 w 14"/>
                <a:gd name="T11" fmla="*/ 19 h 50"/>
                <a:gd name="T12" fmla="*/ 0 w 14"/>
                <a:gd name="T13" fmla="*/ 0 h 50"/>
                <a:gd name="T14" fmla="*/ 5 w 14"/>
                <a:gd name="T15" fmla="*/ 0 h 50"/>
                <a:gd name="T16" fmla="*/ 9 w 14"/>
                <a:gd name="T17" fmla="*/ 19 h 50"/>
                <a:gd name="T18" fmla="*/ 5 w 14"/>
                <a:gd name="T19" fmla="*/ 1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0">
                  <a:moveTo>
                    <a:pt x="9" y="50"/>
                  </a:moveTo>
                  <a:lnTo>
                    <a:pt x="5" y="28"/>
                  </a:lnTo>
                  <a:lnTo>
                    <a:pt x="9" y="28"/>
                  </a:lnTo>
                  <a:lnTo>
                    <a:pt x="14" y="47"/>
                  </a:lnTo>
                  <a:lnTo>
                    <a:pt x="9" y="50"/>
                  </a:lnTo>
                  <a:close/>
                  <a:moveTo>
                    <a:pt x="5" y="19"/>
                  </a:moveTo>
                  <a:lnTo>
                    <a:pt x="0" y="0"/>
                  </a:lnTo>
                  <a:lnTo>
                    <a:pt x="5" y="0"/>
                  </a:lnTo>
                  <a:lnTo>
                    <a:pt x="9" y="19"/>
                  </a:lnTo>
                  <a:lnTo>
                    <a:pt x="5"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Freeform 46"/>
            <p:cNvSpPr>
              <a:spLocks/>
            </p:cNvSpPr>
            <p:nvPr/>
          </p:nvSpPr>
          <p:spPr bwMode="auto">
            <a:xfrm>
              <a:off x="6640513" y="3076575"/>
              <a:ext cx="15875" cy="25400"/>
            </a:xfrm>
            <a:custGeom>
              <a:avLst/>
              <a:gdLst>
                <a:gd name="T0" fmla="*/ 5 w 10"/>
                <a:gd name="T1" fmla="*/ 16 h 16"/>
                <a:gd name="T2" fmla="*/ 0 w 10"/>
                <a:gd name="T3" fmla="*/ 14 h 16"/>
                <a:gd name="T4" fmla="*/ 5 w 10"/>
                <a:gd name="T5" fmla="*/ 7 h 16"/>
                <a:gd name="T6" fmla="*/ 5 w 10"/>
                <a:gd name="T7" fmla="*/ 0 h 16"/>
                <a:gd name="T8" fmla="*/ 10 w 10"/>
                <a:gd name="T9" fmla="*/ 0 h 16"/>
                <a:gd name="T10" fmla="*/ 10 w 10"/>
                <a:gd name="T11" fmla="*/ 9 h 16"/>
                <a:gd name="T12" fmla="*/ 5 w 10"/>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0" h="16">
                  <a:moveTo>
                    <a:pt x="5" y="16"/>
                  </a:moveTo>
                  <a:lnTo>
                    <a:pt x="0" y="14"/>
                  </a:lnTo>
                  <a:lnTo>
                    <a:pt x="5" y="7"/>
                  </a:lnTo>
                  <a:lnTo>
                    <a:pt x="5" y="0"/>
                  </a:lnTo>
                  <a:lnTo>
                    <a:pt x="10" y="0"/>
                  </a:lnTo>
                  <a:lnTo>
                    <a:pt x="10" y="9"/>
                  </a:lnTo>
                  <a:lnTo>
                    <a:pt x="5"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Freeform 47"/>
            <p:cNvSpPr>
              <a:spLocks/>
            </p:cNvSpPr>
            <p:nvPr/>
          </p:nvSpPr>
          <p:spPr bwMode="auto">
            <a:xfrm>
              <a:off x="6610351" y="3117850"/>
              <a:ext cx="22225" cy="19050"/>
            </a:xfrm>
            <a:custGeom>
              <a:avLst/>
              <a:gdLst>
                <a:gd name="T0" fmla="*/ 7 w 14"/>
                <a:gd name="T1" fmla="*/ 12 h 12"/>
                <a:gd name="T2" fmla="*/ 0 w 14"/>
                <a:gd name="T3" fmla="*/ 2 h 12"/>
                <a:gd name="T4" fmla="*/ 2 w 14"/>
                <a:gd name="T5" fmla="*/ 0 h 12"/>
                <a:gd name="T6" fmla="*/ 7 w 14"/>
                <a:gd name="T7" fmla="*/ 2 h 12"/>
                <a:gd name="T8" fmla="*/ 10 w 14"/>
                <a:gd name="T9" fmla="*/ 0 h 12"/>
                <a:gd name="T10" fmla="*/ 14 w 14"/>
                <a:gd name="T11" fmla="*/ 2 h 12"/>
                <a:gd name="T12" fmla="*/ 7 w 1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7" y="12"/>
                  </a:moveTo>
                  <a:lnTo>
                    <a:pt x="0" y="2"/>
                  </a:lnTo>
                  <a:lnTo>
                    <a:pt x="2" y="0"/>
                  </a:lnTo>
                  <a:lnTo>
                    <a:pt x="7" y="2"/>
                  </a:lnTo>
                  <a:lnTo>
                    <a:pt x="10" y="0"/>
                  </a:lnTo>
                  <a:lnTo>
                    <a:pt x="14" y="2"/>
                  </a:lnTo>
                  <a:lnTo>
                    <a:pt x="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Freeform 48"/>
            <p:cNvSpPr>
              <a:spLocks/>
            </p:cNvSpPr>
            <p:nvPr/>
          </p:nvSpPr>
          <p:spPr bwMode="auto">
            <a:xfrm>
              <a:off x="6583363" y="3076575"/>
              <a:ext cx="19050" cy="30163"/>
            </a:xfrm>
            <a:custGeom>
              <a:avLst/>
              <a:gdLst>
                <a:gd name="T0" fmla="*/ 8 w 12"/>
                <a:gd name="T1" fmla="*/ 19 h 19"/>
                <a:gd name="T2" fmla="*/ 0 w 12"/>
                <a:gd name="T3" fmla="*/ 12 h 19"/>
                <a:gd name="T4" fmla="*/ 3 w 12"/>
                <a:gd name="T5" fmla="*/ 0 h 19"/>
                <a:gd name="T6" fmla="*/ 8 w 12"/>
                <a:gd name="T7" fmla="*/ 2 h 19"/>
                <a:gd name="T8" fmla="*/ 8 w 12"/>
                <a:gd name="T9" fmla="*/ 9 h 19"/>
                <a:gd name="T10" fmla="*/ 12 w 12"/>
                <a:gd name="T11" fmla="*/ 14 h 19"/>
                <a:gd name="T12" fmla="*/ 8 w 1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2" h="19">
                  <a:moveTo>
                    <a:pt x="8" y="19"/>
                  </a:moveTo>
                  <a:lnTo>
                    <a:pt x="0" y="12"/>
                  </a:lnTo>
                  <a:lnTo>
                    <a:pt x="3" y="0"/>
                  </a:lnTo>
                  <a:lnTo>
                    <a:pt x="8" y="2"/>
                  </a:lnTo>
                  <a:lnTo>
                    <a:pt x="8" y="9"/>
                  </a:lnTo>
                  <a:lnTo>
                    <a:pt x="12" y="14"/>
                  </a:lnTo>
                  <a:lnTo>
                    <a:pt x="8"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Freeform 49"/>
            <p:cNvSpPr>
              <a:spLocks noEditPoints="1"/>
            </p:cNvSpPr>
            <p:nvPr/>
          </p:nvSpPr>
          <p:spPr bwMode="auto">
            <a:xfrm>
              <a:off x="6588126" y="2981325"/>
              <a:ext cx="22225" cy="87313"/>
            </a:xfrm>
            <a:custGeom>
              <a:avLst/>
              <a:gdLst>
                <a:gd name="T0" fmla="*/ 5 w 14"/>
                <a:gd name="T1" fmla="*/ 55 h 55"/>
                <a:gd name="T2" fmla="*/ 0 w 14"/>
                <a:gd name="T3" fmla="*/ 55 h 55"/>
                <a:gd name="T4" fmla="*/ 2 w 14"/>
                <a:gd name="T5" fmla="*/ 41 h 55"/>
                <a:gd name="T6" fmla="*/ 9 w 14"/>
                <a:gd name="T7" fmla="*/ 41 h 55"/>
                <a:gd name="T8" fmla="*/ 5 w 14"/>
                <a:gd name="T9" fmla="*/ 55 h 55"/>
                <a:gd name="T10" fmla="*/ 9 w 14"/>
                <a:gd name="T11" fmla="*/ 36 h 55"/>
                <a:gd name="T12" fmla="*/ 5 w 14"/>
                <a:gd name="T13" fmla="*/ 34 h 55"/>
                <a:gd name="T14" fmla="*/ 7 w 14"/>
                <a:gd name="T15" fmla="*/ 19 h 55"/>
                <a:gd name="T16" fmla="*/ 12 w 14"/>
                <a:gd name="T17" fmla="*/ 22 h 55"/>
                <a:gd name="T18" fmla="*/ 9 w 14"/>
                <a:gd name="T19" fmla="*/ 36 h 55"/>
                <a:gd name="T20" fmla="*/ 12 w 14"/>
                <a:gd name="T21" fmla="*/ 14 h 55"/>
                <a:gd name="T22" fmla="*/ 7 w 14"/>
                <a:gd name="T23" fmla="*/ 14 h 55"/>
                <a:gd name="T24" fmla="*/ 9 w 14"/>
                <a:gd name="T25" fmla="*/ 0 h 55"/>
                <a:gd name="T26" fmla="*/ 14 w 14"/>
                <a:gd name="T27" fmla="*/ 0 h 55"/>
                <a:gd name="T28" fmla="*/ 12 w 14"/>
                <a:gd name="T29" fmla="*/ 1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55">
                  <a:moveTo>
                    <a:pt x="5" y="55"/>
                  </a:moveTo>
                  <a:lnTo>
                    <a:pt x="0" y="55"/>
                  </a:lnTo>
                  <a:lnTo>
                    <a:pt x="2" y="41"/>
                  </a:lnTo>
                  <a:lnTo>
                    <a:pt x="9" y="41"/>
                  </a:lnTo>
                  <a:lnTo>
                    <a:pt x="5" y="55"/>
                  </a:lnTo>
                  <a:close/>
                  <a:moveTo>
                    <a:pt x="9" y="36"/>
                  </a:moveTo>
                  <a:lnTo>
                    <a:pt x="5" y="34"/>
                  </a:lnTo>
                  <a:lnTo>
                    <a:pt x="7" y="19"/>
                  </a:lnTo>
                  <a:lnTo>
                    <a:pt x="12" y="22"/>
                  </a:lnTo>
                  <a:lnTo>
                    <a:pt x="9" y="36"/>
                  </a:lnTo>
                  <a:close/>
                  <a:moveTo>
                    <a:pt x="12" y="14"/>
                  </a:moveTo>
                  <a:lnTo>
                    <a:pt x="7" y="14"/>
                  </a:lnTo>
                  <a:lnTo>
                    <a:pt x="9" y="0"/>
                  </a:lnTo>
                  <a:lnTo>
                    <a:pt x="14" y="0"/>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Freeform 50"/>
            <p:cNvSpPr>
              <a:spLocks/>
            </p:cNvSpPr>
            <p:nvPr/>
          </p:nvSpPr>
          <p:spPr bwMode="auto">
            <a:xfrm>
              <a:off x="6583363" y="2932113"/>
              <a:ext cx="34925" cy="38100"/>
            </a:xfrm>
            <a:custGeom>
              <a:avLst/>
              <a:gdLst>
                <a:gd name="T0" fmla="*/ 8 w 9"/>
                <a:gd name="T1" fmla="*/ 10 h 10"/>
                <a:gd name="T2" fmla="*/ 6 w 9"/>
                <a:gd name="T3" fmla="*/ 10 h 10"/>
                <a:gd name="T4" fmla="*/ 6 w 9"/>
                <a:gd name="T5" fmla="*/ 7 h 10"/>
                <a:gd name="T6" fmla="*/ 3 w 9"/>
                <a:gd name="T7" fmla="*/ 2 h 10"/>
                <a:gd name="T8" fmla="*/ 0 w 9"/>
                <a:gd name="T9" fmla="*/ 3 h 10"/>
                <a:gd name="T10" fmla="*/ 0 w 9"/>
                <a:gd name="T11" fmla="*/ 1 h 10"/>
                <a:gd name="T12" fmla="*/ 3 w 9"/>
                <a:gd name="T13" fmla="*/ 0 h 10"/>
                <a:gd name="T14" fmla="*/ 4 w 9"/>
                <a:gd name="T15" fmla="*/ 0 h 10"/>
                <a:gd name="T16" fmla="*/ 5 w 9"/>
                <a:gd name="T17" fmla="*/ 1 h 10"/>
                <a:gd name="T18" fmla="*/ 9 w 9"/>
                <a:gd name="T19" fmla="*/ 6 h 10"/>
                <a:gd name="T20" fmla="*/ 8 w 9"/>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0">
                  <a:moveTo>
                    <a:pt x="8" y="10"/>
                  </a:moveTo>
                  <a:cubicBezTo>
                    <a:pt x="6" y="10"/>
                    <a:pt x="6" y="10"/>
                    <a:pt x="6" y="10"/>
                  </a:cubicBezTo>
                  <a:cubicBezTo>
                    <a:pt x="6" y="7"/>
                    <a:pt x="6" y="7"/>
                    <a:pt x="6" y="7"/>
                  </a:cubicBezTo>
                  <a:cubicBezTo>
                    <a:pt x="3" y="2"/>
                    <a:pt x="3" y="2"/>
                    <a:pt x="3" y="2"/>
                  </a:cubicBezTo>
                  <a:cubicBezTo>
                    <a:pt x="2" y="2"/>
                    <a:pt x="1" y="3"/>
                    <a:pt x="0" y="3"/>
                  </a:cubicBezTo>
                  <a:cubicBezTo>
                    <a:pt x="0" y="1"/>
                    <a:pt x="0" y="1"/>
                    <a:pt x="0" y="1"/>
                  </a:cubicBezTo>
                  <a:cubicBezTo>
                    <a:pt x="1" y="1"/>
                    <a:pt x="2" y="0"/>
                    <a:pt x="3" y="0"/>
                  </a:cubicBezTo>
                  <a:cubicBezTo>
                    <a:pt x="4" y="0"/>
                    <a:pt x="4" y="0"/>
                    <a:pt x="4" y="0"/>
                  </a:cubicBezTo>
                  <a:cubicBezTo>
                    <a:pt x="5" y="1"/>
                    <a:pt x="5" y="1"/>
                    <a:pt x="5" y="1"/>
                  </a:cubicBezTo>
                  <a:cubicBezTo>
                    <a:pt x="9" y="6"/>
                    <a:pt x="9" y="6"/>
                    <a:pt x="9" y="6"/>
                  </a:cubicBezTo>
                  <a:lnTo>
                    <a:pt x="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Freeform 51"/>
            <p:cNvSpPr>
              <a:spLocks noEditPoints="1"/>
            </p:cNvSpPr>
            <p:nvPr/>
          </p:nvSpPr>
          <p:spPr bwMode="auto">
            <a:xfrm>
              <a:off x="6459538" y="2940050"/>
              <a:ext cx="112713" cy="180975"/>
            </a:xfrm>
            <a:custGeom>
              <a:avLst/>
              <a:gdLst>
                <a:gd name="T0" fmla="*/ 0 w 30"/>
                <a:gd name="T1" fmla="*/ 48 h 48"/>
                <a:gd name="T2" fmla="*/ 0 w 30"/>
                <a:gd name="T3" fmla="*/ 46 h 48"/>
                <a:gd name="T4" fmla="*/ 0 w 30"/>
                <a:gd name="T5" fmla="*/ 41 h 48"/>
                <a:gd name="T6" fmla="*/ 3 w 30"/>
                <a:gd name="T7" fmla="*/ 41 h 48"/>
                <a:gd name="T8" fmla="*/ 2 w 30"/>
                <a:gd name="T9" fmla="*/ 46 h 48"/>
                <a:gd name="T10" fmla="*/ 2 w 30"/>
                <a:gd name="T11" fmla="*/ 48 h 48"/>
                <a:gd name="T12" fmla="*/ 0 w 30"/>
                <a:gd name="T13" fmla="*/ 48 h 48"/>
                <a:gd name="T14" fmla="*/ 3 w 30"/>
                <a:gd name="T15" fmla="*/ 38 h 48"/>
                <a:gd name="T16" fmla="*/ 1 w 30"/>
                <a:gd name="T17" fmla="*/ 38 h 48"/>
                <a:gd name="T18" fmla="*/ 2 w 30"/>
                <a:gd name="T19" fmla="*/ 30 h 48"/>
                <a:gd name="T20" fmla="*/ 4 w 30"/>
                <a:gd name="T21" fmla="*/ 31 h 48"/>
                <a:gd name="T22" fmla="*/ 3 w 30"/>
                <a:gd name="T23" fmla="*/ 38 h 48"/>
                <a:gd name="T24" fmla="*/ 5 w 30"/>
                <a:gd name="T25" fmla="*/ 28 h 48"/>
                <a:gd name="T26" fmla="*/ 3 w 30"/>
                <a:gd name="T27" fmla="*/ 27 h 48"/>
                <a:gd name="T28" fmla="*/ 6 w 30"/>
                <a:gd name="T29" fmla="*/ 21 h 48"/>
                <a:gd name="T30" fmla="*/ 8 w 30"/>
                <a:gd name="T31" fmla="*/ 22 h 48"/>
                <a:gd name="T32" fmla="*/ 5 w 30"/>
                <a:gd name="T33" fmla="*/ 28 h 48"/>
                <a:gd name="T34" fmla="*/ 10 w 30"/>
                <a:gd name="T35" fmla="*/ 19 h 48"/>
                <a:gd name="T36" fmla="*/ 8 w 30"/>
                <a:gd name="T37" fmla="*/ 18 h 48"/>
                <a:gd name="T38" fmla="*/ 12 w 30"/>
                <a:gd name="T39" fmla="*/ 12 h 48"/>
                <a:gd name="T40" fmla="*/ 14 w 30"/>
                <a:gd name="T41" fmla="*/ 13 h 48"/>
                <a:gd name="T42" fmla="*/ 10 w 30"/>
                <a:gd name="T43" fmla="*/ 19 h 48"/>
                <a:gd name="T44" fmla="*/ 16 w 30"/>
                <a:gd name="T45" fmla="*/ 11 h 48"/>
                <a:gd name="T46" fmla="*/ 15 w 30"/>
                <a:gd name="T47" fmla="*/ 10 h 48"/>
                <a:gd name="T48" fmla="*/ 20 w 30"/>
                <a:gd name="T49" fmla="*/ 5 h 48"/>
                <a:gd name="T50" fmla="*/ 21 w 30"/>
                <a:gd name="T51" fmla="*/ 6 h 48"/>
                <a:gd name="T52" fmla="*/ 16 w 30"/>
                <a:gd name="T53" fmla="*/ 11 h 48"/>
                <a:gd name="T54" fmla="*/ 24 w 30"/>
                <a:gd name="T55" fmla="*/ 5 h 48"/>
                <a:gd name="T56" fmla="*/ 23 w 30"/>
                <a:gd name="T57" fmla="*/ 3 h 48"/>
                <a:gd name="T58" fmla="*/ 30 w 30"/>
                <a:gd name="T59" fmla="*/ 0 h 48"/>
                <a:gd name="T60" fmla="*/ 30 w 30"/>
                <a:gd name="T61" fmla="*/ 2 h 48"/>
                <a:gd name="T62" fmla="*/ 24 w 30"/>
                <a:gd name="T63"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 h="48">
                  <a:moveTo>
                    <a:pt x="0" y="48"/>
                  </a:moveTo>
                  <a:cubicBezTo>
                    <a:pt x="0" y="47"/>
                    <a:pt x="0" y="46"/>
                    <a:pt x="0" y="46"/>
                  </a:cubicBezTo>
                  <a:cubicBezTo>
                    <a:pt x="0" y="44"/>
                    <a:pt x="0" y="42"/>
                    <a:pt x="0" y="41"/>
                  </a:cubicBezTo>
                  <a:cubicBezTo>
                    <a:pt x="3" y="41"/>
                    <a:pt x="3" y="41"/>
                    <a:pt x="3" y="41"/>
                  </a:cubicBezTo>
                  <a:cubicBezTo>
                    <a:pt x="2" y="42"/>
                    <a:pt x="2" y="44"/>
                    <a:pt x="2" y="46"/>
                  </a:cubicBezTo>
                  <a:cubicBezTo>
                    <a:pt x="2" y="46"/>
                    <a:pt x="2" y="47"/>
                    <a:pt x="2" y="48"/>
                  </a:cubicBezTo>
                  <a:lnTo>
                    <a:pt x="0" y="48"/>
                  </a:lnTo>
                  <a:close/>
                  <a:moveTo>
                    <a:pt x="3" y="38"/>
                  </a:moveTo>
                  <a:cubicBezTo>
                    <a:pt x="1" y="38"/>
                    <a:pt x="1" y="38"/>
                    <a:pt x="1" y="38"/>
                  </a:cubicBezTo>
                  <a:cubicBezTo>
                    <a:pt x="1" y="35"/>
                    <a:pt x="2" y="33"/>
                    <a:pt x="2" y="30"/>
                  </a:cubicBezTo>
                  <a:cubicBezTo>
                    <a:pt x="4" y="31"/>
                    <a:pt x="4" y="31"/>
                    <a:pt x="4" y="31"/>
                  </a:cubicBezTo>
                  <a:cubicBezTo>
                    <a:pt x="4" y="33"/>
                    <a:pt x="3" y="35"/>
                    <a:pt x="3" y="38"/>
                  </a:cubicBezTo>
                  <a:close/>
                  <a:moveTo>
                    <a:pt x="5" y="28"/>
                  </a:moveTo>
                  <a:cubicBezTo>
                    <a:pt x="3" y="27"/>
                    <a:pt x="3" y="27"/>
                    <a:pt x="3" y="27"/>
                  </a:cubicBezTo>
                  <a:cubicBezTo>
                    <a:pt x="4" y="25"/>
                    <a:pt x="5" y="23"/>
                    <a:pt x="6" y="21"/>
                  </a:cubicBezTo>
                  <a:cubicBezTo>
                    <a:pt x="8" y="22"/>
                    <a:pt x="8" y="22"/>
                    <a:pt x="8" y="22"/>
                  </a:cubicBezTo>
                  <a:cubicBezTo>
                    <a:pt x="7" y="24"/>
                    <a:pt x="6" y="26"/>
                    <a:pt x="5" y="28"/>
                  </a:cubicBezTo>
                  <a:close/>
                  <a:moveTo>
                    <a:pt x="10" y="19"/>
                  </a:moveTo>
                  <a:cubicBezTo>
                    <a:pt x="8" y="18"/>
                    <a:pt x="8" y="18"/>
                    <a:pt x="8" y="18"/>
                  </a:cubicBezTo>
                  <a:cubicBezTo>
                    <a:pt x="9" y="16"/>
                    <a:pt x="11" y="14"/>
                    <a:pt x="12" y="12"/>
                  </a:cubicBezTo>
                  <a:cubicBezTo>
                    <a:pt x="14" y="13"/>
                    <a:pt x="14" y="13"/>
                    <a:pt x="14" y="13"/>
                  </a:cubicBezTo>
                  <a:cubicBezTo>
                    <a:pt x="12" y="15"/>
                    <a:pt x="11" y="17"/>
                    <a:pt x="10" y="19"/>
                  </a:cubicBezTo>
                  <a:close/>
                  <a:moveTo>
                    <a:pt x="16" y="11"/>
                  </a:moveTo>
                  <a:cubicBezTo>
                    <a:pt x="15" y="10"/>
                    <a:pt x="15" y="10"/>
                    <a:pt x="15" y="10"/>
                  </a:cubicBezTo>
                  <a:cubicBezTo>
                    <a:pt x="16" y="8"/>
                    <a:pt x="18" y="6"/>
                    <a:pt x="20" y="5"/>
                  </a:cubicBezTo>
                  <a:cubicBezTo>
                    <a:pt x="21" y="6"/>
                    <a:pt x="21" y="6"/>
                    <a:pt x="21" y="6"/>
                  </a:cubicBezTo>
                  <a:cubicBezTo>
                    <a:pt x="20" y="8"/>
                    <a:pt x="18" y="9"/>
                    <a:pt x="16" y="11"/>
                  </a:cubicBezTo>
                  <a:close/>
                  <a:moveTo>
                    <a:pt x="24" y="5"/>
                  </a:moveTo>
                  <a:cubicBezTo>
                    <a:pt x="23" y="3"/>
                    <a:pt x="23" y="3"/>
                    <a:pt x="23" y="3"/>
                  </a:cubicBezTo>
                  <a:cubicBezTo>
                    <a:pt x="25" y="2"/>
                    <a:pt x="27" y="1"/>
                    <a:pt x="30" y="0"/>
                  </a:cubicBezTo>
                  <a:cubicBezTo>
                    <a:pt x="30" y="2"/>
                    <a:pt x="30" y="2"/>
                    <a:pt x="30" y="2"/>
                  </a:cubicBezTo>
                  <a:cubicBezTo>
                    <a:pt x="28" y="3"/>
                    <a:pt x="26" y="4"/>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Freeform 52"/>
            <p:cNvSpPr>
              <a:spLocks/>
            </p:cNvSpPr>
            <p:nvPr/>
          </p:nvSpPr>
          <p:spPr bwMode="auto">
            <a:xfrm>
              <a:off x="6462713" y="3132138"/>
              <a:ext cx="19050" cy="19050"/>
            </a:xfrm>
            <a:custGeom>
              <a:avLst/>
              <a:gdLst>
                <a:gd name="T0" fmla="*/ 5 w 5"/>
                <a:gd name="T1" fmla="*/ 5 h 5"/>
                <a:gd name="T2" fmla="*/ 0 w 5"/>
                <a:gd name="T3" fmla="*/ 5 h 5"/>
                <a:gd name="T4" fmla="*/ 0 w 5"/>
                <a:gd name="T5" fmla="*/ 4 h 5"/>
                <a:gd name="T6" fmla="*/ 0 w 5"/>
                <a:gd name="T7" fmla="*/ 0 h 5"/>
                <a:gd name="T8" fmla="*/ 2 w 5"/>
                <a:gd name="T9" fmla="*/ 0 h 5"/>
                <a:gd name="T10" fmla="*/ 2 w 5"/>
                <a:gd name="T11" fmla="*/ 3 h 5"/>
                <a:gd name="T12" fmla="*/ 5 w 5"/>
                <a:gd name="T13" fmla="*/ 3 h 5"/>
                <a:gd name="T14" fmla="*/ 5 w 5"/>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5">
                  <a:moveTo>
                    <a:pt x="5" y="5"/>
                  </a:moveTo>
                  <a:cubicBezTo>
                    <a:pt x="0" y="5"/>
                    <a:pt x="0" y="5"/>
                    <a:pt x="0" y="5"/>
                  </a:cubicBezTo>
                  <a:cubicBezTo>
                    <a:pt x="0" y="4"/>
                    <a:pt x="0" y="4"/>
                    <a:pt x="0" y="4"/>
                  </a:cubicBezTo>
                  <a:cubicBezTo>
                    <a:pt x="0" y="3"/>
                    <a:pt x="0" y="1"/>
                    <a:pt x="0" y="0"/>
                  </a:cubicBezTo>
                  <a:cubicBezTo>
                    <a:pt x="2" y="0"/>
                    <a:pt x="2" y="0"/>
                    <a:pt x="2" y="0"/>
                  </a:cubicBezTo>
                  <a:cubicBezTo>
                    <a:pt x="2" y="1"/>
                    <a:pt x="2" y="2"/>
                    <a:pt x="2" y="3"/>
                  </a:cubicBezTo>
                  <a:cubicBezTo>
                    <a:pt x="5" y="3"/>
                    <a:pt x="5" y="3"/>
                    <a:pt x="5" y="3"/>
                  </a:cubicBezTo>
                  <a:lnTo>
                    <a:pt x="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Freeform 53"/>
            <p:cNvSpPr>
              <a:spLocks noEditPoints="1"/>
            </p:cNvSpPr>
            <p:nvPr/>
          </p:nvSpPr>
          <p:spPr bwMode="auto">
            <a:xfrm>
              <a:off x="6492876" y="3143250"/>
              <a:ext cx="254000" cy="7938"/>
            </a:xfrm>
            <a:custGeom>
              <a:avLst/>
              <a:gdLst>
                <a:gd name="T0" fmla="*/ 160 w 160"/>
                <a:gd name="T1" fmla="*/ 5 h 5"/>
                <a:gd name="T2" fmla="*/ 143 w 160"/>
                <a:gd name="T3" fmla="*/ 5 h 5"/>
                <a:gd name="T4" fmla="*/ 143 w 160"/>
                <a:gd name="T5" fmla="*/ 0 h 5"/>
                <a:gd name="T6" fmla="*/ 160 w 160"/>
                <a:gd name="T7" fmla="*/ 0 h 5"/>
                <a:gd name="T8" fmla="*/ 160 w 160"/>
                <a:gd name="T9" fmla="*/ 5 h 5"/>
                <a:gd name="T10" fmla="*/ 136 w 160"/>
                <a:gd name="T11" fmla="*/ 5 h 5"/>
                <a:gd name="T12" fmla="*/ 119 w 160"/>
                <a:gd name="T13" fmla="*/ 5 h 5"/>
                <a:gd name="T14" fmla="*/ 119 w 160"/>
                <a:gd name="T15" fmla="*/ 0 h 5"/>
                <a:gd name="T16" fmla="*/ 136 w 160"/>
                <a:gd name="T17" fmla="*/ 0 h 5"/>
                <a:gd name="T18" fmla="*/ 136 w 160"/>
                <a:gd name="T19" fmla="*/ 5 h 5"/>
                <a:gd name="T20" fmla="*/ 112 w 160"/>
                <a:gd name="T21" fmla="*/ 5 h 5"/>
                <a:gd name="T22" fmla="*/ 95 w 160"/>
                <a:gd name="T23" fmla="*/ 5 h 5"/>
                <a:gd name="T24" fmla="*/ 95 w 160"/>
                <a:gd name="T25" fmla="*/ 0 h 5"/>
                <a:gd name="T26" fmla="*/ 112 w 160"/>
                <a:gd name="T27" fmla="*/ 0 h 5"/>
                <a:gd name="T28" fmla="*/ 112 w 160"/>
                <a:gd name="T29" fmla="*/ 5 h 5"/>
                <a:gd name="T30" fmla="*/ 88 w 160"/>
                <a:gd name="T31" fmla="*/ 5 h 5"/>
                <a:gd name="T32" fmla="*/ 72 w 160"/>
                <a:gd name="T33" fmla="*/ 5 h 5"/>
                <a:gd name="T34" fmla="*/ 72 w 160"/>
                <a:gd name="T35" fmla="*/ 0 h 5"/>
                <a:gd name="T36" fmla="*/ 88 w 160"/>
                <a:gd name="T37" fmla="*/ 0 h 5"/>
                <a:gd name="T38" fmla="*/ 88 w 160"/>
                <a:gd name="T39" fmla="*/ 5 h 5"/>
                <a:gd name="T40" fmla="*/ 65 w 160"/>
                <a:gd name="T41" fmla="*/ 5 h 5"/>
                <a:gd name="T42" fmla="*/ 48 w 160"/>
                <a:gd name="T43" fmla="*/ 5 h 5"/>
                <a:gd name="T44" fmla="*/ 48 w 160"/>
                <a:gd name="T45" fmla="*/ 0 h 5"/>
                <a:gd name="T46" fmla="*/ 65 w 160"/>
                <a:gd name="T47" fmla="*/ 0 h 5"/>
                <a:gd name="T48" fmla="*/ 65 w 160"/>
                <a:gd name="T49" fmla="*/ 5 h 5"/>
                <a:gd name="T50" fmla="*/ 41 w 160"/>
                <a:gd name="T51" fmla="*/ 5 h 5"/>
                <a:gd name="T52" fmla="*/ 24 w 160"/>
                <a:gd name="T53" fmla="*/ 5 h 5"/>
                <a:gd name="T54" fmla="*/ 24 w 160"/>
                <a:gd name="T55" fmla="*/ 0 h 5"/>
                <a:gd name="T56" fmla="*/ 41 w 160"/>
                <a:gd name="T57" fmla="*/ 0 h 5"/>
                <a:gd name="T58" fmla="*/ 41 w 160"/>
                <a:gd name="T59" fmla="*/ 5 h 5"/>
                <a:gd name="T60" fmla="*/ 17 w 160"/>
                <a:gd name="T61" fmla="*/ 5 h 5"/>
                <a:gd name="T62" fmla="*/ 0 w 160"/>
                <a:gd name="T63" fmla="*/ 5 h 5"/>
                <a:gd name="T64" fmla="*/ 0 w 160"/>
                <a:gd name="T65" fmla="*/ 0 h 5"/>
                <a:gd name="T66" fmla="*/ 17 w 160"/>
                <a:gd name="T67" fmla="*/ 0 h 5"/>
                <a:gd name="T68" fmla="*/ 17 w 160"/>
                <a:gd name="T6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5">
                  <a:moveTo>
                    <a:pt x="160" y="5"/>
                  </a:moveTo>
                  <a:lnTo>
                    <a:pt x="143" y="5"/>
                  </a:lnTo>
                  <a:lnTo>
                    <a:pt x="143" y="0"/>
                  </a:lnTo>
                  <a:lnTo>
                    <a:pt x="160" y="0"/>
                  </a:lnTo>
                  <a:lnTo>
                    <a:pt x="160" y="5"/>
                  </a:lnTo>
                  <a:close/>
                  <a:moveTo>
                    <a:pt x="136" y="5"/>
                  </a:moveTo>
                  <a:lnTo>
                    <a:pt x="119" y="5"/>
                  </a:lnTo>
                  <a:lnTo>
                    <a:pt x="119" y="0"/>
                  </a:lnTo>
                  <a:lnTo>
                    <a:pt x="136" y="0"/>
                  </a:lnTo>
                  <a:lnTo>
                    <a:pt x="136" y="5"/>
                  </a:lnTo>
                  <a:close/>
                  <a:moveTo>
                    <a:pt x="112" y="5"/>
                  </a:moveTo>
                  <a:lnTo>
                    <a:pt x="95" y="5"/>
                  </a:lnTo>
                  <a:lnTo>
                    <a:pt x="95" y="0"/>
                  </a:lnTo>
                  <a:lnTo>
                    <a:pt x="112" y="0"/>
                  </a:lnTo>
                  <a:lnTo>
                    <a:pt x="112" y="5"/>
                  </a:lnTo>
                  <a:close/>
                  <a:moveTo>
                    <a:pt x="88" y="5"/>
                  </a:moveTo>
                  <a:lnTo>
                    <a:pt x="72" y="5"/>
                  </a:lnTo>
                  <a:lnTo>
                    <a:pt x="72" y="0"/>
                  </a:lnTo>
                  <a:lnTo>
                    <a:pt x="88" y="0"/>
                  </a:lnTo>
                  <a:lnTo>
                    <a:pt x="88" y="5"/>
                  </a:lnTo>
                  <a:close/>
                  <a:moveTo>
                    <a:pt x="65" y="5"/>
                  </a:moveTo>
                  <a:lnTo>
                    <a:pt x="48" y="5"/>
                  </a:lnTo>
                  <a:lnTo>
                    <a:pt x="48" y="0"/>
                  </a:lnTo>
                  <a:lnTo>
                    <a:pt x="65" y="0"/>
                  </a:lnTo>
                  <a:lnTo>
                    <a:pt x="65" y="5"/>
                  </a:lnTo>
                  <a:close/>
                  <a:moveTo>
                    <a:pt x="41" y="5"/>
                  </a:moveTo>
                  <a:lnTo>
                    <a:pt x="24" y="5"/>
                  </a:lnTo>
                  <a:lnTo>
                    <a:pt x="24" y="0"/>
                  </a:lnTo>
                  <a:lnTo>
                    <a:pt x="41" y="0"/>
                  </a:lnTo>
                  <a:lnTo>
                    <a:pt x="41" y="5"/>
                  </a:lnTo>
                  <a:close/>
                  <a:moveTo>
                    <a:pt x="17" y="5"/>
                  </a:moveTo>
                  <a:lnTo>
                    <a:pt x="0" y="5"/>
                  </a:lnTo>
                  <a:lnTo>
                    <a:pt x="0" y="0"/>
                  </a:lnTo>
                  <a:lnTo>
                    <a:pt x="17" y="0"/>
                  </a:lnTo>
                  <a:lnTo>
                    <a:pt x="1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8" name="Freeform 54"/>
            <p:cNvSpPr>
              <a:spLocks/>
            </p:cNvSpPr>
            <p:nvPr/>
          </p:nvSpPr>
          <p:spPr bwMode="auto">
            <a:xfrm>
              <a:off x="6757988" y="3132138"/>
              <a:ext cx="22225" cy="19050"/>
            </a:xfrm>
            <a:custGeom>
              <a:avLst/>
              <a:gdLst>
                <a:gd name="T0" fmla="*/ 5 w 6"/>
                <a:gd name="T1" fmla="*/ 5 h 5"/>
                <a:gd name="T2" fmla="*/ 0 w 6"/>
                <a:gd name="T3" fmla="*/ 5 h 5"/>
                <a:gd name="T4" fmla="*/ 0 w 6"/>
                <a:gd name="T5" fmla="*/ 3 h 5"/>
                <a:gd name="T6" fmla="*/ 3 w 6"/>
                <a:gd name="T7" fmla="*/ 3 h 5"/>
                <a:gd name="T8" fmla="*/ 3 w 6"/>
                <a:gd name="T9" fmla="*/ 0 h 5"/>
                <a:gd name="T10" fmla="*/ 6 w 6"/>
                <a:gd name="T11" fmla="*/ 0 h 5"/>
                <a:gd name="T12" fmla="*/ 5 w 6"/>
                <a:gd name="T13" fmla="*/ 4 h 5"/>
                <a:gd name="T14" fmla="*/ 5 w 6"/>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5">
                  <a:moveTo>
                    <a:pt x="5" y="5"/>
                  </a:moveTo>
                  <a:cubicBezTo>
                    <a:pt x="0" y="5"/>
                    <a:pt x="0" y="5"/>
                    <a:pt x="0" y="5"/>
                  </a:cubicBezTo>
                  <a:cubicBezTo>
                    <a:pt x="0" y="3"/>
                    <a:pt x="0" y="3"/>
                    <a:pt x="0" y="3"/>
                  </a:cubicBezTo>
                  <a:cubicBezTo>
                    <a:pt x="3" y="3"/>
                    <a:pt x="3" y="3"/>
                    <a:pt x="3" y="3"/>
                  </a:cubicBezTo>
                  <a:cubicBezTo>
                    <a:pt x="3" y="2"/>
                    <a:pt x="3" y="1"/>
                    <a:pt x="3" y="0"/>
                  </a:cubicBezTo>
                  <a:cubicBezTo>
                    <a:pt x="6" y="0"/>
                    <a:pt x="6" y="0"/>
                    <a:pt x="6" y="0"/>
                  </a:cubicBezTo>
                  <a:cubicBezTo>
                    <a:pt x="5" y="1"/>
                    <a:pt x="5" y="3"/>
                    <a:pt x="5" y="4"/>
                  </a:cubicBezTo>
                  <a:lnTo>
                    <a:pt x="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9" name="Freeform 55"/>
            <p:cNvSpPr>
              <a:spLocks noEditPoints="1"/>
            </p:cNvSpPr>
            <p:nvPr/>
          </p:nvSpPr>
          <p:spPr bwMode="auto">
            <a:xfrm>
              <a:off x="6667501" y="2940050"/>
              <a:ext cx="112713" cy="180975"/>
            </a:xfrm>
            <a:custGeom>
              <a:avLst/>
              <a:gdLst>
                <a:gd name="T0" fmla="*/ 30 w 30"/>
                <a:gd name="T1" fmla="*/ 48 h 48"/>
                <a:gd name="T2" fmla="*/ 28 w 30"/>
                <a:gd name="T3" fmla="*/ 48 h 48"/>
                <a:gd name="T4" fmla="*/ 28 w 30"/>
                <a:gd name="T5" fmla="*/ 46 h 48"/>
                <a:gd name="T6" fmla="*/ 28 w 30"/>
                <a:gd name="T7" fmla="*/ 41 h 48"/>
                <a:gd name="T8" fmla="*/ 30 w 30"/>
                <a:gd name="T9" fmla="*/ 41 h 48"/>
                <a:gd name="T10" fmla="*/ 30 w 30"/>
                <a:gd name="T11" fmla="*/ 46 h 48"/>
                <a:gd name="T12" fmla="*/ 30 w 30"/>
                <a:gd name="T13" fmla="*/ 48 h 48"/>
                <a:gd name="T14" fmla="*/ 27 w 30"/>
                <a:gd name="T15" fmla="*/ 38 h 48"/>
                <a:gd name="T16" fmla="*/ 26 w 30"/>
                <a:gd name="T17" fmla="*/ 31 h 48"/>
                <a:gd name="T18" fmla="*/ 28 w 30"/>
                <a:gd name="T19" fmla="*/ 30 h 48"/>
                <a:gd name="T20" fmla="*/ 29 w 30"/>
                <a:gd name="T21" fmla="*/ 38 h 48"/>
                <a:gd name="T22" fmla="*/ 27 w 30"/>
                <a:gd name="T23" fmla="*/ 38 h 48"/>
                <a:gd name="T24" fmla="*/ 25 w 30"/>
                <a:gd name="T25" fmla="*/ 28 h 48"/>
                <a:gd name="T26" fmla="*/ 22 w 30"/>
                <a:gd name="T27" fmla="*/ 22 h 48"/>
                <a:gd name="T28" fmla="*/ 24 w 30"/>
                <a:gd name="T29" fmla="*/ 21 h 48"/>
                <a:gd name="T30" fmla="*/ 27 w 30"/>
                <a:gd name="T31" fmla="*/ 27 h 48"/>
                <a:gd name="T32" fmla="*/ 25 w 30"/>
                <a:gd name="T33" fmla="*/ 28 h 48"/>
                <a:gd name="T34" fmla="*/ 20 w 30"/>
                <a:gd name="T35" fmla="*/ 19 h 48"/>
                <a:gd name="T36" fmla="*/ 16 w 30"/>
                <a:gd name="T37" fmla="*/ 13 h 48"/>
                <a:gd name="T38" fmla="*/ 18 w 30"/>
                <a:gd name="T39" fmla="*/ 12 h 48"/>
                <a:gd name="T40" fmla="*/ 22 w 30"/>
                <a:gd name="T41" fmla="*/ 18 h 48"/>
                <a:gd name="T42" fmla="*/ 20 w 30"/>
                <a:gd name="T43" fmla="*/ 19 h 48"/>
                <a:gd name="T44" fmla="*/ 14 w 30"/>
                <a:gd name="T45" fmla="*/ 11 h 48"/>
                <a:gd name="T46" fmla="*/ 9 w 30"/>
                <a:gd name="T47" fmla="*/ 7 h 48"/>
                <a:gd name="T48" fmla="*/ 10 w 30"/>
                <a:gd name="T49" fmla="*/ 5 h 48"/>
                <a:gd name="T50" fmla="*/ 16 w 30"/>
                <a:gd name="T51" fmla="*/ 10 h 48"/>
                <a:gd name="T52" fmla="*/ 14 w 30"/>
                <a:gd name="T53" fmla="*/ 11 h 48"/>
                <a:gd name="T54" fmla="*/ 6 w 30"/>
                <a:gd name="T55" fmla="*/ 5 h 48"/>
                <a:gd name="T56" fmla="*/ 0 w 30"/>
                <a:gd name="T57" fmla="*/ 2 h 48"/>
                <a:gd name="T58" fmla="*/ 1 w 30"/>
                <a:gd name="T59" fmla="*/ 0 h 48"/>
                <a:gd name="T60" fmla="*/ 7 w 30"/>
                <a:gd name="T61" fmla="*/ 3 h 48"/>
                <a:gd name="T62" fmla="*/ 6 w 30"/>
                <a:gd name="T63"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 h="48">
                  <a:moveTo>
                    <a:pt x="30" y="48"/>
                  </a:moveTo>
                  <a:cubicBezTo>
                    <a:pt x="28" y="48"/>
                    <a:pt x="28" y="48"/>
                    <a:pt x="28" y="48"/>
                  </a:cubicBezTo>
                  <a:cubicBezTo>
                    <a:pt x="28" y="47"/>
                    <a:pt x="28" y="46"/>
                    <a:pt x="28" y="46"/>
                  </a:cubicBezTo>
                  <a:cubicBezTo>
                    <a:pt x="28" y="44"/>
                    <a:pt x="28" y="43"/>
                    <a:pt x="28" y="41"/>
                  </a:cubicBezTo>
                  <a:cubicBezTo>
                    <a:pt x="30" y="41"/>
                    <a:pt x="30" y="41"/>
                    <a:pt x="30" y="41"/>
                  </a:cubicBezTo>
                  <a:cubicBezTo>
                    <a:pt x="30" y="42"/>
                    <a:pt x="30" y="44"/>
                    <a:pt x="30" y="46"/>
                  </a:cubicBezTo>
                  <a:cubicBezTo>
                    <a:pt x="30" y="46"/>
                    <a:pt x="30" y="47"/>
                    <a:pt x="30" y="48"/>
                  </a:cubicBezTo>
                  <a:close/>
                  <a:moveTo>
                    <a:pt x="27" y="38"/>
                  </a:moveTo>
                  <a:cubicBezTo>
                    <a:pt x="27" y="36"/>
                    <a:pt x="26" y="33"/>
                    <a:pt x="26" y="31"/>
                  </a:cubicBezTo>
                  <a:cubicBezTo>
                    <a:pt x="28" y="30"/>
                    <a:pt x="28" y="30"/>
                    <a:pt x="28" y="30"/>
                  </a:cubicBezTo>
                  <a:cubicBezTo>
                    <a:pt x="28" y="33"/>
                    <a:pt x="29" y="35"/>
                    <a:pt x="29" y="38"/>
                  </a:cubicBezTo>
                  <a:lnTo>
                    <a:pt x="27" y="38"/>
                  </a:lnTo>
                  <a:close/>
                  <a:moveTo>
                    <a:pt x="25" y="28"/>
                  </a:moveTo>
                  <a:cubicBezTo>
                    <a:pt x="24" y="26"/>
                    <a:pt x="23" y="24"/>
                    <a:pt x="22" y="22"/>
                  </a:cubicBezTo>
                  <a:cubicBezTo>
                    <a:pt x="24" y="21"/>
                    <a:pt x="24" y="21"/>
                    <a:pt x="24" y="21"/>
                  </a:cubicBezTo>
                  <a:cubicBezTo>
                    <a:pt x="25" y="23"/>
                    <a:pt x="26" y="25"/>
                    <a:pt x="27" y="27"/>
                  </a:cubicBezTo>
                  <a:lnTo>
                    <a:pt x="25" y="28"/>
                  </a:lnTo>
                  <a:close/>
                  <a:moveTo>
                    <a:pt x="20" y="19"/>
                  </a:moveTo>
                  <a:cubicBezTo>
                    <a:pt x="19" y="17"/>
                    <a:pt x="18" y="15"/>
                    <a:pt x="16" y="13"/>
                  </a:cubicBezTo>
                  <a:cubicBezTo>
                    <a:pt x="18" y="12"/>
                    <a:pt x="18" y="12"/>
                    <a:pt x="18" y="12"/>
                  </a:cubicBezTo>
                  <a:cubicBezTo>
                    <a:pt x="19" y="14"/>
                    <a:pt x="21" y="16"/>
                    <a:pt x="22" y="18"/>
                  </a:cubicBezTo>
                  <a:lnTo>
                    <a:pt x="20" y="19"/>
                  </a:lnTo>
                  <a:close/>
                  <a:moveTo>
                    <a:pt x="14" y="11"/>
                  </a:moveTo>
                  <a:cubicBezTo>
                    <a:pt x="13" y="10"/>
                    <a:pt x="11" y="8"/>
                    <a:pt x="9" y="7"/>
                  </a:cubicBezTo>
                  <a:cubicBezTo>
                    <a:pt x="10" y="5"/>
                    <a:pt x="10" y="5"/>
                    <a:pt x="10" y="5"/>
                  </a:cubicBezTo>
                  <a:cubicBezTo>
                    <a:pt x="12" y="6"/>
                    <a:pt x="14" y="8"/>
                    <a:pt x="16" y="10"/>
                  </a:cubicBezTo>
                  <a:lnTo>
                    <a:pt x="14" y="11"/>
                  </a:lnTo>
                  <a:close/>
                  <a:moveTo>
                    <a:pt x="6" y="5"/>
                  </a:moveTo>
                  <a:cubicBezTo>
                    <a:pt x="4" y="4"/>
                    <a:pt x="2" y="3"/>
                    <a:pt x="0" y="2"/>
                  </a:cubicBezTo>
                  <a:cubicBezTo>
                    <a:pt x="1" y="0"/>
                    <a:pt x="1" y="0"/>
                    <a:pt x="1" y="0"/>
                  </a:cubicBezTo>
                  <a:cubicBezTo>
                    <a:pt x="3" y="1"/>
                    <a:pt x="5" y="2"/>
                    <a:pt x="7" y="3"/>
                  </a:cubicBezTo>
                  <a:lnTo>
                    <a:pt x="6"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Oval 56"/>
            <p:cNvSpPr>
              <a:spLocks noChangeArrowheads="1"/>
            </p:cNvSpPr>
            <p:nvPr/>
          </p:nvSpPr>
          <p:spPr bwMode="auto">
            <a:xfrm>
              <a:off x="6515101" y="3725863"/>
              <a:ext cx="196850" cy="1920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1" name="Freeform 57"/>
            <p:cNvSpPr>
              <a:spLocks/>
            </p:cNvSpPr>
            <p:nvPr/>
          </p:nvSpPr>
          <p:spPr bwMode="auto">
            <a:xfrm>
              <a:off x="6459538" y="3929063"/>
              <a:ext cx="309563" cy="211138"/>
            </a:xfrm>
            <a:custGeom>
              <a:avLst/>
              <a:gdLst>
                <a:gd name="T0" fmla="*/ 48 w 82"/>
                <a:gd name="T1" fmla="*/ 1 h 56"/>
                <a:gd name="T2" fmla="*/ 44 w 82"/>
                <a:gd name="T3" fmla="*/ 6 h 56"/>
                <a:gd name="T4" fmla="*/ 50 w 82"/>
                <a:gd name="T5" fmla="*/ 41 h 56"/>
                <a:gd name="T6" fmla="*/ 42 w 82"/>
                <a:gd name="T7" fmla="*/ 51 h 56"/>
                <a:gd name="T8" fmla="*/ 33 w 82"/>
                <a:gd name="T9" fmla="*/ 41 h 56"/>
                <a:gd name="T10" fmla="*/ 39 w 82"/>
                <a:gd name="T11" fmla="*/ 6 h 56"/>
                <a:gd name="T12" fmla="*/ 35 w 82"/>
                <a:gd name="T13" fmla="*/ 0 h 56"/>
                <a:gd name="T14" fmla="*/ 0 w 82"/>
                <a:gd name="T15" fmla="*/ 47 h 56"/>
                <a:gd name="T16" fmla="*/ 0 w 82"/>
                <a:gd name="T17" fmla="*/ 56 h 56"/>
                <a:gd name="T18" fmla="*/ 81 w 82"/>
                <a:gd name="T19" fmla="*/ 56 h 56"/>
                <a:gd name="T20" fmla="*/ 82 w 82"/>
                <a:gd name="T21" fmla="*/ 47 h 56"/>
                <a:gd name="T22" fmla="*/ 48 w 82"/>
                <a:gd name="T23"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56">
                  <a:moveTo>
                    <a:pt x="48" y="1"/>
                  </a:moveTo>
                  <a:cubicBezTo>
                    <a:pt x="44" y="6"/>
                    <a:pt x="44" y="6"/>
                    <a:pt x="44" y="6"/>
                  </a:cubicBezTo>
                  <a:cubicBezTo>
                    <a:pt x="50" y="41"/>
                    <a:pt x="50" y="41"/>
                    <a:pt x="50" y="41"/>
                  </a:cubicBezTo>
                  <a:cubicBezTo>
                    <a:pt x="42" y="51"/>
                    <a:pt x="42" y="51"/>
                    <a:pt x="42" y="51"/>
                  </a:cubicBezTo>
                  <a:cubicBezTo>
                    <a:pt x="33" y="41"/>
                    <a:pt x="33" y="41"/>
                    <a:pt x="33" y="41"/>
                  </a:cubicBezTo>
                  <a:cubicBezTo>
                    <a:pt x="39" y="6"/>
                    <a:pt x="39" y="6"/>
                    <a:pt x="39" y="6"/>
                  </a:cubicBezTo>
                  <a:cubicBezTo>
                    <a:pt x="35" y="0"/>
                    <a:pt x="35" y="0"/>
                    <a:pt x="35" y="0"/>
                  </a:cubicBezTo>
                  <a:cubicBezTo>
                    <a:pt x="15" y="3"/>
                    <a:pt x="0" y="23"/>
                    <a:pt x="0" y="47"/>
                  </a:cubicBezTo>
                  <a:cubicBezTo>
                    <a:pt x="0" y="50"/>
                    <a:pt x="0" y="53"/>
                    <a:pt x="0" y="56"/>
                  </a:cubicBezTo>
                  <a:cubicBezTo>
                    <a:pt x="81" y="56"/>
                    <a:pt x="81" y="56"/>
                    <a:pt x="81" y="56"/>
                  </a:cubicBezTo>
                  <a:cubicBezTo>
                    <a:pt x="82" y="53"/>
                    <a:pt x="82" y="50"/>
                    <a:pt x="82" y="47"/>
                  </a:cubicBezTo>
                  <a:cubicBezTo>
                    <a:pt x="82" y="24"/>
                    <a:pt x="67" y="4"/>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Oval 58"/>
            <p:cNvSpPr>
              <a:spLocks noChangeArrowheads="1"/>
            </p:cNvSpPr>
            <p:nvPr/>
          </p:nvSpPr>
          <p:spPr bwMode="auto">
            <a:xfrm>
              <a:off x="6515101" y="3227388"/>
              <a:ext cx="196850" cy="1920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Freeform 59"/>
            <p:cNvSpPr>
              <a:spLocks/>
            </p:cNvSpPr>
            <p:nvPr/>
          </p:nvSpPr>
          <p:spPr bwMode="auto">
            <a:xfrm>
              <a:off x="6459538" y="3435350"/>
              <a:ext cx="309563" cy="206375"/>
            </a:xfrm>
            <a:custGeom>
              <a:avLst/>
              <a:gdLst>
                <a:gd name="T0" fmla="*/ 48 w 82"/>
                <a:gd name="T1" fmla="*/ 0 h 55"/>
                <a:gd name="T2" fmla="*/ 44 w 82"/>
                <a:gd name="T3" fmla="*/ 5 h 55"/>
                <a:gd name="T4" fmla="*/ 50 w 82"/>
                <a:gd name="T5" fmla="*/ 40 h 55"/>
                <a:gd name="T6" fmla="*/ 42 w 82"/>
                <a:gd name="T7" fmla="*/ 50 h 55"/>
                <a:gd name="T8" fmla="*/ 33 w 82"/>
                <a:gd name="T9" fmla="*/ 41 h 55"/>
                <a:gd name="T10" fmla="*/ 39 w 82"/>
                <a:gd name="T11" fmla="*/ 5 h 55"/>
                <a:gd name="T12" fmla="*/ 35 w 82"/>
                <a:gd name="T13" fmla="*/ 0 h 55"/>
                <a:gd name="T14" fmla="*/ 0 w 82"/>
                <a:gd name="T15" fmla="*/ 46 h 55"/>
                <a:gd name="T16" fmla="*/ 0 w 82"/>
                <a:gd name="T17" fmla="*/ 55 h 55"/>
                <a:gd name="T18" fmla="*/ 81 w 82"/>
                <a:gd name="T19" fmla="*/ 55 h 55"/>
                <a:gd name="T20" fmla="*/ 82 w 82"/>
                <a:gd name="T21" fmla="*/ 46 h 55"/>
                <a:gd name="T22" fmla="*/ 48 w 82"/>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55">
                  <a:moveTo>
                    <a:pt x="48" y="0"/>
                  </a:moveTo>
                  <a:cubicBezTo>
                    <a:pt x="44" y="5"/>
                    <a:pt x="44" y="5"/>
                    <a:pt x="44" y="5"/>
                  </a:cubicBezTo>
                  <a:cubicBezTo>
                    <a:pt x="50" y="40"/>
                    <a:pt x="50" y="40"/>
                    <a:pt x="50" y="40"/>
                  </a:cubicBezTo>
                  <a:cubicBezTo>
                    <a:pt x="42" y="50"/>
                    <a:pt x="42" y="50"/>
                    <a:pt x="42" y="50"/>
                  </a:cubicBezTo>
                  <a:cubicBezTo>
                    <a:pt x="33" y="41"/>
                    <a:pt x="33" y="41"/>
                    <a:pt x="33" y="41"/>
                  </a:cubicBezTo>
                  <a:cubicBezTo>
                    <a:pt x="39" y="5"/>
                    <a:pt x="39" y="5"/>
                    <a:pt x="39" y="5"/>
                  </a:cubicBezTo>
                  <a:cubicBezTo>
                    <a:pt x="35" y="0"/>
                    <a:pt x="35" y="0"/>
                    <a:pt x="35" y="0"/>
                  </a:cubicBezTo>
                  <a:cubicBezTo>
                    <a:pt x="15" y="3"/>
                    <a:pt x="0" y="22"/>
                    <a:pt x="0" y="46"/>
                  </a:cubicBezTo>
                  <a:cubicBezTo>
                    <a:pt x="0" y="49"/>
                    <a:pt x="0" y="52"/>
                    <a:pt x="0" y="55"/>
                  </a:cubicBezTo>
                  <a:cubicBezTo>
                    <a:pt x="81" y="55"/>
                    <a:pt x="81" y="55"/>
                    <a:pt x="81" y="55"/>
                  </a:cubicBezTo>
                  <a:cubicBezTo>
                    <a:pt x="82" y="52"/>
                    <a:pt x="82" y="49"/>
                    <a:pt x="82" y="46"/>
                  </a:cubicBezTo>
                  <a:cubicBezTo>
                    <a:pt x="82" y="23"/>
                    <a:pt x="67" y="4"/>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4" name="Freeform 60"/>
            <p:cNvSpPr>
              <a:spLocks/>
            </p:cNvSpPr>
            <p:nvPr/>
          </p:nvSpPr>
          <p:spPr bwMode="auto">
            <a:xfrm>
              <a:off x="5895976" y="3230563"/>
              <a:ext cx="22225" cy="38100"/>
            </a:xfrm>
            <a:custGeom>
              <a:avLst/>
              <a:gdLst>
                <a:gd name="T0" fmla="*/ 6 w 6"/>
                <a:gd name="T1" fmla="*/ 2 h 10"/>
                <a:gd name="T2" fmla="*/ 3 w 6"/>
                <a:gd name="T3" fmla="*/ 0 h 10"/>
                <a:gd name="T4" fmla="*/ 0 w 6"/>
                <a:gd name="T5" fmla="*/ 9 h 10"/>
                <a:gd name="T6" fmla="*/ 3 w 6"/>
                <a:gd name="T7" fmla="*/ 10 h 10"/>
                <a:gd name="T8" fmla="*/ 6 w 6"/>
                <a:gd name="T9" fmla="*/ 2 h 10"/>
              </a:gdLst>
              <a:ahLst/>
              <a:cxnLst>
                <a:cxn ang="0">
                  <a:pos x="T0" y="T1"/>
                </a:cxn>
                <a:cxn ang="0">
                  <a:pos x="T2" y="T3"/>
                </a:cxn>
                <a:cxn ang="0">
                  <a:pos x="T4" y="T5"/>
                </a:cxn>
                <a:cxn ang="0">
                  <a:pos x="T6" y="T7"/>
                </a:cxn>
                <a:cxn ang="0">
                  <a:pos x="T8" y="T9"/>
                </a:cxn>
              </a:cxnLst>
              <a:rect l="0" t="0" r="r" b="b"/>
              <a:pathLst>
                <a:path w="6" h="10">
                  <a:moveTo>
                    <a:pt x="6" y="2"/>
                  </a:moveTo>
                  <a:cubicBezTo>
                    <a:pt x="3" y="0"/>
                    <a:pt x="3" y="0"/>
                    <a:pt x="3" y="0"/>
                  </a:cubicBezTo>
                  <a:cubicBezTo>
                    <a:pt x="2" y="3"/>
                    <a:pt x="1" y="6"/>
                    <a:pt x="0" y="9"/>
                  </a:cubicBezTo>
                  <a:cubicBezTo>
                    <a:pt x="3" y="10"/>
                    <a:pt x="3" y="10"/>
                    <a:pt x="3" y="10"/>
                  </a:cubicBezTo>
                  <a:cubicBezTo>
                    <a:pt x="4" y="7"/>
                    <a:pt x="5" y="4"/>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Freeform 61"/>
            <p:cNvSpPr>
              <a:spLocks/>
            </p:cNvSpPr>
            <p:nvPr/>
          </p:nvSpPr>
          <p:spPr bwMode="auto">
            <a:xfrm>
              <a:off x="5940426" y="3136900"/>
              <a:ext cx="30163" cy="38100"/>
            </a:xfrm>
            <a:custGeom>
              <a:avLst/>
              <a:gdLst>
                <a:gd name="T0" fmla="*/ 8 w 8"/>
                <a:gd name="T1" fmla="*/ 2 h 10"/>
                <a:gd name="T2" fmla="*/ 5 w 8"/>
                <a:gd name="T3" fmla="*/ 0 h 10"/>
                <a:gd name="T4" fmla="*/ 0 w 8"/>
                <a:gd name="T5" fmla="*/ 8 h 10"/>
                <a:gd name="T6" fmla="*/ 3 w 8"/>
                <a:gd name="T7" fmla="*/ 10 h 10"/>
                <a:gd name="T8" fmla="*/ 8 w 8"/>
                <a:gd name="T9" fmla="*/ 2 h 10"/>
              </a:gdLst>
              <a:ahLst/>
              <a:cxnLst>
                <a:cxn ang="0">
                  <a:pos x="T0" y="T1"/>
                </a:cxn>
                <a:cxn ang="0">
                  <a:pos x="T2" y="T3"/>
                </a:cxn>
                <a:cxn ang="0">
                  <a:pos x="T4" y="T5"/>
                </a:cxn>
                <a:cxn ang="0">
                  <a:pos x="T6" y="T7"/>
                </a:cxn>
                <a:cxn ang="0">
                  <a:pos x="T8" y="T9"/>
                </a:cxn>
              </a:cxnLst>
              <a:rect l="0" t="0" r="r" b="b"/>
              <a:pathLst>
                <a:path w="8" h="10">
                  <a:moveTo>
                    <a:pt x="8" y="2"/>
                  </a:moveTo>
                  <a:cubicBezTo>
                    <a:pt x="5" y="0"/>
                    <a:pt x="5" y="0"/>
                    <a:pt x="5" y="0"/>
                  </a:cubicBezTo>
                  <a:cubicBezTo>
                    <a:pt x="3" y="3"/>
                    <a:pt x="1" y="5"/>
                    <a:pt x="0" y="8"/>
                  </a:cubicBezTo>
                  <a:cubicBezTo>
                    <a:pt x="3" y="10"/>
                    <a:pt x="3" y="10"/>
                    <a:pt x="3" y="10"/>
                  </a:cubicBezTo>
                  <a:cubicBezTo>
                    <a:pt x="4" y="7"/>
                    <a:pt x="6" y="5"/>
                    <a:pt x="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Freeform 62"/>
            <p:cNvSpPr>
              <a:spLocks/>
            </p:cNvSpPr>
            <p:nvPr/>
          </p:nvSpPr>
          <p:spPr bwMode="auto">
            <a:xfrm>
              <a:off x="5967413" y="3090863"/>
              <a:ext cx="33338" cy="38100"/>
            </a:xfrm>
            <a:custGeom>
              <a:avLst/>
              <a:gdLst>
                <a:gd name="T0" fmla="*/ 9 w 9"/>
                <a:gd name="T1" fmla="*/ 3 h 10"/>
                <a:gd name="T2" fmla="*/ 6 w 9"/>
                <a:gd name="T3" fmla="*/ 0 h 10"/>
                <a:gd name="T4" fmla="*/ 0 w 9"/>
                <a:gd name="T5" fmla="*/ 8 h 10"/>
                <a:gd name="T6" fmla="*/ 3 w 9"/>
                <a:gd name="T7" fmla="*/ 10 h 10"/>
                <a:gd name="T8" fmla="*/ 9 w 9"/>
                <a:gd name="T9" fmla="*/ 3 h 10"/>
              </a:gdLst>
              <a:ahLst/>
              <a:cxnLst>
                <a:cxn ang="0">
                  <a:pos x="T0" y="T1"/>
                </a:cxn>
                <a:cxn ang="0">
                  <a:pos x="T2" y="T3"/>
                </a:cxn>
                <a:cxn ang="0">
                  <a:pos x="T4" y="T5"/>
                </a:cxn>
                <a:cxn ang="0">
                  <a:pos x="T6" y="T7"/>
                </a:cxn>
                <a:cxn ang="0">
                  <a:pos x="T8" y="T9"/>
                </a:cxn>
              </a:cxnLst>
              <a:rect l="0" t="0" r="r" b="b"/>
              <a:pathLst>
                <a:path w="9" h="10">
                  <a:moveTo>
                    <a:pt x="9" y="3"/>
                  </a:moveTo>
                  <a:cubicBezTo>
                    <a:pt x="6" y="0"/>
                    <a:pt x="6" y="0"/>
                    <a:pt x="6" y="0"/>
                  </a:cubicBezTo>
                  <a:cubicBezTo>
                    <a:pt x="4" y="3"/>
                    <a:pt x="2" y="5"/>
                    <a:pt x="0" y="8"/>
                  </a:cubicBezTo>
                  <a:cubicBezTo>
                    <a:pt x="3" y="10"/>
                    <a:pt x="3" y="10"/>
                    <a:pt x="3" y="10"/>
                  </a:cubicBezTo>
                  <a:cubicBezTo>
                    <a:pt x="5" y="8"/>
                    <a:pt x="7" y="5"/>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Freeform 63"/>
            <p:cNvSpPr>
              <a:spLocks/>
            </p:cNvSpPr>
            <p:nvPr/>
          </p:nvSpPr>
          <p:spPr bwMode="auto">
            <a:xfrm>
              <a:off x="6000751" y="3052763"/>
              <a:ext cx="38100" cy="34925"/>
            </a:xfrm>
            <a:custGeom>
              <a:avLst/>
              <a:gdLst>
                <a:gd name="T0" fmla="*/ 10 w 10"/>
                <a:gd name="T1" fmla="*/ 3 h 9"/>
                <a:gd name="T2" fmla="*/ 7 w 10"/>
                <a:gd name="T3" fmla="*/ 0 h 9"/>
                <a:gd name="T4" fmla="*/ 0 w 10"/>
                <a:gd name="T5" fmla="*/ 7 h 9"/>
                <a:gd name="T6" fmla="*/ 3 w 10"/>
                <a:gd name="T7" fmla="*/ 9 h 9"/>
                <a:gd name="T8" fmla="*/ 10 w 10"/>
                <a:gd name="T9" fmla="*/ 3 h 9"/>
              </a:gdLst>
              <a:ahLst/>
              <a:cxnLst>
                <a:cxn ang="0">
                  <a:pos x="T0" y="T1"/>
                </a:cxn>
                <a:cxn ang="0">
                  <a:pos x="T2" y="T3"/>
                </a:cxn>
                <a:cxn ang="0">
                  <a:pos x="T4" y="T5"/>
                </a:cxn>
                <a:cxn ang="0">
                  <a:pos x="T6" y="T7"/>
                </a:cxn>
                <a:cxn ang="0">
                  <a:pos x="T8" y="T9"/>
                </a:cxn>
              </a:cxnLst>
              <a:rect l="0" t="0" r="r" b="b"/>
              <a:pathLst>
                <a:path w="10" h="9">
                  <a:moveTo>
                    <a:pt x="10" y="3"/>
                  </a:moveTo>
                  <a:cubicBezTo>
                    <a:pt x="7" y="0"/>
                    <a:pt x="7" y="0"/>
                    <a:pt x="7" y="0"/>
                  </a:cubicBezTo>
                  <a:cubicBezTo>
                    <a:pt x="5" y="2"/>
                    <a:pt x="3" y="5"/>
                    <a:pt x="0" y="7"/>
                  </a:cubicBezTo>
                  <a:cubicBezTo>
                    <a:pt x="3" y="9"/>
                    <a:pt x="3" y="9"/>
                    <a:pt x="3" y="9"/>
                  </a:cubicBezTo>
                  <a:cubicBezTo>
                    <a:pt x="5" y="7"/>
                    <a:pt x="7" y="5"/>
                    <a:pt x="1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Freeform 64"/>
            <p:cNvSpPr>
              <a:spLocks/>
            </p:cNvSpPr>
            <p:nvPr/>
          </p:nvSpPr>
          <p:spPr bwMode="auto">
            <a:xfrm>
              <a:off x="5880101" y="3282950"/>
              <a:ext cx="22225" cy="38100"/>
            </a:xfrm>
            <a:custGeom>
              <a:avLst/>
              <a:gdLst>
                <a:gd name="T0" fmla="*/ 6 w 6"/>
                <a:gd name="T1" fmla="*/ 1 h 10"/>
                <a:gd name="T2" fmla="*/ 2 w 6"/>
                <a:gd name="T3" fmla="*/ 0 h 10"/>
                <a:gd name="T4" fmla="*/ 0 w 6"/>
                <a:gd name="T5" fmla="*/ 9 h 10"/>
                <a:gd name="T6" fmla="*/ 4 w 6"/>
                <a:gd name="T7" fmla="*/ 10 h 10"/>
                <a:gd name="T8" fmla="*/ 6 w 6"/>
                <a:gd name="T9" fmla="*/ 1 h 10"/>
              </a:gdLst>
              <a:ahLst/>
              <a:cxnLst>
                <a:cxn ang="0">
                  <a:pos x="T0" y="T1"/>
                </a:cxn>
                <a:cxn ang="0">
                  <a:pos x="T2" y="T3"/>
                </a:cxn>
                <a:cxn ang="0">
                  <a:pos x="T4" y="T5"/>
                </a:cxn>
                <a:cxn ang="0">
                  <a:pos x="T6" y="T7"/>
                </a:cxn>
                <a:cxn ang="0">
                  <a:pos x="T8" y="T9"/>
                </a:cxn>
              </a:cxnLst>
              <a:rect l="0" t="0" r="r" b="b"/>
              <a:pathLst>
                <a:path w="6" h="10">
                  <a:moveTo>
                    <a:pt x="6" y="1"/>
                  </a:moveTo>
                  <a:cubicBezTo>
                    <a:pt x="2" y="0"/>
                    <a:pt x="2" y="0"/>
                    <a:pt x="2" y="0"/>
                  </a:cubicBezTo>
                  <a:cubicBezTo>
                    <a:pt x="2" y="3"/>
                    <a:pt x="1" y="6"/>
                    <a:pt x="0" y="9"/>
                  </a:cubicBezTo>
                  <a:cubicBezTo>
                    <a:pt x="4" y="10"/>
                    <a:pt x="4" y="10"/>
                    <a:pt x="4" y="10"/>
                  </a:cubicBezTo>
                  <a:cubicBezTo>
                    <a:pt x="4" y="7"/>
                    <a:pt x="5" y="4"/>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65"/>
            <p:cNvSpPr>
              <a:spLocks/>
            </p:cNvSpPr>
            <p:nvPr/>
          </p:nvSpPr>
          <p:spPr bwMode="auto">
            <a:xfrm>
              <a:off x="5872163" y="3336925"/>
              <a:ext cx="19050" cy="38100"/>
            </a:xfrm>
            <a:custGeom>
              <a:avLst/>
              <a:gdLst>
                <a:gd name="T0" fmla="*/ 5 w 5"/>
                <a:gd name="T1" fmla="*/ 0 h 10"/>
                <a:gd name="T2" fmla="*/ 1 w 5"/>
                <a:gd name="T3" fmla="*/ 0 h 10"/>
                <a:gd name="T4" fmla="*/ 0 w 5"/>
                <a:gd name="T5" fmla="*/ 9 h 10"/>
                <a:gd name="T6" fmla="*/ 3 w 5"/>
                <a:gd name="T7" fmla="*/ 10 h 10"/>
                <a:gd name="T8" fmla="*/ 5 w 5"/>
                <a:gd name="T9" fmla="*/ 0 h 10"/>
              </a:gdLst>
              <a:ahLst/>
              <a:cxnLst>
                <a:cxn ang="0">
                  <a:pos x="T0" y="T1"/>
                </a:cxn>
                <a:cxn ang="0">
                  <a:pos x="T2" y="T3"/>
                </a:cxn>
                <a:cxn ang="0">
                  <a:pos x="T4" y="T5"/>
                </a:cxn>
                <a:cxn ang="0">
                  <a:pos x="T6" y="T7"/>
                </a:cxn>
                <a:cxn ang="0">
                  <a:pos x="T8" y="T9"/>
                </a:cxn>
              </a:cxnLst>
              <a:rect l="0" t="0" r="r" b="b"/>
              <a:pathLst>
                <a:path w="5" h="10">
                  <a:moveTo>
                    <a:pt x="5" y="0"/>
                  </a:moveTo>
                  <a:cubicBezTo>
                    <a:pt x="1" y="0"/>
                    <a:pt x="1" y="0"/>
                    <a:pt x="1" y="0"/>
                  </a:cubicBezTo>
                  <a:cubicBezTo>
                    <a:pt x="1" y="3"/>
                    <a:pt x="0" y="6"/>
                    <a:pt x="0" y="9"/>
                  </a:cubicBezTo>
                  <a:cubicBezTo>
                    <a:pt x="3" y="10"/>
                    <a:pt x="3" y="10"/>
                    <a:pt x="3" y="10"/>
                  </a:cubicBezTo>
                  <a:cubicBezTo>
                    <a:pt x="4" y="7"/>
                    <a:pt x="4" y="3"/>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66"/>
            <p:cNvSpPr>
              <a:spLocks/>
            </p:cNvSpPr>
            <p:nvPr/>
          </p:nvSpPr>
          <p:spPr bwMode="auto">
            <a:xfrm>
              <a:off x="5915026" y="3181350"/>
              <a:ext cx="25400" cy="38100"/>
            </a:xfrm>
            <a:custGeom>
              <a:avLst/>
              <a:gdLst>
                <a:gd name="T0" fmla="*/ 7 w 7"/>
                <a:gd name="T1" fmla="*/ 2 h 10"/>
                <a:gd name="T2" fmla="*/ 4 w 7"/>
                <a:gd name="T3" fmla="*/ 0 h 10"/>
                <a:gd name="T4" fmla="*/ 0 w 7"/>
                <a:gd name="T5" fmla="*/ 9 h 10"/>
                <a:gd name="T6" fmla="*/ 3 w 7"/>
                <a:gd name="T7" fmla="*/ 10 h 10"/>
                <a:gd name="T8" fmla="*/ 7 w 7"/>
                <a:gd name="T9" fmla="*/ 2 h 10"/>
              </a:gdLst>
              <a:ahLst/>
              <a:cxnLst>
                <a:cxn ang="0">
                  <a:pos x="T0" y="T1"/>
                </a:cxn>
                <a:cxn ang="0">
                  <a:pos x="T2" y="T3"/>
                </a:cxn>
                <a:cxn ang="0">
                  <a:pos x="T4" y="T5"/>
                </a:cxn>
                <a:cxn ang="0">
                  <a:pos x="T6" y="T7"/>
                </a:cxn>
                <a:cxn ang="0">
                  <a:pos x="T8" y="T9"/>
                </a:cxn>
              </a:cxnLst>
              <a:rect l="0" t="0" r="r" b="b"/>
              <a:pathLst>
                <a:path w="7" h="10">
                  <a:moveTo>
                    <a:pt x="7" y="2"/>
                  </a:moveTo>
                  <a:cubicBezTo>
                    <a:pt x="4" y="0"/>
                    <a:pt x="4" y="0"/>
                    <a:pt x="4" y="0"/>
                  </a:cubicBezTo>
                  <a:cubicBezTo>
                    <a:pt x="3" y="3"/>
                    <a:pt x="1" y="6"/>
                    <a:pt x="0" y="9"/>
                  </a:cubicBezTo>
                  <a:cubicBezTo>
                    <a:pt x="3" y="10"/>
                    <a:pt x="3" y="10"/>
                    <a:pt x="3" y="10"/>
                  </a:cubicBezTo>
                  <a:cubicBezTo>
                    <a:pt x="5" y="7"/>
                    <a:pt x="6" y="5"/>
                    <a:pt x="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Freeform 67"/>
            <p:cNvSpPr>
              <a:spLocks/>
            </p:cNvSpPr>
            <p:nvPr/>
          </p:nvSpPr>
          <p:spPr bwMode="auto">
            <a:xfrm>
              <a:off x="6276976" y="2909888"/>
              <a:ext cx="38100" cy="19050"/>
            </a:xfrm>
            <a:custGeom>
              <a:avLst/>
              <a:gdLst>
                <a:gd name="T0" fmla="*/ 10 w 10"/>
                <a:gd name="T1" fmla="*/ 4 h 5"/>
                <a:gd name="T2" fmla="*/ 10 w 10"/>
                <a:gd name="T3" fmla="*/ 0 h 5"/>
                <a:gd name="T4" fmla="*/ 0 w 10"/>
                <a:gd name="T5" fmla="*/ 2 h 5"/>
                <a:gd name="T6" fmla="*/ 1 w 10"/>
                <a:gd name="T7" fmla="*/ 5 h 5"/>
                <a:gd name="T8" fmla="*/ 10 w 10"/>
                <a:gd name="T9" fmla="*/ 4 h 5"/>
              </a:gdLst>
              <a:ahLst/>
              <a:cxnLst>
                <a:cxn ang="0">
                  <a:pos x="T0" y="T1"/>
                </a:cxn>
                <a:cxn ang="0">
                  <a:pos x="T2" y="T3"/>
                </a:cxn>
                <a:cxn ang="0">
                  <a:pos x="T4" y="T5"/>
                </a:cxn>
                <a:cxn ang="0">
                  <a:pos x="T6" y="T7"/>
                </a:cxn>
                <a:cxn ang="0">
                  <a:pos x="T8" y="T9"/>
                </a:cxn>
              </a:cxnLst>
              <a:rect l="0" t="0" r="r" b="b"/>
              <a:pathLst>
                <a:path w="10" h="5">
                  <a:moveTo>
                    <a:pt x="10" y="4"/>
                  </a:moveTo>
                  <a:cubicBezTo>
                    <a:pt x="10" y="0"/>
                    <a:pt x="10" y="0"/>
                    <a:pt x="10" y="0"/>
                  </a:cubicBezTo>
                  <a:cubicBezTo>
                    <a:pt x="7" y="1"/>
                    <a:pt x="3" y="1"/>
                    <a:pt x="0" y="2"/>
                  </a:cubicBezTo>
                  <a:cubicBezTo>
                    <a:pt x="1" y="5"/>
                    <a:pt x="1" y="5"/>
                    <a:pt x="1" y="5"/>
                  </a:cubicBezTo>
                  <a:cubicBezTo>
                    <a:pt x="4" y="5"/>
                    <a:pt x="7"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2" name="Freeform 68"/>
            <p:cNvSpPr>
              <a:spLocks/>
            </p:cNvSpPr>
            <p:nvPr/>
          </p:nvSpPr>
          <p:spPr bwMode="auto">
            <a:xfrm>
              <a:off x="6330951" y="2906713"/>
              <a:ext cx="38100" cy="14288"/>
            </a:xfrm>
            <a:custGeom>
              <a:avLst/>
              <a:gdLst>
                <a:gd name="T0" fmla="*/ 10 w 10"/>
                <a:gd name="T1" fmla="*/ 3 h 4"/>
                <a:gd name="T2" fmla="*/ 10 w 10"/>
                <a:gd name="T3" fmla="*/ 0 h 4"/>
                <a:gd name="T4" fmla="*/ 0 w 10"/>
                <a:gd name="T5" fmla="*/ 0 h 4"/>
                <a:gd name="T6" fmla="*/ 1 w 10"/>
                <a:gd name="T7" fmla="*/ 4 h 4"/>
                <a:gd name="T8" fmla="*/ 10 w 10"/>
                <a:gd name="T9" fmla="*/ 3 h 4"/>
              </a:gdLst>
              <a:ahLst/>
              <a:cxnLst>
                <a:cxn ang="0">
                  <a:pos x="T0" y="T1"/>
                </a:cxn>
                <a:cxn ang="0">
                  <a:pos x="T2" y="T3"/>
                </a:cxn>
                <a:cxn ang="0">
                  <a:pos x="T4" y="T5"/>
                </a:cxn>
                <a:cxn ang="0">
                  <a:pos x="T6" y="T7"/>
                </a:cxn>
                <a:cxn ang="0">
                  <a:pos x="T8" y="T9"/>
                </a:cxn>
              </a:cxnLst>
              <a:rect l="0" t="0" r="r" b="b"/>
              <a:pathLst>
                <a:path w="10" h="4">
                  <a:moveTo>
                    <a:pt x="10" y="3"/>
                  </a:moveTo>
                  <a:cubicBezTo>
                    <a:pt x="10" y="0"/>
                    <a:pt x="10" y="0"/>
                    <a:pt x="10" y="0"/>
                  </a:cubicBezTo>
                  <a:cubicBezTo>
                    <a:pt x="7" y="0"/>
                    <a:pt x="4" y="0"/>
                    <a:pt x="0" y="0"/>
                  </a:cubicBezTo>
                  <a:cubicBezTo>
                    <a:pt x="1" y="4"/>
                    <a:pt x="1" y="4"/>
                    <a:pt x="1" y="4"/>
                  </a:cubicBezTo>
                  <a:cubicBezTo>
                    <a:pt x="4" y="4"/>
                    <a:pt x="7" y="3"/>
                    <a:pt x="1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69"/>
            <p:cNvSpPr>
              <a:spLocks/>
            </p:cNvSpPr>
            <p:nvPr/>
          </p:nvSpPr>
          <p:spPr bwMode="auto">
            <a:xfrm>
              <a:off x="6227763" y="2921000"/>
              <a:ext cx="38100" cy="22225"/>
            </a:xfrm>
            <a:custGeom>
              <a:avLst/>
              <a:gdLst>
                <a:gd name="T0" fmla="*/ 10 w 10"/>
                <a:gd name="T1" fmla="*/ 3 h 6"/>
                <a:gd name="T2" fmla="*/ 9 w 10"/>
                <a:gd name="T3" fmla="*/ 0 h 6"/>
                <a:gd name="T4" fmla="*/ 0 w 10"/>
                <a:gd name="T5" fmla="*/ 3 h 6"/>
                <a:gd name="T6" fmla="*/ 1 w 10"/>
                <a:gd name="T7" fmla="*/ 6 h 6"/>
                <a:gd name="T8" fmla="*/ 10 w 10"/>
                <a:gd name="T9" fmla="*/ 3 h 6"/>
              </a:gdLst>
              <a:ahLst/>
              <a:cxnLst>
                <a:cxn ang="0">
                  <a:pos x="T0" y="T1"/>
                </a:cxn>
                <a:cxn ang="0">
                  <a:pos x="T2" y="T3"/>
                </a:cxn>
                <a:cxn ang="0">
                  <a:pos x="T4" y="T5"/>
                </a:cxn>
                <a:cxn ang="0">
                  <a:pos x="T6" y="T7"/>
                </a:cxn>
                <a:cxn ang="0">
                  <a:pos x="T8" y="T9"/>
                </a:cxn>
              </a:cxnLst>
              <a:rect l="0" t="0" r="r" b="b"/>
              <a:pathLst>
                <a:path w="10" h="6">
                  <a:moveTo>
                    <a:pt x="10" y="3"/>
                  </a:moveTo>
                  <a:cubicBezTo>
                    <a:pt x="9" y="0"/>
                    <a:pt x="9" y="0"/>
                    <a:pt x="9" y="0"/>
                  </a:cubicBezTo>
                  <a:cubicBezTo>
                    <a:pt x="6" y="1"/>
                    <a:pt x="3" y="2"/>
                    <a:pt x="0" y="3"/>
                  </a:cubicBezTo>
                  <a:cubicBezTo>
                    <a:pt x="1" y="6"/>
                    <a:pt x="1" y="6"/>
                    <a:pt x="1" y="6"/>
                  </a:cubicBezTo>
                  <a:cubicBezTo>
                    <a:pt x="4" y="5"/>
                    <a:pt x="7" y="4"/>
                    <a:pt x="1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70"/>
            <p:cNvSpPr>
              <a:spLocks/>
            </p:cNvSpPr>
            <p:nvPr/>
          </p:nvSpPr>
          <p:spPr bwMode="auto">
            <a:xfrm>
              <a:off x="6129338" y="2959100"/>
              <a:ext cx="38100" cy="30163"/>
            </a:xfrm>
            <a:custGeom>
              <a:avLst/>
              <a:gdLst>
                <a:gd name="T0" fmla="*/ 10 w 10"/>
                <a:gd name="T1" fmla="*/ 3 h 8"/>
                <a:gd name="T2" fmla="*/ 8 w 10"/>
                <a:gd name="T3" fmla="*/ 0 h 8"/>
                <a:gd name="T4" fmla="*/ 0 w 10"/>
                <a:gd name="T5" fmla="*/ 5 h 8"/>
                <a:gd name="T6" fmla="*/ 1 w 10"/>
                <a:gd name="T7" fmla="*/ 8 h 8"/>
                <a:gd name="T8" fmla="*/ 10 w 10"/>
                <a:gd name="T9" fmla="*/ 3 h 8"/>
              </a:gdLst>
              <a:ahLst/>
              <a:cxnLst>
                <a:cxn ang="0">
                  <a:pos x="T0" y="T1"/>
                </a:cxn>
                <a:cxn ang="0">
                  <a:pos x="T2" y="T3"/>
                </a:cxn>
                <a:cxn ang="0">
                  <a:pos x="T4" y="T5"/>
                </a:cxn>
                <a:cxn ang="0">
                  <a:pos x="T6" y="T7"/>
                </a:cxn>
                <a:cxn ang="0">
                  <a:pos x="T8" y="T9"/>
                </a:cxn>
              </a:cxnLst>
              <a:rect l="0" t="0" r="r" b="b"/>
              <a:pathLst>
                <a:path w="10" h="8">
                  <a:moveTo>
                    <a:pt x="10" y="3"/>
                  </a:moveTo>
                  <a:cubicBezTo>
                    <a:pt x="8" y="0"/>
                    <a:pt x="8" y="0"/>
                    <a:pt x="8" y="0"/>
                  </a:cubicBezTo>
                  <a:cubicBezTo>
                    <a:pt x="5" y="2"/>
                    <a:pt x="2" y="3"/>
                    <a:pt x="0" y="5"/>
                  </a:cubicBezTo>
                  <a:cubicBezTo>
                    <a:pt x="1" y="8"/>
                    <a:pt x="1" y="8"/>
                    <a:pt x="1" y="8"/>
                  </a:cubicBezTo>
                  <a:cubicBezTo>
                    <a:pt x="4" y="6"/>
                    <a:pt x="7" y="5"/>
                    <a:pt x="1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71"/>
            <p:cNvSpPr>
              <a:spLocks/>
            </p:cNvSpPr>
            <p:nvPr/>
          </p:nvSpPr>
          <p:spPr bwMode="auto">
            <a:xfrm>
              <a:off x="6175376" y="2936875"/>
              <a:ext cx="38100" cy="25400"/>
            </a:xfrm>
            <a:custGeom>
              <a:avLst/>
              <a:gdLst>
                <a:gd name="T0" fmla="*/ 10 w 10"/>
                <a:gd name="T1" fmla="*/ 4 h 7"/>
                <a:gd name="T2" fmla="*/ 9 w 10"/>
                <a:gd name="T3" fmla="*/ 0 h 7"/>
                <a:gd name="T4" fmla="*/ 0 w 10"/>
                <a:gd name="T5" fmla="*/ 4 h 7"/>
                <a:gd name="T6" fmla="*/ 2 w 10"/>
                <a:gd name="T7" fmla="*/ 7 h 7"/>
                <a:gd name="T8" fmla="*/ 10 w 10"/>
                <a:gd name="T9" fmla="*/ 4 h 7"/>
              </a:gdLst>
              <a:ahLst/>
              <a:cxnLst>
                <a:cxn ang="0">
                  <a:pos x="T0" y="T1"/>
                </a:cxn>
                <a:cxn ang="0">
                  <a:pos x="T2" y="T3"/>
                </a:cxn>
                <a:cxn ang="0">
                  <a:pos x="T4" y="T5"/>
                </a:cxn>
                <a:cxn ang="0">
                  <a:pos x="T6" y="T7"/>
                </a:cxn>
                <a:cxn ang="0">
                  <a:pos x="T8" y="T9"/>
                </a:cxn>
              </a:cxnLst>
              <a:rect l="0" t="0" r="r" b="b"/>
              <a:pathLst>
                <a:path w="10" h="7">
                  <a:moveTo>
                    <a:pt x="10" y="4"/>
                  </a:moveTo>
                  <a:cubicBezTo>
                    <a:pt x="9" y="0"/>
                    <a:pt x="9" y="0"/>
                    <a:pt x="9" y="0"/>
                  </a:cubicBezTo>
                  <a:cubicBezTo>
                    <a:pt x="6" y="2"/>
                    <a:pt x="3" y="3"/>
                    <a:pt x="0" y="4"/>
                  </a:cubicBezTo>
                  <a:cubicBezTo>
                    <a:pt x="2" y="7"/>
                    <a:pt x="2" y="7"/>
                    <a:pt x="2" y="7"/>
                  </a:cubicBezTo>
                  <a:cubicBezTo>
                    <a:pt x="5" y="6"/>
                    <a:pt x="7" y="5"/>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72"/>
            <p:cNvSpPr>
              <a:spLocks/>
            </p:cNvSpPr>
            <p:nvPr/>
          </p:nvSpPr>
          <p:spPr bwMode="auto">
            <a:xfrm>
              <a:off x="6084888" y="2986088"/>
              <a:ext cx="33338" cy="30163"/>
            </a:xfrm>
            <a:custGeom>
              <a:avLst/>
              <a:gdLst>
                <a:gd name="T0" fmla="*/ 9 w 9"/>
                <a:gd name="T1" fmla="*/ 3 h 8"/>
                <a:gd name="T2" fmla="*/ 7 w 9"/>
                <a:gd name="T3" fmla="*/ 0 h 8"/>
                <a:gd name="T4" fmla="*/ 0 w 9"/>
                <a:gd name="T5" fmla="*/ 6 h 8"/>
                <a:gd name="T6" fmla="*/ 2 w 9"/>
                <a:gd name="T7" fmla="*/ 8 h 8"/>
                <a:gd name="T8" fmla="*/ 9 w 9"/>
                <a:gd name="T9" fmla="*/ 3 h 8"/>
              </a:gdLst>
              <a:ahLst/>
              <a:cxnLst>
                <a:cxn ang="0">
                  <a:pos x="T0" y="T1"/>
                </a:cxn>
                <a:cxn ang="0">
                  <a:pos x="T2" y="T3"/>
                </a:cxn>
                <a:cxn ang="0">
                  <a:pos x="T4" y="T5"/>
                </a:cxn>
                <a:cxn ang="0">
                  <a:pos x="T6" y="T7"/>
                </a:cxn>
                <a:cxn ang="0">
                  <a:pos x="T8" y="T9"/>
                </a:cxn>
              </a:cxnLst>
              <a:rect l="0" t="0" r="r" b="b"/>
              <a:pathLst>
                <a:path w="9" h="8">
                  <a:moveTo>
                    <a:pt x="9" y="3"/>
                  </a:moveTo>
                  <a:cubicBezTo>
                    <a:pt x="7" y="0"/>
                    <a:pt x="7" y="0"/>
                    <a:pt x="7" y="0"/>
                  </a:cubicBezTo>
                  <a:cubicBezTo>
                    <a:pt x="5" y="2"/>
                    <a:pt x="2" y="4"/>
                    <a:pt x="0" y="6"/>
                  </a:cubicBezTo>
                  <a:cubicBezTo>
                    <a:pt x="2" y="8"/>
                    <a:pt x="2" y="8"/>
                    <a:pt x="2" y="8"/>
                  </a:cubicBezTo>
                  <a:cubicBezTo>
                    <a:pt x="4" y="7"/>
                    <a:pt x="7" y="5"/>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73"/>
            <p:cNvSpPr>
              <a:spLocks/>
            </p:cNvSpPr>
            <p:nvPr/>
          </p:nvSpPr>
          <p:spPr bwMode="auto">
            <a:xfrm>
              <a:off x="6043613" y="3019425"/>
              <a:ext cx="33338" cy="30163"/>
            </a:xfrm>
            <a:custGeom>
              <a:avLst/>
              <a:gdLst>
                <a:gd name="T0" fmla="*/ 9 w 9"/>
                <a:gd name="T1" fmla="*/ 2 h 8"/>
                <a:gd name="T2" fmla="*/ 7 w 9"/>
                <a:gd name="T3" fmla="*/ 0 h 8"/>
                <a:gd name="T4" fmla="*/ 0 w 9"/>
                <a:gd name="T5" fmla="*/ 6 h 8"/>
                <a:gd name="T6" fmla="*/ 2 w 9"/>
                <a:gd name="T7" fmla="*/ 8 h 8"/>
                <a:gd name="T8" fmla="*/ 9 w 9"/>
                <a:gd name="T9" fmla="*/ 2 h 8"/>
              </a:gdLst>
              <a:ahLst/>
              <a:cxnLst>
                <a:cxn ang="0">
                  <a:pos x="T0" y="T1"/>
                </a:cxn>
                <a:cxn ang="0">
                  <a:pos x="T2" y="T3"/>
                </a:cxn>
                <a:cxn ang="0">
                  <a:pos x="T4" y="T5"/>
                </a:cxn>
                <a:cxn ang="0">
                  <a:pos x="T6" y="T7"/>
                </a:cxn>
                <a:cxn ang="0">
                  <a:pos x="T8" y="T9"/>
                </a:cxn>
              </a:cxnLst>
              <a:rect l="0" t="0" r="r" b="b"/>
              <a:pathLst>
                <a:path w="9" h="8">
                  <a:moveTo>
                    <a:pt x="9" y="2"/>
                  </a:moveTo>
                  <a:cubicBezTo>
                    <a:pt x="7" y="0"/>
                    <a:pt x="7" y="0"/>
                    <a:pt x="7" y="0"/>
                  </a:cubicBezTo>
                  <a:cubicBezTo>
                    <a:pt x="4" y="1"/>
                    <a:pt x="2" y="4"/>
                    <a:pt x="0" y="6"/>
                  </a:cubicBezTo>
                  <a:cubicBezTo>
                    <a:pt x="2" y="8"/>
                    <a:pt x="2" y="8"/>
                    <a:pt x="2" y="8"/>
                  </a:cubicBezTo>
                  <a:cubicBezTo>
                    <a:pt x="4" y="6"/>
                    <a:pt x="7" y="4"/>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74"/>
            <p:cNvSpPr>
              <a:spLocks/>
            </p:cNvSpPr>
            <p:nvPr/>
          </p:nvSpPr>
          <p:spPr bwMode="auto">
            <a:xfrm>
              <a:off x="6353176" y="2868613"/>
              <a:ext cx="87313" cy="87313"/>
            </a:xfrm>
            <a:custGeom>
              <a:avLst/>
              <a:gdLst>
                <a:gd name="T0" fmla="*/ 0 w 55"/>
                <a:gd name="T1" fmla="*/ 47 h 55"/>
                <a:gd name="T2" fmla="*/ 5 w 55"/>
                <a:gd name="T3" fmla="*/ 55 h 55"/>
                <a:gd name="T4" fmla="*/ 26 w 55"/>
                <a:gd name="T5" fmla="*/ 33 h 55"/>
                <a:gd name="T6" fmla="*/ 48 w 55"/>
                <a:gd name="T7" fmla="*/ 55 h 55"/>
                <a:gd name="T8" fmla="*/ 55 w 55"/>
                <a:gd name="T9" fmla="*/ 47 h 55"/>
                <a:gd name="T10" fmla="*/ 33 w 55"/>
                <a:gd name="T11" fmla="*/ 26 h 55"/>
                <a:gd name="T12" fmla="*/ 55 w 55"/>
                <a:gd name="T13" fmla="*/ 5 h 55"/>
                <a:gd name="T14" fmla="*/ 48 w 55"/>
                <a:gd name="T15" fmla="*/ 0 h 55"/>
                <a:gd name="T16" fmla="*/ 26 w 55"/>
                <a:gd name="T17" fmla="*/ 21 h 55"/>
                <a:gd name="T18" fmla="*/ 5 w 55"/>
                <a:gd name="T19" fmla="*/ 0 h 55"/>
                <a:gd name="T20" fmla="*/ 0 w 55"/>
                <a:gd name="T21" fmla="*/ 5 h 55"/>
                <a:gd name="T22" fmla="*/ 21 w 55"/>
                <a:gd name="T23" fmla="*/ 26 h 55"/>
                <a:gd name="T24" fmla="*/ 0 w 55"/>
                <a:gd name="T25" fmla="*/ 4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0" y="47"/>
                  </a:moveTo>
                  <a:lnTo>
                    <a:pt x="5" y="55"/>
                  </a:lnTo>
                  <a:lnTo>
                    <a:pt x="26" y="33"/>
                  </a:lnTo>
                  <a:lnTo>
                    <a:pt x="48" y="55"/>
                  </a:lnTo>
                  <a:lnTo>
                    <a:pt x="55" y="47"/>
                  </a:lnTo>
                  <a:lnTo>
                    <a:pt x="33" y="26"/>
                  </a:lnTo>
                  <a:lnTo>
                    <a:pt x="55" y="5"/>
                  </a:lnTo>
                  <a:lnTo>
                    <a:pt x="48" y="0"/>
                  </a:lnTo>
                  <a:lnTo>
                    <a:pt x="26" y="21"/>
                  </a:lnTo>
                  <a:lnTo>
                    <a:pt x="5" y="0"/>
                  </a:lnTo>
                  <a:lnTo>
                    <a:pt x="0" y="5"/>
                  </a:lnTo>
                  <a:lnTo>
                    <a:pt x="21" y="26"/>
                  </a:lnTo>
                  <a:lnTo>
                    <a:pt x="0"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75"/>
            <p:cNvSpPr>
              <a:spLocks/>
            </p:cNvSpPr>
            <p:nvPr/>
          </p:nvSpPr>
          <p:spPr bwMode="auto">
            <a:xfrm>
              <a:off x="5838826" y="3375025"/>
              <a:ext cx="593725" cy="619125"/>
            </a:xfrm>
            <a:custGeom>
              <a:avLst/>
              <a:gdLst>
                <a:gd name="T0" fmla="*/ 157 w 157"/>
                <a:gd name="T1" fmla="*/ 12 h 164"/>
                <a:gd name="T2" fmla="*/ 138 w 157"/>
                <a:gd name="T3" fmla="*/ 0 h 164"/>
                <a:gd name="T4" fmla="*/ 138 w 157"/>
                <a:gd name="T5" fmla="*/ 10 h 164"/>
                <a:gd name="T6" fmla="*/ 19 w 157"/>
                <a:gd name="T7" fmla="*/ 10 h 164"/>
                <a:gd name="T8" fmla="*/ 10 w 157"/>
                <a:gd name="T9" fmla="*/ 2 h 164"/>
                <a:gd name="T10" fmla="*/ 0 w 157"/>
                <a:gd name="T11" fmla="*/ 11 h 164"/>
                <a:gd name="T12" fmla="*/ 8 w 157"/>
                <a:gd name="T13" fmla="*/ 21 h 164"/>
                <a:gd name="T14" fmla="*/ 49 w 157"/>
                <a:gd name="T15" fmla="*/ 114 h 164"/>
                <a:gd name="T16" fmla="*/ 137 w 157"/>
                <a:gd name="T17" fmla="*/ 154 h 164"/>
                <a:gd name="T18" fmla="*/ 137 w 157"/>
                <a:gd name="T19" fmla="*/ 164 h 164"/>
                <a:gd name="T20" fmla="*/ 157 w 157"/>
                <a:gd name="T21" fmla="*/ 152 h 164"/>
                <a:gd name="T22" fmla="*/ 137 w 157"/>
                <a:gd name="T23" fmla="*/ 141 h 164"/>
                <a:gd name="T24" fmla="*/ 137 w 157"/>
                <a:gd name="T25" fmla="*/ 150 h 164"/>
                <a:gd name="T26" fmla="*/ 12 w 157"/>
                <a:gd name="T27" fmla="*/ 21 h 164"/>
                <a:gd name="T28" fmla="*/ 19 w 157"/>
                <a:gd name="T29" fmla="*/ 13 h 164"/>
                <a:gd name="T30" fmla="*/ 138 w 157"/>
                <a:gd name="T31" fmla="*/ 13 h 164"/>
                <a:gd name="T32" fmla="*/ 138 w 157"/>
                <a:gd name="T33" fmla="*/ 23 h 164"/>
                <a:gd name="T34" fmla="*/ 157 w 157"/>
                <a:gd name="T35" fmla="*/ 1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7" h="164">
                  <a:moveTo>
                    <a:pt x="157" y="12"/>
                  </a:moveTo>
                  <a:cubicBezTo>
                    <a:pt x="138" y="0"/>
                    <a:pt x="138" y="0"/>
                    <a:pt x="138" y="0"/>
                  </a:cubicBezTo>
                  <a:cubicBezTo>
                    <a:pt x="138" y="10"/>
                    <a:pt x="138" y="10"/>
                    <a:pt x="138" y="10"/>
                  </a:cubicBezTo>
                  <a:cubicBezTo>
                    <a:pt x="19" y="10"/>
                    <a:pt x="19" y="10"/>
                    <a:pt x="19" y="10"/>
                  </a:cubicBezTo>
                  <a:cubicBezTo>
                    <a:pt x="18" y="5"/>
                    <a:pt x="14" y="2"/>
                    <a:pt x="10" y="2"/>
                  </a:cubicBezTo>
                  <a:cubicBezTo>
                    <a:pt x="5" y="2"/>
                    <a:pt x="0" y="6"/>
                    <a:pt x="0" y="11"/>
                  </a:cubicBezTo>
                  <a:cubicBezTo>
                    <a:pt x="0" y="16"/>
                    <a:pt x="4" y="20"/>
                    <a:pt x="8" y="21"/>
                  </a:cubicBezTo>
                  <a:cubicBezTo>
                    <a:pt x="10" y="56"/>
                    <a:pt x="24" y="89"/>
                    <a:pt x="49" y="114"/>
                  </a:cubicBezTo>
                  <a:cubicBezTo>
                    <a:pt x="73" y="137"/>
                    <a:pt x="104" y="151"/>
                    <a:pt x="137" y="154"/>
                  </a:cubicBezTo>
                  <a:cubicBezTo>
                    <a:pt x="137" y="164"/>
                    <a:pt x="137" y="164"/>
                    <a:pt x="137" y="164"/>
                  </a:cubicBezTo>
                  <a:cubicBezTo>
                    <a:pt x="157" y="152"/>
                    <a:pt x="157" y="152"/>
                    <a:pt x="157" y="152"/>
                  </a:cubicBezTo>
                  <a:cubicBezTo>
                    <a:pt x="137" y="141"/>
                    <a:pt x="137" y="141"/>
                    <a:pt x="137" y="141"/>
                  </a:cubicBezTo>
                  <a:cubicBezTo>
                    <a:pt x="137" y="150"/>
                    <a:pt x="137" y="150"/>
                    <a:pt x="137" y="150"/>
                  </a:cubicBezTo>
                  <a:cubicBezTo>
                    <a:pt x="69" y="145"/>
                    <a:pt x="15" y="89"/>
                    <a:pt x="12" y="21"/>
                  </a:cubicBezTo>
                  <a:cubicBezTo>
                    <a:pt x="15" y="20"/>
                    <a:pt x="18" y="17"/>
                    <a:pt x="19" y="13"/>
                  </a:cubicBezTo>
                  <a:cubicBezTo>
                    <a:pt x="138" y="13"/>
                    <a:pt x="138" y="13"/>
                    <a:pt x="138" y="13"/>
                  </a:cubicBezTo>
                  <a:cubicBezTo>
                    <a:pt x="138" y="23"/>
                    <a:pt x="138" y="23"/>
                    <a:pt x="138" y="23"/>
                  </a:cubicBezTo>
                  <a:lnTo>
                    <a:pt x="15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60" name="Freeform 79"/>
          <p:cNvSpPr>
            <a:spLocks/>
          </p:cNvSpPr>
          <p:nvPr/>
        </p:nvSpPr>
        <p:spPr bwMode="auto">
          <a:xfrm>
            <a:off x="3720317" y="3434396"/>
            <a:ext cx="432251" cy="376395"/>
          </a:xfrm>
          <a:custGeom>
            <a:avLst/>
            <a:gdLst>
              <a:gd name="T0" fmla="*/ 360 w 361"/>
              <a:gd name="T1" fmla="*/ 90 h 314"/>
              <a:gd name="T2" fmla="*/ 347 w 361"/>
              <a:gd name="T3" fmla="*/ 0 h 314"/>
              <a:gd name="T4" fmla="*/ 257 w 361"/>
              <a:gd name="T5" fmla="*/ 25 h 314"/>
              <a:gd name="T6" fmla="*/ 249 w 361"/>
              <a:gd name="T7" fmla="*/ 40 h 314"/>
              <a:gd name="T8" fmla="*/ 264 w 361"/>
              <a:gd name="T9" fmla="*/ 49 h 314"/>
              <a:gd name="T10" fmla="*/ 308 w 361"/>
              <a:gd name="T11" fmla="*/ 36 h 314"/>
              <a:gd name="T12" fmla="*/ 227 w 361"/>
              <a:gd name="T13" fmla="*/ 163 h 314"/>
              <a:gd name="T14" fmla="*/ 176 w 361"/>
              <a:gd name="T15" fmla="*/ 96 h 314"/>
              <a:gd name="T16" fmla="*/ 113 w 361"/>
              <a:gd name="T17" fmla="*/ 229 h 314"/>
              <a:gd name="T18" fmla="*/ 69 w 361"/>
              <a:gd name="T19" fmla="*/ 188 h 314"/>
              <a:gd name="T20" fmla="*/ 20 w 361"/>
              <a:gd name="T21" fmla="*/ 276 h 314"/>
              <a:gd name="T22" fmla="*/ 20 w 361"/>
              <a:gd name="T23" fmla="*/ 1 h 314"/>
              <a:gd name="T24" fmla="*/ 0 w 361"/>
              <a:gd name="T25" fmla="*/ 1 h 314"/>
              <a:gd name="T26" fmla="*/ 0 w 361"/>
              <a:gd name="T27" fmla="*/ 314 h 314"/>
              <a:gd name="T28" fmla="*/ 338 w 361"/>
              <a:gd name="T29" fmla="*/ 314 h 314"/>
              <a:gd name="T30" fmla="*/ 338 w 361"/>
              <a:gd name="T31" fmla="*/ 294 h 314"/>
              <a:gd name="T32" fmla="*/ 38 w 361"/>
              <a:gd name="T33" fmla="*/ 294 h 314"/>
              <a:gd name="T34" fmla="*/ 75 w 361"/>
              <a:gd name="T35" fmla="*/ 227 h 314"/>
              <a:gd name="T36" fmla="*/ 121 w 361"/>
              <a:gd name="T37" fmla="*/ 270 h 314"/>
              <a:gd name="T38" fmla="*/ 181 w 361"/>
              <a:gd name="T39" fmla="*/ 142 h 314"/>
              <a:gd name="T40" fmla="*/ 229 w 361"/>
              <a:gd name="T41" fmla="*/ 205 h 314"/>
              <a:gd name="T42" fmla="*/ 329 w 361"/>
              <a:gd name="T43" fmla="*/ 48 h 314"/>
              <a:gd name="T44" fmla="*/ 336 w 361"/>
              <a:gd name="T45" fmla="*/ 94 h 314"/>
              <a:gd name="T46" fmla="*/ 348 w 361"/>
              <a:gd name="T47" fmla="*/ 104 h 314"/>
              <a:gd name="T48" fmla="*/ 350 w 361"/>
              <a:gd name="T49" fmla="*/ 104 h 314"/>
              <a:gd name="T50" fmla="*/ 360 w 361"/>
              <a:gd name="T51" fmla="*/ 9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1" h="314">
                <a:moveTo>
                  <a:pt x="360" y="90"/>
                </a:moveTo>
                <a:cubicBezTo>
                  <a:pt x="347" y="0"/>
                  <a:pt x="347" y="0"/>
                  <a:pt x="347" y="0"/>
                </a:cubicBezTo>
                <a:cubicBezTo>
                  <a:pt x="257" y="25"/>
                  <a:pt x="257" y="25"/>
                  <a:pt x="257" y="25"/>
                </a:cubicBezTo>
                <a:cubicBezTo>
                  <a:pt x="251" y="27"/>
                  <a:pt x="247" y="34"/>
                  <a:pt x="249" y="40"/>
                </a:cubicBezTo>
                <a:cubicBezTo>
                  <a:pt x="251" y="47"/>
                  <a:pt x="257" y="51"/>
                  <a:pt x="264" y="49"/>
                </a:cubicBezTo>
                <a:cubicBezTo>
                  <a:pt x="308" y="36"/>
                  <a:pt x="308" y="36"/>
                  <a:pt x="308" y="36"/>
                </a:cubicBezTo>
                <a:cubicBezTo>
                  <a:pt x="227" y="163"/>
                  <a:pt x="227" y="163"/>
                  <a:pt x="227" y="163"/>
                </a:cubicBezTo>
                <a:cubicBezTo>
                  <a:pt x="176" y="96"/>
                  <a:pt x="176" y="96"/>
                  <a:pt x="176" y="96"/>
                </a:cubicBezTo>
                <a:cubicBezTo>
                  <a:pt x="113" y="229"/>
                  <a:pt x="113" y="229"/>
                  <a:pt x="113" y="229"/>
                </a:cubicBezTo>
                <a:cubicBezTo>
                  <a:pt x="69" y="188"/>
                  <a:pt x="69" y="188"/>
                  <a:pt x="69" y="188"/>
                </a:cubicBezTo>
                <a:cubicBezTo>
                  <a:pt x="20" y="276"/>
                  <a:pt x="20" y="276"/>
                  <a:pt x="20" y="276"/>
                </a:cubicBezTo>
                <a:cubicBezTo>
                  <a:pt x="20" y="1"/>
                  <a:pt x="20" y="1"/>
                  <a:pt x="20" y="1"/>
                </a:cubicBezTo>
                <a:cubicBezTo>
                  <a:pt x="0" y="1"/>
                  <a:pt x="0" y="1"/>
                  <a:pt x="0" y="1"/>
                </a:cubicBezTo>
                <a:cubicBezTo>
                  <a:pt x="0" y="314"/>
                  <a:pt x="0" y="314"/>
                  <a:pt x="0" y="314"/>
                </a:cubicBezTo>
                <a:cubicBezTo>
                  <a:pt x="338" y="314"/>
                  <a:pt x="338" y="314"/>
                  <a:pt x="338" y="314"/>
                </a:cubicBezTo>
                <a:cubicBezTo>
                  <a:pt x="338" y="294"/>
                  <a:pt x="338" y="294"/>
                  <a:pt x="338" y="294"/>
                </a:cubicBezTo>
                <a:cubicBezTo>
                  <a:pt x="38" y="294"/>
                  <a:pt x="38" y="294"/>
                  <a:pt x="38" y="294"/>
                </a:cubicBezTo>
                <a:cubicBezTo>
                  <a:pt x="75" y="227"/>
                  <a:pt x="75" y="227"/>
                  <a:pt x="75" y="227"/>
                </a:cubicBezTo>
                <a:cubicBezTo>
                  <a:pt x="121" y="270"/>
                  <a:pt x="121" y="270"/>
                  <a:pt x="121" y="270"/>
                </a:cubicBezTo>
                <a:cubicBezTo>
                  <a:pt x="181" y="142"/>
                  <a:pt x="181" y="142"/>
                  <a:pt x="181" y="142"/>
                </a:cubicBezTo>
                <a:cubicBezTo>
                  <a:pt x="229" y="205"/>
                  <a:pt x="229" y="205"/>
                  <a:pt x="229" y="205"/>
                </a:cubicBezTo>
                <a:cubicBezTo>
                  <a:pt x="329" y="48"/>
                  <a:pt x="329" y="48"/>
                  <a:pt x="329" y="48"/>
                </a:cubicBezTo>
                <a:cubicBezTo>
                  <a:pt x="336" y="94"/>
                  <a:pt x="336" y="94"/>
                  <a:pt x="336" y="94"/>
                </a:cubicBezTo>
                <a:cubicBezTo>
                  <a:pt x="337" y="100"/>
                  <a:pt x="342" y="104"/>
                  <a:pt x="348" y="104"/>
                </a:cubicBezTo>
                <a:cubicBezTo>
                  <a:pt x="348" y="104"/>
                  <a:pt x="349" y="104"/>
                  <a:pt x="350" y="104"/>
                </a:cubicBezTo>
                <a:cubicBezTo>
                  <a:pt x="356" y="103"/>
                  <a:pt x="361" y="97"/>
                  <a:pt x="360" y="90"/>
                </a:cubicBezTo>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7"/>
          <p:cNvSpPr>
            <a:spLocks noEditPoints="1"/>
          </p:cNvSpPr>
          <p:nvPr>
            <p:custDataLst>
              <p:tags r:id="rId1"/>
            </p:custDataLst>
          </p:nvPr>
        </p:nvSpPr>
        <p:spPr bwMode="auto">
          <a:xfrm>
            <a:off x="4990546" y="3491398"/>
            <a:ext cx="600231" cy="723707"/>
          </a:xfrm>
          <a:custGeom>
            <a:avLst/>
            <a:gdLst>
              <a:gd name="T0" fmla="*/ 545 w 576"/>
              <a:gd name="T1" fmla="*/ 404 h 694"/>
              <a:gd name="T2" fmla="*/ 430 w 576"/>
              <a:gd name="T3" fmla="*/ 33 h 694"/>
              <a:gd name="T4" fmla="*/ 401 w 576"/>
              <a:gd name="T5" fmla="*/ 2 h 694"/>
              <a:gd name="T6" fmla="*/ 295 w 576"/>
              <a:gd name="T7" fmla="*/ 3 h 694"/>
              <a:gd name="T8" fmla="*/ 235 w 576"/>
              <a:gd name="T9" fmla="*/ 20 h 694"/>
              <a:gd name="T10" fmla="*/ 148 w 576"/>
              <a:gd name="T11" fmla="*/ 9 h 694"/>
              <a:gd name="T12" fmla="*/ 187 w 576"/>
              <a:gd name="T13" fmla="*/ 175 h 694"/>
              <a:gd name="T14" fmla="*/ 30 w 576"/>
              <a:gd name="T15" fmla="*/ 411 h 694"/>
              <a:gd name="T16" fmla="*/ 288 w 576"/>
              <a:gd name="T17" fmla="*/ 694 h 694"/>
              <a:gd name="T18" fmla="*/ 547 w 576"/>
              <a:gd name="T19" fmla="*/ 411 h 694"/>
              <a:gd name="T20" fmla="*/ 245 w 576"/>
              <a:gd name="T21" fmla="*/ 68 h 694"/>
              <a:gd name="T22" fmla="*/ 328 w 576"/>
              <a:gd name="T23" fmla="*/ 68 h 694"/>
              <a:gd name="T24" fmla="*/ 371 w 576"/>
              <a:gd name="T25" fmla="*/ 61 h 694"/>
              <a:gd name="T26" fmla="*/ 288 w 576"/>
              <a:gd name="T27" fmla="*/ 169 h 694"/>
              <a:gd name="T28" fmla="*/ 202 w 576"/>
              <a:gd name="T29" fmla="*/ 61 h 694"/>
              <a:gd name="T30" fmla="*/ 496 w 576"/>
              <a:gd name="T31" fmla="*/ 599 h 694"/>
              <a:gd name="T32" fmla="*/ 80 w 576"/>
              <a:gd name="T33" fmla="*/ 599 h 694"/>
              <a:gd name="T34" fmla="*/ 79 w 576"/>
              <a:gd name="T35" fmla="*/ 412 h 694"/>
              <a:gd name="T36" fmla="*/ 288 w 576"/>
              <a:gd name="T37" fmla="*/ 201 h 694"/>
              <a:gd name="T38" fmla="*/ 498 w 576"/>
              <a:gd name="T39" fmla="*/ 412 h 694"/>
              <a:gd name="T40" fmla="*/ 496 w 576"/>
              <a:gd name="T41" fmla="*/ 599 h 694"/>
              <a:gd name="T42" fmla="*/ 311 w 576"/>
              <a:gd name="T43" fmla="*/ 401 h 694"/>
              <a:gd name="T44" fmla="*/ 302 w 576"/>
              <a:gd name="T45" fmla="*/ 339 h 694"/>
              <a:gd name="T46" fmla="*/ 333 w 576"/>
              <a:gd name="T47" fmla="*/ 350 h 694"/>
              <a:gd name="T48" fmla="*/ 362 w 576"/>
              <a:gd name="T49" fmla="*/ 358 h 694"/>
              <a:gd name="T50" fmla="*/ 310 w 576"/>
              <a:gd name="T51" fmla="*/ 297 h 694"/>
              <a:gd name="T52" fmla="*/ 302 w 576"/>
              <a:gd name="T53" fmla="*/ 281 h 694"/>
              <a:gd name="T54" fmla="*/ 276 w 576"/>
              <a:gd name="T55" fmla="*/ 281 h 694"/>
              <a:gd name="T56" fmla="*/ 267 w 576"/>
              <a:gd name="T57" fmla="*/ 297 h 694"/>
              <a:gd name="T58" fmla="*/ 210 w 576"/>
              <a:gd name="T59" fmla="*/ 413 h 694"/>
              <a:gd name="T60" fmla="*/ 276 w 576"/>
              <a:gd name="T61" fmla="*/ 451 h 694"/>
              <a:gd name="T62" fmla="*/ 269 w 576"/>
              <a:gd name="T63" fmla="*/ 518 h 694"/>
              <a:gd name="T64" fmla="*/ 210 w 576"/>
              <a:gd name="T65" fmla="*/ 479 h 694"/>
              <a:gd name="T66" fmla="*/ 190 w 576"/>
              <a:gd name="T67" fmla="*/ 499 h 694"/>
              <a:gd name="T68" fmla="*/ 276 w 576"/>
              <a:gd name="T69" fmla="*/ 563 h 694"/>
              <a:gd name="T70" fmla="*/ 289 w 576"/>
              <a:gd name="T71" fmla="*/ 590 h 694"/>
              <a:gd name="T72" fmla="*/ 302 w 576"/>
              <a:gd name="T73" fmla="*/ 563 h 694"/>
              <a:gd name="T74" fmla="*/ 366 w 576"/>
              <a:gd name="T75" fmla="*/ 529 h 694"/>
              <a:gd name="T76" fmla="*/ 377 w 576"/>
              <a:gd name="T77" fmla="*/ 437 h 694"/>
              <a:gd name="T78" fmla="*/ 276 w 576"/>
              <a:gd name="T79" fmla="*/ 387 h 694"/>
              <a:gd name="T80" fmla="*/ 237 w 576"/>
              <a:gd name="T81" fmla="*/ 363 h 694"/>
              <a:gd name="T82" fmla="*/ 268 w 576"/>
              <a:gd name="T83" fmla="*/ 331 h 694"/>
              <a:gd name="T84" fmla="*/ 276 w 576"/>
              <a:gd name="T85" fmla="*/ 387 h 694"/>
              <a:gd name="T86" fmla="*/ 311 w 576"/>
              <a:gd name="T87" fmla="*/ 518 h 694"/>
              <a:gd name="T88" fmla="*/ 302 w 576"/>
              <a:gd name="T89" fmla="*/ 454 h 694"/>
              <a:gd name="T90" fmla="*/ 345 w 576"/>
              <a:gd name="T91" fmla="*/ 481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6" h="694">
                <a:moveTo>
                  <a:pt x="547" y="411"/>
                </a:moveTo>
                <a:cubicBezTo>
                  <a:pt x="545" y="404"/>
                  <a:pt x="545" y="404"/>
                  <a:pt x="545" y="404"/>
                </a:cubicBezTo>
                <a:cubicBezTo>
                  <a:pt x="526" y="295"/>
                  <a:pt x="467" y="211"/>
                  <a:pt x="386" y="174"/>
                </a:cubicBezTo>
                <a:cubicBezTo>
                  <a:pt x="430" y="33"/>
                  <a:pt x="430" y="33"/>
                  <a:pt x="430" y="33"/>
                </a:cubicBezTo>
                <a:cubicBezTo>
                  <a:pt x="433" y="24"/>
                  <a:pt x="431" y="15"/>
                  <a:pt x="425" y="9"/>
                </a:cubicBezTo>
                <a:cubicBezTo>
                  <a:pt x="418" y="2"/>
                  <a:pt x="409" y="0"/>
                  <a:pt x="401" y="2"/>
                </a:cubicBezTo>
                <a:cubicBezTo>
                  <a:pt x="401" y="2"/>
                  <a:pt x="351" y="17"/>
                  <a:pt x="338" y="20"/>
                </a:cubicBezTo>
                <a:cubicBezTo>
                  <a:pt x="327" y="16"/>
                  <a:pt x="295" y="3"/>
                  <a:pt x="295" y="3"/>
                </a:cubicBezTo>
                <a:cubicBezTo>
                  <a:pt x="290" y="1"/>
                  <a:pt x="283" y="1"/>
                  <a:pt x="277" y="3"/>
                </a:cubicBezTo>
                <a:cubicBezTo>
                  <a:pt x="277" y="3"/>
                  <a:pt x="246" y="16"/>
                  <a:pt x="235" y="20"/>
                </a:cubicBezTo>
                <a:cubicBezTo>
                  <a:pt x="222" y="17"/>
                  <a:pt x="172" y="2"/>
                  <a:pt x="172" y="2"/>
                </a:cubicBezTo>
                <a:cubicBezTo>
                  <a:pt x="164" y="0"/>
                  <a:pt x="155" y="2"/>
                  <a:pt x="148" y="9"/>
                </a:cubicBezTo>
                <a:cubicBezTo>
                  <a:pt x="142" y="15"/>
                  <a:pt x="140" y="24"/>
                  <a:pt x="143" y="33"/>
                </a:cubicBezTo>
                <a:cubicBezTo>
                  <a:pt x="187" y="175"/>
                  <a:pt x="187" y="175"/>
                  <a:pt x="187" y="175"/>
                </a:cubicBezTo>
                <a:cubicBezTo>
                  <a:pt x="108" y="213"/>
                  <a:pt x="50" y="297"/>
                  <a:pt x="31" y="404"/>
                </a:cubicBezTo>
                <a:cubicBezTo>
                  <a:pt x="30" y="411"/>
                  <a:pt x="30" y="411"/>
                  <a:pt x="30" y="411"/>
                </a:cubicBezTo>
                <a:cubicBezTo>
                  <a:pt x="13" y="505"/>
                  <a:pt x="0" y="579"/>
                  <a:pt x="43" y="630"/>
                </a:cubicBezTo>
                <a:cubicBezTo>
                  <a:pt x="81" y="675"/>
                  <a:pt x="154" y="694"/>
                  <a:pt x="288" y="694"/>
                </a:cubicBezTo>
                <a:cubicBezTo>
                  <a:pt x="422" y="694"/>
                  <a:pt x="495" y="675"/>
                  <a:pt x="533" y="630"/>
                </a:cubicBezTo>
                <a:cubicBezTo>
                  <a:pt x="576" y="579"/>
                  <a:pt x="563" y="505"/>
                  <a:pt x="547" y="411"/>
                </a:cubicBezTo>
                <a:close/>
                <a:moveTo>
                  <a:pt x="229" y="69"/>
                </a:moveTo>
                <a:cubicBezTo>
                  <a:pt x="235" y="70"/>
                  <a:pt x="240" y="70"/>
                  <a:pt x="245" y="68"/>
                </a:cubicBezTo>
                <a:cubicBezTo>
                  <a:pt x="245" y="68"/>
                  <a:pt x="274" y="56"/>
                  <a:pt x="286" y="52"/>
                </a:cubicBezTo>
                <a:cubicBezTo>
                  <a:pt x="299" y="56"/>
                  <a:pt x="328" y="68"/>
                  <a:pt x="328" y="68"/>
                </a:cubicBezTo>
                <a:cubicBezTo>
                  <a:pt x="333" y="70"/>
                  <a:pt x="338" y="70"/>
                  <a:pt x="343" y="69"/>
                </a:cubicBezTo>
                <a:cubicBezTo>
                  <a:pt x="343" y="69"/>
                  <a:pt x="358" y="65"/>
                  <a:pt x="371" y="61"/>
                </a:cubicBezTo>
                <a:cubicBezTo>
                  <a:pt x="359" y="99"/>
                  <a:pt x="341" y="156"/>
                  <a:pt x="336" y="174"/>
                </a:cubicBezTo>
                <a:cubicBezTo>
                  <a:pt x="320" y="170"/>
                  <a:pt x="304" y="169"/>
                  <a:pt x="288" y="169"/>
                </a:cubicBezTo>
                <a:cubicBezTo>
                  <a:pt x="271" y="169"/>
                  <a:pt x="254" y="171"/>
                  <a:pt x="237" y="174"/>
                </a:cubicBezTo>
                <a:cubicBezTo>
                  <a:pt x="232" y="157"/>
                  <a:pt x="214" y="100"/>
                  <a:pt x="202" y="61"/>
                </a:cubicBezTo>
                <a:cubicBezTo>
                  <a:pt x="215" y="65"/>
                  <a:pt x="229" y="69"/>
                  <a:pt x="229" y="69"/>
                </a:cubicBezTo>
                <a:close/>
                <a:moveTo>
                  <a:pt x="496" y="599"/>
                </a:moveTo>
                <a:cubicBezTo>
                  <a:pt x="469" y="631"/>
                  <a:pt x="403" y="646"/>
                  <a:pt x="288" y="646"/>
                </a:cubicBezTo>
                <a:cubicBezTo>
                  <a:pt x="173" y="646"/>
                  <a:pt x="107" y="631"/>
                  <a:pt x="80" y="599"/>
                </a:cubicBezTo>
                <a:cubicBezTo>
                  <a:pt x="52" y="565"/>
                  <a:pt x="62" y="504"/>
                  <a:pt x="77" y="420"/>
                </a:cubicBezTo>
                <a:cubicBezTo>
                  <a:pt x="79" y="412"/>
                  <a:pt x="79" y="412"/>
                  <a:pt x="79" y="412"/>
                </a:cubicBezTo>
                <a:cubicBezTo>
                  <a:pt x="96" y="314"/>
                  <a:pt x="150" y="239"/>
                  <a:pt x="224" y="212"/>
                </a:cubicBezTo>
                <a:cubicBezTo>
                  <a:pt x="225" y="212"/>
                  <a:pt x="254" y="201"/>
                  <a:pt x="288" y="201"/>
                </a:cubicBezTo>
                <a:cubicBezTo>
                  <a:pt x="322" y="201"/>
                  <a:pt x="348" y="210"/>
                  <a:pt x="349" y="211"/>
                </a:cubicBezTo>
                <a:cubicBezTo>
                  <a:pt x="424" y="236"/>
                  <a:pt x="480" y="312"/>
                  <a:pt x="498" y="412"/>
                </a:cubicBezTo>
                <a:cubicBezTo>
                  <a:pt x="499" y="420"/>
                  <a:pt x="499" y="420"/>
                  <a:pt x="499" y="420"/>
                </a:cubicBezTo>
                <a:cubicBezTo>
                  <a:pt x="514" y="504"/>
                  <a:pt x="525" y="565"/>
                  <a:pt x="496" y="599"/>
                </a:cubicBezTo>
                <a:close/>
                <a:moveTo>
                  <a:pt x="353" y="415"/>
                </a:moveTo>
                <a:cubicBezTo>
                  <a:pt x="346" y="411"/>
                  <a:pt x="332" y="407"/>
                  <a:pt x="311" y="401"/>
                </a:cubicBezTo>
                <a:cubicBezTo>
                  <a:pt x="306" y="399"/>
                  <a:pt x="302" y="395"/>
                  <a:pt x="302" y="390"/>
                </a:cubicBezTo>
                <a:cubicBezTo>
                  <a:pt x="302" y="339"/>
                  <a:pt x="302" y="339"/>
                  <a:pt x="302" y="339"/>
                </a:cubicBezTo>
                <a:cubicBezTo>
                  <a:pt x="302" y="334"/>
                  <a:pt x="307" y="331"/>
                  <a:pt x="312" y="333"/>
                </a:cubicBezTo>
                <a:cubicBezTo>
                  <a:pt x="321" y="335"/>
                  <a:pt x="328" y="341"/>
                  <a:pt x="333" y="350"/>
                </a:cubicBezTo>
                <a:cubicBezTo>
                  <a:pt x="338" y="357"/>
                  <a:pt x="346" y="361"/>
                  <a:pt x="355" y="359"/>
                </a:cubicBezTo>
                <a:cubicBezTo>
                  <a:pt x="362" y="358"/>
                  <a:pt x="362" y="358"/>
                  <a:pt x="362" y="358"/>
                </a:cubicBezTo>
                <a:cubicBezTo>
                  <a:pt x="371" y="356"/>
                  <a:pt x="376" y="346"/>
                  <a:pt x="371" y="338"/>
                </a:cubicBezTo>
                <a:cubicBezTo>
                  <a:pt x="359" y="316"/>
                  <a:pt x="339" y="302"/>
                  <a:pt x="310" y="297"/>
                </a:cubicBezTo>
                <a:cubicBezTo>
                  <a:pt x="305" y="296"/>
                  <a:pt x="302" y="292"/>
                  <a:pt x="302" y="287"/>
                </a:cubicBezTo>
                <a:cubicBezTo>
                  <a:pt x="302" y="281"/>
                  <a:pt x="302" y="281"/>
                  <a:pt x="302" y="281"/>
                </a:cubicBezTo>
                <a:cubicBezTo>
                  <a:pt x="302" y="274"/>
                  <a:pt x="297" y="268"/>
                  <a:pt x="289" y="268"/>
                </a:cubicBezTo>
                <a:cubicBezTo>
                  <a:pt x="282" y="268"/>
                  <a:pt x="276" y="274"/>
                  <a:pt x="276" y="281"/>
                </a:cubicBezTo>
                <a:cubicBezTo>
                  <a:pt x="276" y="287"/>
                  <a:pt x="276" y="287"/>
                  <a:pt x="276" y="287"/>
                </a:cubicBezTo>
                <a:cubicBezTo>
                  <a:pt x="276" y="292"/>
                  <a:pt x="272" y="296"/>
                  <a:pt x="267" y="297"/>
                </a:cubicBezTo>
                <a:cubicBezTo>
                  <a:pt x="219" y="305"/>
                  <a:pt x="195" y="330"/>
                  <a:pt x="195" y="370"/>
                </a:cubicBezTo>
                <a:cubicBezTo>
                  <a:pt x="195" y="387"/>
                  <a:pt x="200" y="401"/>
                  <a:pt x="210" y="413"/>
                </a:cubicBezTo>
                <a:cubicBezTo>
                  <a:pt x="220" y="425"/>
                  <a:pt x="240" y="434"/>
                  <a:pt x="270" y="442"/>
                </a:cubicBezTo>
                <a:cubicBezTo>
                  <a:pt x="274" y="443"/>
                  <a:pt x="276" y="447"/>
                  <a:pt x="276" y="451"/>
                </a:cubicBezTo>
                <a:cubicBezTo>
                  <a:pt x="276" y="511"/>
                  <a:pt x="276" y="511"/>
                  <a:pt x="276" y="511"/>
                </a:cubicBezTo>
                <a:cubicBezTo>
                  <a:pt x="276" y="515"/>
                  <a:pt x="273" y="519"/>
                  <a:pt x="269" y="518"/>
                </a:cubicBezTo>
                <a:cubicBezTo>
                  <a:pt x="253" y="515"/>
                  <a:pt x="241" y="507"/>
                  <a:pt x="234" y="493"/>
                </a:cubicBezTo>
                <a:cubicBezTo>
                  <a:pt x="228" y="485"/>
                  <a:pt x="220" y="477"/>
                  <a:pt x="210" y="479"/>
                </a:cubicBezTo>
                <a:cubicBezTo>
                  <a:pt x="201" y="481"/>
                  <a:pt x="201" y="481"/>
                  <a:pt x="201" y="481"/>
                </a:cubicBezTo>
                <a:cubicBezTo>
                  <a:pt x="193" y="483"/>
                  <a:pt x="187" y="491"/>
                  <a:pt x="190" y="499"/>
                </a:cubicBezTo>
                <a:cubicBezTo>
                  <a:pt x="204" y="530"/>
                  <a:pt x="230" y="548"/>
                  <a:pt x="268" y="553"/>
                </a:cubicBezTo>
                <a:cubicBezTo>
                  <a:pt x="272" y="554"/>
                  <a:pt x="276" y="558"/>
                  <a:pt x="276" y="563"/>
                </a:cubicBezTo>
                <a:cubicBezTo>
                  <a:pt x="276" y="577"/>
                  <a:pt x="276" y="577"/>
                  <a:pt x="276" y="577"/>
                </a:cubicBezTo>
                <a:cubicBezTo>
                  <a:pt x="276" y="584"/>
                  <a:pt x="282" y="590"/>
                  <a:pt x="289" y="590"/>
                </a:cubicBezTo>
                <a:cubicBezTo>
                  <a:pt x="297" y="590"/>
                  <a:pt x="302" y="584"/>
                  <a:pt x="302" y="577"/>
                </a:cubicBezTo>
                <a:cubicBezTo>
                  <a:pt x="302" y="563"/>
                  <a:pt x="302" y="563"/>
                  <a:pt x="302" y="563"/>
                </a:cubicBezTo>
                <a:cubicBezTo>
                  <a:pt x="302" y="557"/>
                  <a:pt x="307" y="554"/>
                  <a:pt x="312" y="553"/>
                </a:cubicBezTo>
                <a:cubicBezTo>
                  <a:pt x="335" y="550"/>
                  <a:pt x="353" y="542"/>
                  <a:pt x="366" y="529"/>
                </a:cubicBezTo>
                <a:cubicBezTo>
                  <a:pt x="380" y="515"/>
                  <a:pt x="387" y="498"/>
                  <a:pt x="387" y="476"/>
                </a:cubicBezTo>
                <a:cubicBezTo>
                  <a:pt x="387" y="461"/>
                  <a:pt x="384" y="448"/>
                  <a:pt x="377" y="437"/>
                </a:cubicBezTo>
                <a:cubicBezTo>
                  <a:pt x="370" y="426"/>
                  <a:pt x="362" y="418"/>
                  <a:pt x="353" y="415"/>
                </a:cubicBezTo>
                <a:close/>
                <a:moveTo>
                  <a:pt x="276" y="387"/>
                </a:moveTo>
                <a:cubicBezTo>
                  <a:pt x="276" y="392"/>
                  <a:pt x="272" y="395"/>
                  <a:pt x="267" y="394"/>
                </a:cubicBezTo>
                <a:cubicBezTo>
                  <a:pt x="247" y="389"/>
                  <a:pt x="237" y="379"/>
                  <a:pt x="237" y="363"/>
                </a:cubicBezTo>
                <a:cubicBezTo>
                  <a:pt x="237" y="353"/>
                  <a:pt x="241" y="345"/>
                  <a:pt x="248" y="339"/>
                </a:cubicBezTo>
                <a:cubicBezTo>
                  <a:pt x="254" y="335"/>
                  <a:pt x="261" y="333"/>
                  <a:pt x="268" y="331"/>
                </a:cubicBezTo>
                <a:cubicBezTo>
                  <a:pt x="273" y="331"/>
                  <a:pt x="276" y="335"/>
                  <a:pt x="276" y="339"/>
                </a:cubicBezTo>
                <a:lnTo>
                  <a:pt x="276" y="387"/>
                </a:lnTo>
                <a:close/>
                <a:moveTo>
                  <a:pt x="333" y="509"/>
                </a:moveTo>
                <a:cubicBezTo>
                  <a:pt x="327" y="514"/>
                  <a:pt x="319" y="517"/>
                  <a:pt x="311" y="518"/>
                </a:cubicBezTo>
                <a:cubicBezTo>
                  <a:pt x="307" y="519"/>
                  <a:pt x="302" y="516"/>
                  <a:pt x="302" y="511"/>
                </a:cubicBezTo>
                <a:cubicBezTo>
                  <a:pt x="302" y="454"/>
                  <a:pt x="302" y="454"/>
                  <a:pt x="302" y="454"/>
                </a:cubicBezTo>
                <a:cubicBezTo>
                  <a:pt x="302" y="449"/>
                  <a:pt x="308" y="446"/>
                  <a:pt x="312" y="448"/>
                </a:cubicBezTo>
                <a:cubicBezTo>
                  <a:pt x="334" y="454"/>
                  <a:pt x="345" y="465"/>
                  <a:pt x="345" y="481"/>
                </a:cubicBezTo>
                <a:cubicBezTo>
                  <a:pt x="345" y="493"/>
                  <a:pt x="341" y="502"/>
                  <a:pt x="333" y="509"/>
                </a:cubicBezTo>
                <a:close/>
              </a:path>
            </a:pathLst>
          </a:custGeom>
          <a:solidFill>
            <a:srgbClr val="FFC553"/>
          </a:solidFill>
          <a:ln>
            <a:noFill/>
          </a:ln>
          <a:extLst/>
        </p:spPr>
        <p:txBody>
          <a:bodyPr vert="horz" wrap="square" lIns="51440" tIns="25721" rIns="51440" bIns="25721" numCol="1" anchor="t" anchorCtr="0" compatLnSpc="1">
            <a:prstTxWarp prst="textNoShape">
              <a:avLst/>
            </a:prstTxWarp>
          </a:bodyPr>
          <a:lstStyle/>
          <a:p>
            <a:pPr marL="0" marR="0" lvl="0" indent="0" defTabSz="514115"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363535"/>
              </a:solidFill>
              <a:effectLst/>
              <a:uLnTx/>
              <a:uFillTx/>
              <a:latin typeface="Segoe UI"/>
              <a:sym typeface="Segoe UI"/>
            </a:endParaRPr>
          </a:p>
        </p:txBody>
      </p:sp>
      <p:sp>
        <p:nvSpPr>
          <p:cNvPr id="62" name="Freeform 7"/>
          <p:cNvSpPr>
            <a:spLocks noEditPoints="1"/>
          </p:cNvSpPr>
          <p:nvPr/>
        </p:nvSpPr>
        <p:spPr bwMode="auto">
          <a:xfrm>
            <a:off x="4372548" y="2955223"/>
            <a:ext cx="348421" cy="303313"/>
          </a:xfrm>
          <a:custGeom>
            <a:avLst/>
            <a:gdLst>
              <a:gd name="T0" fmla="*/ 154 w 224"/>
              <a:gd name="T1" fmla="*/ 30 h 195"/>
              <a:gd name="T2" fmla="*/ 153 w 224"/>
              <a:gd name="T3" fmla="*/ 23 h 195"/>
              <a:gd name="T4" fmla="*/ 151 w 224"/>
              <a:gd name="T5" fmla="*/ 15 h 195"/>
              <a:gd name="T6" fmla="*/ 145 w 224"/>
              <a:gd name="T7" fmla="*/ 8 h 195"/>
              <a:gd name="T8" fmla="*/ 136 w 224"/>
              <a:gd name="T9" fmla="*/ 3 h 195"/>
              <a:gd name="T10" fmla="*/ 111 w 224"/>
              <a:gd name="T11" fmla="*/ 0 h 195"/>
              <a:gd name="T12" fmla="*/ 98 w 224"/>
              <a:gd name="T13" fmla="*/ 0 h 195"/>
              <a:gd name="T14" fmla="*/ 83 w 224"/>
              <a:gd name="T15" fmla="*/ 6 h 195"/>
              <a:gd name="T16" fmla="*/ 75 w 224"/>
              <a:gd name="T17" fmla="*/ 11 h 195"/>
              <a:gd name="T18" fmla="*/ 73 w 224"/>
              <a:gd name="T19" fmla="*/ 15 h 195"/>
              <a:gd name="T20" fmla="*/ 69 w 224"/>
              <a:gd name="T21" fmla="*/ 23 h 195"/>
              <a:gd name="T22" fmla="*/ 29 w 224"/>
              <a:gd name="T23" fmla="*/ 30 h 195"/>
              <a:gd name="T24" fmla="*/ 24 w 224"/>
              <a:gd name="T25" fmla="*/ 31 h 195"/>
              <a:gd name="T26" fmla="*/ 12 w 224"/>
              <a:gd name="T27" fmla="*/ 35 h 195"/>
              <a:gd name="T28" fmla="*/ 5 w 224"/>
              <a:gd name="T29" fmla="*/ 43 h 195"/>
              <a:gd name="T30" fmla="*/ 0 w 224"/>
              <a:gd name="T31" fmla="*/ 53 h 195"/>
              <a:gd name="T32" fmla="*/ 0 w 224"/>
              <a:gd name="T33" fmla="*/ 166 h 195"/>
              <a:gd name="T34" fmla="*/ 0 w 224"/>
              <a:gd name="T35" fmla="*/ 171 h 195"/>
              <a:gd name="T36" fmla="*/ 5 w 224"/>
              <a:gd name="T37" fmla="*/ 183 h 195"/>
              <a:gd name="T38" fmla="*/ 12 w 224"/>
              <a:gd name="T39" fmla="*/ 191 h 195"/>
              <a:gd name="T40" fmla="*/ 24 w 224"/>
              <a:gd name="T41" fmla="*/ 195 h 195"/>
              <a:gd name="T42" fmla="*/ 194 w 224"/>
              <a:gd name="T43" fmla="*/ 195 h 195"/>
              <a:gd name="T44" fmla="*/ 200 w 224"/>
              <a:gd name="T45" fmla="*/ 195 h 195"/>
              <a:gd name="T46" fmla="*/ 211 w 224"/>
              <a:gd name="T47" fmla="*/ 191 h 195"/>
              <a:gd name="T48" fmla="*/ 219 w 224"/>
              <a:gd name="T49" fmla="*/ 183 h 195"/>
              <a:gd name="T50" fmla="*/ 224 w 224"/>
              <a:gd name="T51" fmla="*/ 171 h 195"/>
              <a:gd name="T52" fmla="*/ 224 w 224"/>
              <a:gd name="T53" fmla="*/ 59 h 195"/>
              <a:gd name="T54" fmla="*/ 224 w 224"/>
              <a:gd name="T55" fmla="*/ 53 h 195"/>
              <a:gd name="T56" fmla="*/ 219 w 224"/>
              <a:gd name="T57" fmla="*/ 43 h 195"/>
              <a:gd name="T58" fmla="*/ 211 w 224"/>
              <a:gd name="T59" fmla="*/ 35 h 195"/>
              <a:gd name="T60" fmla="*/ 200 w 224"/>
              <a:gd name="T61" fmla="*/ 31 h 195"/>
              <a:gd name="T62" fmla="*/ 194 w 224"/>
              <a:gd name="T63" fmla="*/ 30 h 195"/>
              <a:gd name="T64" fmla="*/ 83 w 224"/>
              <a:gd name="T65" fmla="*/ 21 h 195"/>
              <a:gd name="T66" fmla="*/ 93 w 224"/>
              <a:gd name="T67" fmla="*/ 14 h 195"/>
              <a:gd name="T68" fmla="*/ 111 w 224"/>
              <a:gd name="T69" fmla="*/ 13 h 195"/>
              <a:gd name="T70" fmla="*/ 121 w 224"/>
              <a:gd name="T71" fmla="*/ 13 h 195"/>
              <a:gd name="T72" fmla="*/ 136 w 224"/>
              <a:gd name="T73" fmla="*/ 17 h 195"/>
              <a:gd name="T74" fmla="*/ 140 w 224"/>
              <a:gd name="T75" fmla="*/ 22 h 195"/>
              <a:gd name="T76" fmla="*/ 142 w 224"/>
              <a:gd name="T77" fmla="*/ 30 h 195"/>
              <a:gd name="T78" fmla="*/ 82 w 224"/>
              <a:gd name="T79" fmla="*/ 30 h 195"/>
              <a:gd name="T80" fmla="*/ 83 w 224"/>
              <a:gd name="T81" fmla="*/ 21 h 195"/>
              <a:gd name="T82" fmla="*/ 154 w 224"/>
              <a:gd name="T83" fmla="*/ 143 h 195"/>
              <a:gd name="T84" fmla="*/ 150 w 224"/>
              <a:gd name="T85" fmla="*/ 143 h 195"/>
              <a:gd name="T86" fmla="*/ 137 w 224"/>
              <a:gd name="T87" fmla="*/ 137 h 195"/>
              <a:gd name="T88" fmla="*/ 127 w 224"/>
              <a:gd name="T89" fmla="*/ 124 h 195"/>
              <a:gd name="T90" fmla="*/ 90 w 224"/>
              <a:gd name="T91" fmla="*/ 116 h 195"/>
              <a:gd name="T92" fmla="*/ 65 w 224"/>
              <a:gd name="T93" fmla="*/ 119 h 195"/>
              <a:gd name="T94" fmla="*/ 40 w 224"/>
              <a:gd name="T95" fmla="*/ 111 h 195"/>
              <a:gd name="T96" fmla="*/ 128 w 224"/>
              <a:gd name="T97" fmla="*/ 101 h 195"/>
              <a:gd name="T98" fmla="*/ 133 w 224"/>
              <a:gd name="T99" fmla="*/ 94 h 195"/>
              <a:gd name="T100" fmla="*/ 146 w 224"/>
              <a:gd name="T101" fmla="*/ 86 h 195"/>
              <a:gd name="T102" fmla="*/ 154 w 224"/>
              <a:gd name="T103" fmla="*/ 85 h 195"/>
              <a:gd name="T104" fmla="*/ 166 w 224"/>
              <a:gd name="T105" fmla="*/ 87 h 195"/>
              <a:gd name="T106" fmla="*/ 175 w 224"/>
              <a:gd name="T107" fmla="*/ 93 h 195"/>
              <a:gd name="T108" fmla="*/ 182 w 224"/>
              <a:gd name="T109" fmla="*/ 102 h 195"/>
              <a:gd name="T110" fmla="*/ 184 w 224"/>
              <a:gd name="T111" fmla="*/ 114 h 195"/>
              <a:gd name="T112" fmla="*/ 183 w 224"/>
              <a:gd name="T113" fmla="*/ 119 h 195"/>
              <a:gd name="T114" fmla="*/ 178 w 224"/>
              <a:gd name="T115" fmla="*/ 131 h 195"/>
              <a:gd name="T116" fmla="*/ 170 w 224"/>
              <a:gd name="T117" fmla="*/ 139 h 195"/>
              <a:gd name="T118" fmla="*/ 160 w 224"/>
              <a:gd name="T119" fmla="*/ 142 h 195"/>
              <a:gd name="T120" fmla="*/ 154 w 224"/>
              <a:gd name="T121" fmla="*/ 14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4" h="195">
                <a:moveTo>
                  <a:pt x="194" y="30"/>
                </a:moveTo>
                <a:lnTo>
                  <a:pt x="154" y="30"/>
                </a:lnTo>
                <a:lnTo>
                  <a:pt x="154" y="30"/>
                </a:lnTo>
                <a:lnTo>
                  <a:pt x="153" y="23"/>
                </a:lnTo>
                <a:lnTo>
                  <a:pt x="151" y="15"/>
                </a:lnTo>
                <a:lnTo>
                  <a:pt x="151" y="15"/>
                </a:lnTo>
                <a:lnTo>
                  <a:pt x="149" y="11"/>
                </a:lnTo>
                <a:lnTo>
                  <a:pt x="145" y="8"/>
                </a:lnTo>
                <a:lnTo>
                  <a:pt x="141" y="6"/>
                </a:lnTo>
                <a:lnTo>
                  <a:pt x="136" y="3"/>
                </a:lnTo>
                <a:lnTo>
                  <a:pt x="125" y="1"/>
                </a:lnTo>
                <a:lnTo>
                  <a:pt x="111" y="0"/>
                </a:lnTo>
                <a:lnTo>
                  <a:pt x="111" y="0"/>
                </a:lnTo>
                <a:lnTo>
                  <a:pt x="98" y="0"/>
                </a:lnTo>
                <a:lnTo>
                  <a:pt x="87" y="3"/>
                </a:lnTo>
                <a:lnTo>
                  <a:pt x="83" y="6"/>
                </a:lnTo>
                <a:lnTo>
                  <a:pt x="78" y="8"/>
                </a:lnTo>
                <a:lnTo>
                  <a:pt x="75" y="11"/>
                </a:lnTo>
                <a:lnTo>
                  <a:pt x="73" y="15"/>
                </a:lnTo>
                <a:lnTo>
                  <a:pt x="73" y="15"/>
                </a:lnTo>
                <a:lnTo>
                  <a:pt x="70" y="18"/>
                </a:lnTo>
                <a:lnTo>
                  <a:pt x="69" y="23"/>
                </a:lnTo>
                <a:lnTo>
                  <a:pt x="69" y="30"/>
                </a:lnTo>
                <a:lnTo>
                  <a:pt x="29" y="30"/>
                </a:lnTo>
                <a:lnTo>
                  <a:pt x="29" y="30"/>
                </a:lnTo>
                <a:lnTo>
                  <a:pt x="24" y="31"/>
                </a:lnTo>
                <a:lnTo>
                  <a:pt x="18" y="32"/>
                </a:lnTo>
                <a:lnTo>
                  <a:pt x="12" y="35"/>
                </a:lnTo>
                <a:lnTo>
                  <a:pt x="8" y="39"/>
                </a:lnTo>
                <a:lnTo>
                  <a:pt x="5" y="43"/>
                </a:lnTo>
                <a:lnTo>
                  <a:pt x="2" y="48"/>
                </a:lnTo>
                <a:lnTo>
                  <a:pt x="0" y="53"/>
                </a:lnTo>
                <a:lnTo>
                  <a:pt x="0" y="59"/>
                </a:lnTo>
                <a:lnTo>
                  <a:pt x="0" y="166"/>
                </a:lnTo>
                <a:lnTo>
                  <a:pt x="0" y="166"/>
                </a:lnTo>
                <a:lnTo>
                  <a:pt x="0" y="171"/>
                </a:lnTo>
                <a:lnTo>
                  <a:pt x="2" y="177"/>
                </a:lnTo>
                <a:lnTo>
                  <a:pt x="5" y="183"/>
                </a:lnTo>
                <a:lnTo>
                  <a:pt x="8" y="187"/>
                </a:lnTo>
                <a:lnTo>
                  <a:pt x="12" y="191"/>
                </a:lnTo>
                <a:lnTo>
                  <a:pt x="18" y="193"/>
                </a:lnTo>
                <a:lnTo>
                  <a:pt x="24" y="195"/>
                </a:lnTo>
                <a:lnTo>
                  <a:pt x="29" y="195"/>
                </a:lnTo>
                <a:lnTo>
                  <a:pt x="194" y="195"/>
                </a:lnTo>
                <a:lnTo>
                  <a:pt x="194" y="195"/>
                </a:lnTo>
                <a:lnTo>
                  <a:pt x="200" y="195"/>
                </a:lnTo>
                <a:lnTo>
                  <a:pt x="205" y="193"/>
                </a:lnTo>
                <a:lnTo>
                  <a:pt x="211" y="191"/>
                </a:lnTo>
                <a:lnTo>
                  <a:pt x="216" y="187"/>
                </a:lnTo>
                <a:lnTo>
                  <a:pt x="219" y="183"/>
                </a:lnTo>
                <a:lnTo>
                  <a:pt x="221" y="177"/>
                </a:lnTo>
                <a:lnTo>
                  <a:pt x="224" y="171"/>
                </a:lnTo>
                <a:lnTo>
                  <a:pt x="224" y="166"/>
                </a:lnTo>
                <a:lnTo>
                  <a:pt x="224" y="59"/>
                </a:lnTo>
                <a:lnTo>
                  <a:pt x="224" y="59"/>
                </a:lnTo>
                <a:lnTo>
                  <a:pt x="224" y="53"/>
                </a:lnTo>
                <a:lnTo>
                  <a:pt x="221" y="48"/>
                </a:lnTo>
                <a:lnTo>
                  <a:pt x="219" y="43"/>
                </a:lnTo>
                <a:lnTo>
                  <a:pt x="216" y="39"/>
                </a:lnTo>
                <a:lnTo>
                  <a:pt x="211" y="35"/>
                </a:lnTo>
                <a:lnTo>
                  <a:pt x="205" y="32"/>
                </a:lnTo>
                <a:lnTo>
                  <a:pt x="200" y="31"/>
                </a:lnTo>
                <a:lnTo>
                  <a:pt x="194" y="30"/>
                </a:lnTo>
                <a:lnTo>
                  <a:pt x="194" y="30"/>
                </a:lnTo>
                <a:close/>
                <a:moveTo>
                  <a:pt x="83" y="21"/>
                </a:moveTo>
                <a:lnTo>
                  <a:pt x="83" y="21"/>
                </a:lnTo>
                <a:lnTo>
                  <a:pt x="87" y="17"/>
                </a:lnTo>
                <a:lnTo>
                  <a:pt x="93" y="14"/>
                </a:lnTo>
                <a:lnTo>
                  <a:pt x="101" y="13"/>
                </a:lnTo>
                <a:lnTo>
                  <a:pt x="111" y="13"/>
                </a:lnTo>
                <a:lnTo>
                  <a:pt x="111" y="13"/>
                </a:lnTo>
                <a:lnTo>
                  <a:pt x="121" y="13"/>
                </a:lnTo>
                <a:lnTo>
                  <a:pt x="130" y="15"/>
                </a:lnTo>
                <a:lnTo>
                  <a:pt x="136" y="17"/>
                </a:lnTo>
                <a:lnTo>
                  <a:pt x="140" y="22"/>
                </a:lnTo>
                <a:lnTo>
                  <a:pt x="140" y="22"/>
                </a:lnTo>
                <a:lnTo>
                  <a:pt x="142" y="25"/>
                </a:lnTo>
                <a:lnTo>
                  <a:pt x="142" y="30"/>
                </a:lnTo>
                <a:lnTo>
                  <a:pt x="82" y="30"/>
                </a:lnTo>
                <a:lnTo>
                  <a:pt x="82" y="30"/>
                </a:lnTo>
                <a:lnTo>
                  <a:pt x="82" y="25"/>
                </a:lnTo>
                <a:lnTo>
                  <a:pt x="83" y="21"/>
                </a:lnTo>
                <a:lnTo>
                  <a:pt x="83" y="21"/>
                </a:lnTo>
                <a:close/>
                <a:moveTo>
                  <a:pt x="154" y="143"/>
                </a:moveTo>
                <a:lnTo>
                  <a:pt x="154" y="143"/>
                </a:lnTo>
                <a:lnTo>
                  <a:pt x="150" y="143"/>
                </a:lnTo>
                <a:lnTo>
                  <a:pt x="145" y="142"/>
                </a:lnTo>
                <a:lnTo>
                  <a:pt x="137" y="137"/>
                </a:lnTo>
                <a:lnTo>
                  <a:pt x="132" y="132"/>
                </a:lnTo>
                <a:lnTo>
                  <a:pt x="127" y="124"/>
                </a:lnTo>
                <a:lnTo>
                  <a:pt x="101" y="124"/>
                </a:lnTo>
                <a:lnTo>
                  <a:pt x="90" y="116"/>
                </a:lnTo>
                <a:lnTo>
                  <a:pt x="76" y="125"/>
                </a:lnTo>
                <a:lnTo>
                  <a:pt x="65" y="119"/>
                </a:lnTo>
                <a:lnTo>
                  <a:pt x="52" y="124"/>
                </a:lnTo>
                <a:lnTo>
                  <a:pt x="40" y="111"/>
                </a:lnTo>
                <a:lnTo>
                  <a:pt x="44" y="101"/>
                </a:lnTo>
                <a:lnTo>
                  <a:pt x="128" y="101"/>
                </a:lnTo>
                <a:lnTo>
                  <a:pt x="128" y="101"/>
                </a:lnTo>
                <a:lnTo>
                  <a:pt x="133" y="94"/>
                </a:lnTo>
                <a:lnTo>
                  <a:pt x="138" y="90"/>
                </a:lnTo>
                <a:lnTo>
                  <a:pt x="146" y="86"/>
                </a:lnTo>
                <a:lnTo>
                  <a:pt x="154" y="85"/>
                </a:lnTo>
                <a:lnTo>
                  <a:pt x="154" y="85"/>
                </a:lnTo>
                <a:lnTo>
                  <a:pt x="160" y="85"/>
                </a:lnTo>
                <a:lnTo>
                  <a:pt x="166" y="87"/>
                </a:lnTo>
                <a:lnTo>
                  <a:pt x="170" y="90"/>
                </a:lnTo>
                <a:lnTo>
                  <a:pt x="175" y="93"/>
                </a:lnTo>
                <a:lnTo>
                  <a:pt x="178" y="98"/>
                </a:lnTo>
                <a:lnTo>
                  <a:pt x="182" y="102"/>
                </a:lnTo>
                <a:lnTo>
                  <a:pt x="183" y="108"/>
                </a:lnTo>
                <a:lnTo>
                  <a:pt x="184" y="114"/>
                </a:lnTo>
                <a:lnTo>
                  <a:pt x="184" y="114"/>
                </a:lnTo>
                <a:lnTo>
                  <a:pt x="183" y="119"/>
                </a:lnTo>
                <a:lnTo>
                  <a:pt x="182" y="125"/>
                </a:lnTo>
                <a:lnTo>
                  <a:pt x="178" y="131"/>
                </a:lnTo>
                <a:lnTo>
                  <a:pt x="175" y="134"/>
                </a:lnTo>
                <a:lnTo>
                  <a:pt x="170" y="139"/>
                </a:lnTo>
                <a:lnTo>
                  <a:pt x="166" y="141"/>
                </a:lnTo>
                <a:lnTo>
                  <a:pt x="160" y="142"/>
                </a:lnTo>
                <a:lnTo>
                  <a:pt x="154" y="143"/>
                </a:lnTo>
                <a:lnTo>
                  <a:pt x="154" y="143"/>
                </a:lnTo>
                <a:close/>
              </a:path>
            </a:pathLst>
          </a:custGeom>
          <a:solidFill>
            <a:srgbClr val="F18D1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KSO_Shape"/>
          <p:cNvSpPr>
            <a:spLocks/>
          </p:cNvSpPr>
          <p:nvPr/>
        </p:nvSpPr>
        <p:spPr bwMode="auto">
          <a:xfrm>
            <a:off x="4917493" y="2361570"/>
            <a:ext cx="336787" cy="437386"/>
          </a:xfrm>
          <a:custGeom>
            <a:avLst/>
            <a:gdLst>
              <a:gd name="T0" fmla="*/ 614595 w 911225"/>
              <a:gd name="T1" fmla="*/ 1458090 h 1184275"/>
              <a:gd name="T2" fmla="*/ 638020 w 911225"/>
              <a:gd name="T3" fmla="*/ 1606919 h 1184275"/>
              <a:gd name="T4" fmla="*/ 844163 w 911225"/>
              <a:gd name="T5" fmla="*/ 1600541 h 1184275"/>
              <a:gd name="T6" fmla="*/ 851830 w 911225"/>
              <a:gd name="T7" fmla="*/ 1447885 h 1184275"/>
              <a:gd name="T8" fmla="*/ 292177 w 911225"/>
              <a:gd name="T9" fmla="*/ 1429176 h 1184275"/>
              <a:gd name="T10" fmla="*/ 251289 w 911225"/>
              <a:gd name="T11" fmla="*/ 1461918 h 1184275"/>
              <a:gd name="T12" fmla="*/ 278547 w 911225"/>
              <a:gd name="T13" fmla="*/ 1608619 h 1184275"/>
              <a:gd name="T14" fmla="*/ 483840 w 911225"/>
              <a:gd name="T15" fmla="*/ 1597990 h 1184275"/>
              <a:gd name="T16" fmla="*/ 486821 w 911225"/>
              <a:gd name="T17" fmla="*/ 1444909 h 1184275"/>
              <a:gd name="T18" fmla="*/ 1013676 w 911225"/>
              <a:gd name="T19" fmla="*/ 1427049 h 1184275"/>
              <a:gd name="T20" fmla="*/ 972788 w 911225"/>
              <a:gd name="T21" fmla="*/ 1459366 h 1184275"/>
              <a:gd name="T22" fmla="*/ 1000473 w 911225"/>
              <a:gd name="T23" fmla="*/ 1606494 h 1184275"/>
              <a:gd name="T24" fmla="*/ 1205765 w 911225"/>
              <a:gd name="T25" fmla="*/ 1595863 h 1184275"/>
              <a:gd name="T26" fmla="*/ 1208320 w 911225"/>
              <a:gd name="T27" fmla="*/ 1443208 h 1184275"/>
              <a:gd name="T28" fmla="*/ 646113 w 911225"/>
              <a:gd name="T29" fmla="*/ 1150229 h 1184275"/>
              <a:gd name="T30" fmla="*/ 613744 w 911225"/>
              <a:gd name="T31" fmla="*/ 1294380 h 1184275"/>
              <a:gd name="T32" fmla="*/ 650372 w 911225"/>
              <a:gd name="T33" fmla="*/ 1330523 h 1184275"/>
              <a:gd name="T34" fmla="*/ 851830 w 911225"/>
              <a:gd name="T35" fmla="*/ 1311814 h 1184275"/>
              <a:gd name="T36" fmla="*/ 844163 w 911225"/>
              <a:gd name="T37" fmla="*/ 1159584 h 1184275"/>
              <a:gd name="T38" fmla="*/ 278547 w 911225"/>
              <a:gd name="T39" fmla="*/ 1151505 h 1184275"/>
              <a:gd name="T40" fmla="*/ 251289 w 911225"/>
              <a:gd name="T41" fmla="*/ 1298632 h 1184275"/>
              <a:gd name="T42" fmla="*/ 292177 w 911225"/>
              <a:gd name="T43" fmla="*/ 1330950 h 1184275"/>
              <a:gd name="T44" fmla="*/ 490654 w 911225"/>
              <a:gd name="T45" fmla="*/ 1308838 h 1184275"/>
              <a:gd name="T46" fmla="*/ 477875 w 911225"/>
              <a:gd name="T47" fmla="*/ 1157033 h 1184275"/>
              <a:gd name="T48" fmla="*/ 1000473 w 911225"/>
              <a:gd name="T49" fmla="*/ 1149378 h 1184275"/>
              <a:gd name="T50" fmla="*/ 972788 w 911225"/>
              <a:gd name="T51" fmla="*/ 1296080 h 1184275"/>
              <a:gd name="T52" fmla="*/ 1013676 w 911225"/>
              <a:gd name="T53" fmla="*/ 1328823 h 1184275"/>
              <a:gd name="T54" fmla="*/ 1212153 w 911225"/>
              <a:gd name="T55" fmla="*/ 1306287 h 1184275"/>
              <a:gd name="T56" fmla="*/ 1199376 w 911225"/>
              <a:gd name="T57" fmla="*/ 1154907 h 1184275"/>
              <a:gd name="T58" fmla="*/ 638020 w 911225"/>
              <a:gd name="T59" fmla="*/ 862777 h 1184275"/>
              <a:gd name="T60" fmla="*/ 614595 w 911225"/>
              <a:gd name="T61" fmla="*/ 1012031 h 1184275"/>
              <a:gd name="T62" fmla="*/ 660167 w 911225"/>
              <a:gd name="T63" fmla="*/ 1040947 h 1184275"/>
              <a:gd name="T64" fmla="*/ 855663 w 911225"/>
              <a:gd name="T65" fmla="*/ 1015433 h 1184275"/>
              <a:gd name="T66" fmla="*/ 837348 w 911225"/>
              <a:gd name="T67" fmla="*/ 864904 h 1184275"/>
              <a:gd name="T68" fmla="*/ 271308 w 911225"/>
              <a:gd name="T69" fmla="*/ 864904 h 1184275"/>
              <a:gd name="T70" fmla="*/ 252568 w 911225"/>
              <a:gd name="T71" fmla="*/ 1015433 h 1184275"/>
              <a:gd name="T72" fmla="*/ 448488 w 911225"/>
              <a:gd name="T73" fmla="*/ 1040947 h 1184275"/>
              <a:gd name="T74" fmla="*/ 493635 w 911225"/>
              <a:gd name="T75" fmla="*/ 1012031 h 1184275"/>
              <a:gd name="T76" fmla="*/ 470210 w 911225"/>
              <a:gd name="T77" fmla="*/ 862777 h 1184275"/>
              <a:gd name="T78" fmla="*/ 985567 w 911225"/>
              <a:gd name="T79" fmla="*/ 866606 h 1184275"/>
              <a:gd name="T80" fmla="*/ 977899 w 911225"/>
              <a:gd name="T81" fmla="*/ 1019260 h 1184275"/>
              <a:gd name="T82" fmla="*/ 1179357 w 911225"/>
              <a:gd name="T83" fmla="*/ 1037969 h 1184275"/>
              <a:gd name="T84" fmla="*/ 1216412 w 911225"/>
              <a:gd name="T85" fmla="*/ 1001826 h 1184275"/>
              <a:gd name="T86" fmla="*/ 1183617 w 911225"/>
              <a:gd name="T87" fmla="*/ 857675 h 1184275"/>
              <a:gd name="T88" fmla="*/ 969382 w 911225"/>
              <a:gd name="T89" fmla="*/ 568523 h 1184275"/>
              <a:gd name="T90" fmla="*/ 969382 w 911225"/>
              <a:gd name="T91" fmla="*/ 649316 h 1184275"/>
              <a:gd name="T92" fmla="*/ 1241116 w 911225"/>
              <a:gd name="T93" fmla="*/ 667601 h 1184275"/>
              <a:gd name="T94" fmla="*/ 1266244 w 911225"/>
              <a:gd name="T95" fmla="*/ 596164 h 1184275"/>
              <a:gd name="T96" fmla="*/ 1224931 w 911225"/>
              <a:gd name="T97" fmla="*/ 545987 h 1184275"/>
              <a:gd name="T98" fmla="*/ 1247078 w 911225"/>
              <a:gd name="T99" fmla="*/ 224718 h 1184275"/>
              <a:gd name="T100" fmla="*/ 1200695 w 911225"/>
              <a:gd name="T101" fmla="*/ 411984 h 1184275"/>
              <a:gd name="T102" fmla="*/ 1183560 w 911225"/>
              <a:gd name="T103" fmla="*/ 214078 h 1184275"/>
              <a:gd name="T104" fmla="*/ 166959 w 911225"/>
              <a:gd name="T105" fmla="*/ 174767 h 1184275"/>
              <a:gd name="T106" fmla="*/ 140126 w 911225"/>
              <a:gd name="T107" fmla="*/ 401836 h 1184275"/>
              <a:gd name="T108" fmla="*/ 1261986 w 911225"/>
              <a:gd name="T109" fmla="*/ 445210 h 1184275"/>
              <a:gd name="T110" fmla="*/ 1328002 w 911225"/>
              <a:gd name="T111" fmla="*/ 395883 h 1184275"/>
              <a:gd name="T112" fmla="*/ 1293928 w 911225"/>
              <a:gd name="T113" fmla="*/ 171790 h 1184275"/>
              <a:gd name="T114" fmla="*/ 1426814 w 911225"/>
              <a:gd name="T115" fmla="*/ 15307 h 1184275"/>
              <a:gd name="T116" fmla="*/ 1463017 w 911225"/>
              <a:gd name="T117" fmla="*/ 1842068 h 1184275"/>
              <a:gd name="T118" fmla="*/ 89868 w 911225"/>
              <a:gd name="T119" fmla="*/ 1905000 h 1184275"/>
              <a:gd name="T120" fmla="*/ 2130 w 911225"/>
              <a:gd name="T121" fmla="*/ 1833988 h 1184275"/>
              <a:gd name="T122" fmla="*/ 46850 w 911225"/>
              <a:gd name="T123" fmla="*/ 11056 h 11842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11225" h="1184275">
                <a:moveTo>
                  <a:pt x="406929" y="888471"/>
                </a:moveTo>
                <a:lnTo>
                  <a:pt x="404019" y="888735"/>
                </a:lnTo>
                <a:lnTo>
                  <a:pt x="401373" y="889264"/>
                </a:lnTo>
                <a:lnTo>
                  <a:pt x="398727" y="890321"/>
                </a:lnTo>
                <a:lnTo>
                  <a:pt x="396346" y="891114"/>
                </a:lnTo>
                <a:lnTo>
                  <a:pt x="393965" y="892172"/>
                </a:lnTo>
                <a:lnTo>
                  <a:pt x="391848" y="893758"/>
                </a:lnTo>
                <a:lnTo>
                  <a:pt x="389467" y="894815"/>
                </a:lnTo>
                <a:lnTo>
                  <a:pt x="387615" y="896666"/>
                </a:lnTo>
                <a:lnTo>
                  <a:pt x="386027" y="898252"/>
                </a:lnTo>
                <a:lnTo>
                  <a:pt x="384969" y="900102"/>
                </a:lnTo>
                <a:lnTo>
                  <a:pt x="383646" y="902217"/>
                </a:lnTo>
                <a:lnTo>
                  <a:pt x="382852" y="904067"/>
                </a:lnTo>
                <a:lnTo>
                  <a:pt x="381794" y="906446"/>
                </a:lnTo>
                <a:lnTo>
                  <a:pt x="381529" y="908826"/>
                </a:lnTo>
                <a:lnTo>
                  <a:pt x="381265" y="910940"/>
                </a:lnTo>
                <a:lnTo>
                  <a:pt x="381265" y="979142"/>
                </a:lnTo>
                <a:lnTo>
                  <a:pt x="381529" y="981257"/>
                </a:lnTo>
                <a:lnTo>
                  <a:pt x="381794" y="983636"/>
                </a:lnTo>
                <a:lnTo>
                  <a:pt x="382852" y="985751"/>
                </a:lnTo>
                <a:lnTo>
                  <a:pt x="383646" y="987865"/>
                </a:lnTo>
                <a:lnTo>
                  <a:pt x="384969" y="989980"/>
                </a:lnTo>
                <a:lnTo>
                  <a:pt x="386027" y="991831"/>
                </a:lnTo>
                <a:lnTo>
                  <a:pt x="387615" y="993417"/>
                </a:lnTo>
                <a:lnTo>
                  <a:pt x="389467" y="995003"/>
                </a:lnTo>
                <a:lnTo>
                  <a:pt x="391848" y="996589"/>
                </a:lnTo>
                <a:lnTo>
                  <a:pt x="393965" y="997646"/>
                </a:lnTo>
                <a:lnTo>
                  <a:pt x="396346" y="998968"/>
                </a:lnTo>
                <a:lnTo>
                  <a:pt x="398727" y="1000025"/>
                </a:lnTo>
                <a:lnTo>
                  <a:pt x="401373" y="1000554"/>
                </a:lnTo>
                <a:lnTo>
                  <a:pt x="404019" y="1001083"/>
                </a:lnTo>
                <a:lnTo>
                  <a:pt x="406929" y="1001611"/>
                </a:lnTo>
                <a:lnTo>
                  <a:pt x="410104" y="1001876"/>
                </a:lnTo>
                <a:lnTo>
                  <a:pt x="504031" y="1001876"/>
                </a:lnTo>
                <a:lnTo>
                  <a:pt x="507206" y="1001611"/>
                </a:lnTo>
                <a:lnTo>
                  <a:pt x="509852" y="1001083"/>
                </a:lnTo>
                <a:lnTo>
                  <a:pt x="512762" y="1000554"/>
                </a:lnTo>
                <a:lnTo>
                  <a:pt x="515144" y="1000025"/>
                </a:lnTo>
                <a:lnTo>
                  <a:pt x="517525" y="998968"/>
                </a:lnTo>
                <a:lnTo>
                  <a:pt x="520171" y="997646"/>
                </a:lnTo>
                <a:lnTo>
                  <a:pt x="522287" y="996589"/>
                </a:lnTo>
                <a:lnTo>
                  <a:pt x="524404" y="995003"/>
                </a:lnTo>
                <a:lnTo>
                  <a:pt x="526256" y="993417"/>
                </a:lnTo>
                <a:lnTo>
                  <a:pt x="527844" y="991831"/>
                </a:lnTo>
                <a:lnTo>
                  <a:pt x="529167" y="989980"/>
                </a:lnTo>
                <a:lnTo>
                  <a:pt x="530489" y="987865"/>
                </a:lnTo>
                <a:lnTo>
                  <a:pt x="531548" y="985751"/>
                </a:lnTo>
                <a:lnTo>
                  <a:pt x="532342" y="983636"/>
                </a:lnTo>
                <a:lnTo>
                  <a:pt x="532606" y="981257"/>
                </a:lnTo>
                <a:lnTo>
                  <a:pt x="532871" y="979142"/>
                </a:lnTo>
                <a:lnTo>
                  <a:pt x="532871" y="910940"/>
                </a:lnTo>
                <a:lnTo>
                  <a:pt x="532606" y="908826"/>
                </a:lnTo>
                <a:lnTo>
                  <a:pt x="532342" y="906446"/>
                </a:lnTo>
                <a:lnTo>
                  <a:pt x="531548" y="904067"/>
                </a:lnTo>
                <a:lnTo>
                  <a:pt x="530489" y="902217"/>
                </a:lnTo>
                <a:lnTo>
                  <a:pt x="529167" y="900102"/>
                </a:lnTo>
                <a:lnTo>
                  <a:pt x="527844" y="898252"/>
                </a:lnTo>
                <a:lnTo>
                  <a:pt x="526256" y="896666"/>
                </a:lnTo>
                <a:lnTo>
                  <a:pt x="524404" y="894815"/>
                </a:lnTo>
                <a:lnTo>
                  <a:pt x="522287" y="893758"/>
                </a:lnTo>
                <a:lnTo>
                  <a:pt x="520171" y="892172"/>
                </a:lnTo>
                <a:lnTo>
                  <a:pt x="517525" y="891114"/>
                </a:lnTo>
                <a:lnTo>
                  <a:pt x="515144" y="890321"/>
                </a:lnTo>
                <a:lnTo>
                  <a:pt x="512762" y="889264"/>
                </a:lnTo>
                <a:lnTo>
                  <a:pt x="509852" y="888735"/>
                </a:lnTo>
                <a:lnTo>
                  <a:pt x="507206" y="888471"/>
                </a:lnTo>
                <a:lnTo>
                  <a:pt x="504031" y="888471"/>
                </a:lnTo>
                <a:lnTo>
                  <a:pt x="410104" y="888471"/>
                </a:lnTo>
                <a:lnTo>
                  <a:pt x="406929" y="888471"/>
                </a:lnTo>
                <a:close/>
                <a:moveTo>
                  <a:pt x="181504" y="888471"/>
                </a:moveTo>
                <a:lnTo>
                  <a:pt x="178594" y="888735"/>
                </a:lnTo>
                <a:lnTo>
                  <a:pt x="175948" y="889264"/>
                </a:lnTo>
                <a:lnTo>
                  <a:pt x="173037" y="890321"/>
                </a:lnTo>
                <a:lnTo>
                  <a:pt x="170656" y="891114"/>
                </a:lnTo>
                <a:lnTo>
                  <a:pt x="168540" y="892172"/>
                </a:lnTo>
                <a:lnTo>
                  <a:pt x="166158" y="893758"/>
                </a:lnTo>
                <a:lnTo>
                  <a:pt x="164042" y="894815"/>
                </a:lnTo>
                <a:lnTo>
                  <a:pt x="162190" y="896666"/>
                </a:lnTo>
                <a:lnTo>
                  <a:pt x="160602" y="898252"/>
                </a:lnTo>
                <a:lnTo>
                  <a:pt x="159015" y="900102"/>
                </a:lnTo>
                <a:lnTo>
                  <a:pt x="157956" y="902217"/>
                </a:lnTo>
                <a:lnTo>
                  <a:pt x="156898" y="904067"/>
                </a:lnTo>
                <a:lnTo>
                  <a:pt x="156369" y="906446"/>
                </a:lnTo>
                <a:lnTo>
                  <a:pt x="156104" y="908826"/>
                </a:lnTo>
                <a:lnTo>
                  <a:pt x="155575" y="910940"/>
                </a:lnTo>
                <a:lnTo>
                  <a:pt x="155575" y="979142"/>
                </a:lnTo>
                <a:lnTo>
                  <a:pt x="156104" y="981257"/>
                </a:lnTo>
                <a:lnTo>
                  <a:pt x="156369" y="983636"/>
                </a:lnTo>
                <a:lnTo>
                  <a:pt x="156898" y="985751"/>
                </a:lnTo>
                <a:lnTo>
                  <a:pt x="157956" y="987865"/>
                </a:lnTo>
                <a:lnTo>
                  <a:pt x="159015" y="989980"/>
                </a:lnTo>
                <a:lnTo>
                  <a:pt x="160602" y="991831"/>
                </a:lnTo>
                <a:lnTo>
                  <a:pt x="162190" y="993417"/>
                </a:lnTo>
                <a:lnTo>
                  <a:pt x="164042" y="995003"/>
                </a:lnTo>
                <a:lnTo>
                  <a:pt x="166158" y="996589"/>
                </a:lnTo>
                <a:lnTo>
                  <a:pt x="168540" y="997646"/>
                </a:lnTo>
                <a:lnTo>
                  <a:pt x="170656" y="998968"/>
                </a:lnTo>
                <a:lnTo>
                  <a:pt x="173037" y="1000025"/>
                </a:lnTo>
                <a:lnTo>
                  <a:pt x="175948" y="1000554"/>
                </a:lnTo>
                <a:lnTo>
                  <a:pt x="178594" y="1001083"/>
                </a:lnTo>
                <a:lnTo>
                  <a:pt x="181504" y="1001611"/>
                </a:lnTo>
                <a:lnTo>
                  <a:pt x="184150" y="1001876"/>
                </a:lnTo>
                <a:lnTo>
                  <a:pt x="278606" y="1001876"/>
                </a:lnTo>
                <a:lnTo>
                  <a:pt x="281517" y="1001611"/>
                </a:lnTo>
                <a:lnTo>
                  <a:pt x="284427" y="1001083"/>
                </a:lnTo>
                <a:lnTo>
                  <a:pt x="287073" y="1000554"/>
                </a:lnTo>
                <a:lnTo>
                  <a:pt x="289719" y="1000025"/>
                </a:lnTo>
                <a:lnTo>
                  <a:pt x="292100" y="998968"/>
                </a:lnTo>
                <a:lnTo>
                  <a:pt x="294746" y="997646"/>
                </a:lnTo>
                <a:lnTo>
                  <a:pt x="296862" y="996589"/>
                </a:lnTo>
                <a:lnTo>
                  <a:pt x="298979" y="995003"/>
                </a:lnTo>
                <a:lnTo>
                  <a:pt x="300567" y="993417"/>
                </a:lnTo>
                <a:lnTo>
                  <a:pt x="302419" y="991831"/>
                </a:lnTo>
                <a:lnTo>
                  <a:pt x="303742" y="989980"/>
                </a:lnTo>
                <a:lnTo>
                  <a:pt x="304800" y="987865"/>
                </a:lnTo>
                <a:lnTo>
                  <a:pt x="305858" y="985751"/>
                </a:lnTo>
                <a:lnTo>
                  <a:pt x="306652" y="983636"/>
                </a:lnTo>
                <a:lnTo>
                  <a:pt x="307181" y="981257"/>
                </a:lnTo>
                <a:lnTo>
                  <a:pt x="307446" y="979142"/>
                </a:lnTo>
                <a:lnTo>
                  <a:pt x="307446" y="910940"/>
                </a:lnTo>
                <a:lnTo>
                  <a:pt x="307181" y="908826"/>
                </a:lnTo>
                <a:lnTo>
                  <a:pt x="306652" y="906446"/>
                </a:lnTo>
                <a:lnTo>
                  <a:pt x="305858" y="904067"/>
                </a:lnTo>
                <a:lnTo>
                  <a:pt x="304800" y="902217"/>
                </a:lnTo>
                <a:lnTo>
                  <a:pt x="303742" y="900102"/>
                </a:lnTo>
                <a:lnTo>
                  <a:pt x="302419" y="898252"/>
                </a:lnTo>
                <a:lnTo>
                  <a:pt x="300567" y="896666"/>
                </a:lnTo>
                <a:lnTo>
                  <a:pt x="298979" y="894815"/>
                </a:lnTo>
                <a:lnTo>
                  <a:pt x="296862" y="893758"/>
                </a:lnTo>
                <a:lnTo>
                  <a:pt x="294746" y="892172"/>
                </a:lnTo>
                <a:lnTo>
                  <a:pt x="292100" y="891114"/>
                </a:lnTo>
                <a:lnTo>
                  <a:pt x="289719" y="890321"/>
                </a:lnTo>
                <a:lnTo>
                  <a:pt x="287073" y="889264"/>
                </a:lnTo>
                <a:lnTo>
                  <a:pt x="284427" y="888735"/>
                </a:lnTo>
                <a:lnTo>
                  <a:pt x="281517" y="888471"/>
                </a:lnTo>
                <a:lnTo>
                  <a:pt x="278606" y="888471"/>
                </a:lnTo>
                <a:lnTo>
                  <a:pt x="184150" y="888471"/>
                </a:lnTo>
                <a:lnTo>
                  <a:pt x="181504" y="888471"/>
                </a:lnTo>
                <a:close/>
                <a:moveTo>
                  <a:pt x="632619" y="886885"/>
                </a:moveTo>
                <a:lnTo>
                  <a:pt x="629708" y="887149"/>
                </a:lnTo>
                <a:lnTo>
                  <a:pt x="626798" y="887413"/>
                </a:lnTo>
                <a:lnTo>
                  <a:pt x="624152" y="888206"/>
                </a:lnTo>
                <a:lnTo>
                  <a:pt x="621506" y="888735"/>
                </a:lnTo>
                <a:lnTo>
                  <a:pt x="619125" y="889528"/>
                </a:lnTo>
                <a:lnTo>
                  <a:pt x="616479" y="890850"/>
                </a:lnTo>
                <a:lnTo>
                  <a:pt x="614362" y="892172"/>
                </a:lnTo>
                <a:lnTo>
                  <a:pt x="612246" y="893758"/>
                </a:lnTo>
                <a:lnTo>
                  <a:pt x="610658" y="895079"/>
                </a:lnTo>
                <a:lnTo>
                  <a:pt x="608806" y="897194"/>
                </a:lnTo>
                <a:lnTo>
                  <a:pt x="607483" y="899045"/>
                </a:lnTo>
                <a:lnTo>
                  <a:pt x="606425" y="900895"/>
                </a:lnTo>
                <a:lnTo>
                  <a:pt x="605367" y="903010"/>
                </a:lnTo>
                <a:lnTo>
                  <a:pt x="604573" y="905125"/>
                </a:lnTo>
                <a:lnTo>
                  <a:pt x="604308" y="907239"/>
                </a:lnTo>
                <a:lnTo>
                  <a:pt x="604308" y="909883"/>
                </a:lnTo>
                <a:lnTo>
                  <a:pt x="604308" y="977556"/>
                </a:lnTo>
                <a:lnTo>
                  <a:pt x="604308" y="980199"/>
                </a:lnTo>
                <a:lnTo>
                  <a:pt x="604573" y="982314"/>
                </a:lnTo>
                <a:lnTo>
                  <a:pt x="605367" y="984429"/>
                </a:lnTo>
                <a:lnTo>
                  <a:pt x="606425" y="986544"/>
                </a:lnTo>
                <a:lnTo>
                  <a:pt x="607483" y="988394"/>
                </a:lnTo>
                <a:lnTo>
                  <a:pt x="608806" y="990244"/>
                </a:lnTo>
                <a:lnTo>
                  <a:pt x="610658" y="992095"/>
                </a:lnTo>
                <a:lnTo>
                  <a:pt x="612246" y="993681"/>
                </a:lnTo>
                <a:lnTo>
                  <a:pt x="614362" y="995267"/>
                </a:lnTo>
                <a:lnTo>
                  <a:pt x="616479" y="996589"/>
                </a:lnTo>
                <a:lnTo>
                  <a:pt x="619125" y="997382"/>
                </a:lnTo>
                <a:lnTo>
                  <a:pt x="621506" y="998704"/>
                </a:lnTo>
                <a:lnTo>
                  <a:pt x="624152" y="999232"/>
                </a:lnTo>
                <a:lnTo>
                  <a:pt x="626798" y="1000025"/>
                </a:lnTo>
                <a:lnTo>
                  <a:pt x="629708" y="1000290"/>
                </a:lnTo>
                <a:lnTo>
                  <a:pt x="632619" y="1000290"/>
                </a:lnTo>
                <a:lnTo>
                  <a:pt x="726810" y="1000290"/>
                </a:lnTo>
                <a:lnTo>
                  <a:pt x="729721" y="1000290"/>
                </a:lnTo>
                <a:lnTo>
                  <a:pt x="732631" y="1000025"/>
                </a:lnTo>
                <a:lnTo>
                  <a:pt x="735277" y="999232"/>
                </a:lnTo>
                <a:lnTo>
                  <a:pt x="737923" y="998704"/>
                </a:lnTo>
                <a:lnTo>
                  <a:pt x="740304" y="997382"/>
                </a:lnTo>
                <a:lnTo>
                  <a:pt x="742950" y="996589"/>
                </a:lnTo>
                <a:lnTo>
                  <a:pt x="745067" y="995267"/>
                </a:lnTo>
                <a:lnTo>
                  <a:pt x="747183" y="993681"/>
                </a:lnTo>
                <a:lnTo>
                  <a:pt x="749036" y="992095"/>
                </a:lnTo>
                <a:lnTo>
                  <a:pt x="750623" y="990244"/>
                </a:lnTo>
                <a:lnTo>
                  <a:pt x="751946" y="988394"/>
                </a:lnTo>
                <a:lnTo>
                  <a:pt x="753004" y="986544"/>
                </a:lnTo>
                <a:lnTo>
                  <a:pt x="754063" y="984429"/>
                </a:lnTo>
                <a:lnTo>
                  <a:pt x="754856" y="982314"/>
                </a:lnTo>
                <a:lnTo>
                  <a:pt x="755121" y="980199"/>
                </a:lnTo>
                <a:lnTo>
                  <a:pt x="755650" y="977556"/>
                </a:lnTo>
                <a:lnTo>
                  <a:pt x="755650" y="909883"/>
                </a:lnTo>
                <a:lnTo>
                  <a:pt x="755121" y="907239"/>
                </a:lnTo>
                <a:lnTo>
                  <a:pt x="754856" y="905125"/>
                </a:lnTo>
                <a:lnTo>
                  <a:pt x="754063" y="903010"/>
                </a:lnTo>
                <a:lnTo>
                  <a:pt x="753004" y="900895"/>
                </a:lnTo>
                <a:lnTo>
                  <a:pt x="751946" y="899045"/>
                </a:lnTo>
                <a:lnTo>
                  <a:pt x="750623" y="897194"/>
                </a:lnTo>
                <a:lnTo>
                  <a:pt x="749036" y="895079"/>
                </a:lnTo>
                <a:lnTo>
                  <a:pt x="747183" y="893758"/>
                </a:lnTo>
                <a:lnTo>
                  <a:pt x="745067" y="892172"/>
                </a:lnTo>
                <a:lnTo>
                  <a:pt x="742950" y="890850"/>
                </a:lnTo>
                <a:lnTo>
                  <a:pt x="740304" y="889528"/>
                </a:lnTo>
                <a:lnTo>
                  <a:pt x="737923" y="888735"/>
                </a:lnTo>
                <a:lnTo>
                  <a:pt x="735277" y="888206"/>
                </a:lnTo>
                <a:lnTo>
                  <a:pt x="732631" y="887413"/>
                </a:lnTo>
                <a:lnTo>
                  <a:pt x="729721" y="887149"/>
                </a:lnTo>
                <a:lnTo>
                  <a:pt x="726810" y="886885"/>
                </a:lnTo>
                <a:lnTo>
                  <a:pt x="632619" y="886885"/>
                </a:lnTo>
                <a:close/>
                <a:moveTo>
                  <a:pt x="406929" y="714266"/>
                </a:moveTo>
                <a:lnTo>
                  <a:pt x="404019" y="714530"/>
                </a:lnTo>
                <a:lnTo>
                  <a:pt x="401373" y="715059"/>
                </a:lnTo>
                <a:lnTo>
                  <a:pt x="398727" y="715852"/>
                </a:lnTo>
                <a:lnTo>
                  <a:pt x="396346" y="716909"/>
                </a:lnTo>
                <a:lnTo>
                  <a:pt x="393965" y="717967"/>
                </a:lnTo>
                <a:lnTo>
                  <a:pt x="391848" y="719289"/>
                </a:lnTo>
                <a:lnTo>
                  <a:pt x="389467" y="720875"/>
                </a:lnTo>
                <a:lnTo>
                  <a:pt x="387615" y="722196"/>
                </a:lnTo>
                <a:lnTo>
                  <a:pt x="386027" y="724047"/>
                </a:lnTo>
                <a:lnTo>
                  <a:pt x="384969" y="725897"/>
                </a:lnTo>
                <a:lnTo>
                  <a:pt x="383646" y="727748"/>
                </a:lnTo>
                <a:lnTo>
                  <a:pt x="382852" y="730127"/>
                </a:lnTo>
                <a:lnTo>
                  <a:pt x="381794" y="732242"/>
                </a:lnTo>
                <a:lnTo>
                  <a:pt x="381529" y="734356"/>
                </a:lnTo>
                <a:lnTo>
                  <a:pt x="381265" y="736736"/>
                </a:lnTo>
                <a:lnTo>
                  <a:pt x="381265" y="804673"/>
                </a:lnTo>
                <a:lnTo>
                  <a:pt x="381529" y="807316"/>
                </a:lnTo>
                <a:lnTo>
                  <a:pt x="381794" y="809431"/>
                </a:lnTo>
                <a:lnTo>
                  <a:pt x="382852" y="811546"/>
                </a:lnTo>
                <a:lnTo>
                  <a:pt x="383646" y="813661"/>
                </a:lnTo>
                <a:lnTo>
                  <a:pt x="384969" y="815511"/>
                </a:lnTo>
                <a:lnTo>
                  <a:pt x="386027" y="817361"/>
                </a:lnTo>
                <a:lnTo>
                  <a:pt x="387615" y="819212"/>
                </a:lnTo>
                <a:lnTo>
                  <a:pt x="389467" y="820798"/>
                </a:lnTo>
                <a:lnTo>
                  <a:pt x="391848" y="822384"/>
                </a:lnTo>
                <a:lnTo>
                  <a:pt x="393965" y="823706"/>
                </a:lnTo>
                <a:lnTo>
                  <a:pt x="396346" y="824763"/>
                </a:lnTo>
                <a:lnTo>
                  <a:pt x="398727" y="825821"/>
                </a:lnTo>
                <a:lnTo>
                  <a:pt x="401373" y="826349"/>
                </a:lnTo>
                <a:lnTo>
                  <a:pt x="404019" y="827142"/>
                </a:lnTo>
                <a:lnTo>
                  <a:pt x="406929" y="827407"/>
                </a:lnTo>
                <a:lnTo>
                  <a:pt x="410104" y="827671"/>
                </a:lnTo>
                <a:lnTo>
                  <a:pt x="504031" y="827671"/>
                </a:lnTo>
                <a:lnTo>
                  <a:pt x="507206" y="827407"/>
                </a:lnTo>
                <a:lnTo>
                  <a:pt x="509852" y="827142"/>
                </a:lnTo>
                <a:lnTo>
                  <a:pt x="512762" y="826349"/>
                </a:lnTo>
                <a:lnTo>
                  <a:pt x="515144" y="825821"/>
                </a:lnTo>
                <a:lnTo>
                  <a:pt x="517525" y="824763"/>
                </a:lnTo>
                <a:lnTo>
                  <a:pt x="520171" y="823706"/>
                </a:lnTo>
                <a:lnTo>
                  <a:pt x="522287" y="822384"/>
                </a:lnTo>
                <a:lnTo>
                  <a:pt x="524404" y="820798"/>
                </a:lnTo>
                <a:lnTo>
                  <a:pt x="526256" y="819212"/>
                </a:lnTo>
                <a:lnTo>
                  <a:pt x="527844" y="817361"/>
                </a:lnTo>
                <a:lnTo>
                  <a:pt x="529167" y="815511"/>
                </a:lnTo>
                <a:lnTo>
                  <a:pt x="530489" y="813661"/>
                </a:lnTo>
                <a:lnTo>
                  <a:pt x="531548" y="811546"/>
                </a:lnTo>
                <a:lnTo>
                  <a:pt x="532342" y="809431"/>
                </a:lnTo>
                <a:lnTo>
                  <a:pt x="532606" y="807316"/>
                </a:lnTo>
                <a:lnTo>
                  <a:pt x="532871" y="804673"/>
                </a:lnTo>
                <a:lnTo>
                  <a:pt x="532871" y="736736"/>
                </a:lnTo>
                <a:lnTo>
                  <a:pt x="532606" y="734356"/>
                </a:lnTo>
                <a:lnTo>
                  <a:pt x="532342" y="732242"/>
                </a:lnTo>
                <a:lnTo>
                  <a:pt x="531548" y="730127"/>
                </a:lnTo>
                <a:lnTo>
                  <a:pt x="530489" y="727748"/>
                </a:lnTo>
                <a:lnTo>
                  <a:pt x="529167" y="725897"/>
                </a:lnTo>
                <a:lnTo>
                  <a:pt x="527844" y="724047"/>
                </a:lnTo>
                <a:lnTo>
                  <a:pt x="526256" y="722196"/>
                </a:lnTo>
                <a:lnTo>
                  <a:pt x="524404" y="720875"/>
                </a:lnTo>
                <a:lnTo>
                  <a:pt x="522287" y="719289"/>
                </a:lnTo>
                <a:lnTo>
                  <a:pt x="520171" y="717967"/>
                </a:lnTo>
                <a:lnTo>
                  <a:pt x="517525" y="716909"/>
                </a:lnTo>
                <a:lnTo>
                  <a:pt x="515144" y="715852"/>
                </a:lnTo>
                <a:lnTo>
                  <a:pt x="512762" y="715059"/>
                </a:lnTo>
                <a:lnTo>
                  <a:pt x="509852" y="714530"/>
                </a:lnTo>
                <a:lnTo>
                  <a:pt x="507206" y="714266"/>
                </a:lnTo>
                <a:lnTo>
                  <a:pt x="504031" y="714266"/>
                </a:lnTo>
                <a:lnTo>
                  <a:pt x="410104" y="714266"/>
                </a:lnTo>
                <a:lnTo>
                  <a:pt x="406929" y="714266"/>
                </a:lnTo>
                <a:close/>
                <a:moveTo>
                  <a:pt x="181504" y="714266"/>
                </a:moveTo>
                <a:lnTo>
                  <a:pt x="178594" y="714530"/>
                </a:lnTo>
                <a:lnTo>
                  <a:pt x="175948" y="715059"/>
                </a:lnTo>
                <a:lnTo>
                  <a:pt x="173037" y="715852"/>
                </a:lnTo>
                <a:lnTo>
                  <a:pt x="170656" y="716909"/>
                </a:lnTo>
                <a:lnTo>
                  <a:pt x="168540" y="717967"/>
                </a:lnTo>
                <a:lnTo>
                  <a:pt x="166158" y="719289"/>
                </a:lnTo>
                <a:lnTo>
                  <a:pt x="164042" y="720875"/>
                </a:lnTo>
                <a:lnTo>
                  <a:pt x="162190" y="722196"/>
                </a:lnTo>
                <a:lnTo>
                  <a:pt x="160602" y="724047"/>
                </a:lnTo>
                <a:lnTo>
                  <a:pt x="159015" y="725897"/>
                </a:lnTo>
                <a:lnTo>
                  <a:pt x="157956" y="727748"/>
                </a:lnTo>
                <a:lnTo>
                  <a:pt x="156898" y="730127"/>
                </a:lnTo>
                <a:lnTo>
                  <a:pt x="156369" y="732242"/>
                </a:lnTo>
                <a:lnTo>
                  <a:pt x="156104" y="734356"/>
                </a:lnTo>
                <a:lnTo>
                  <a:pt x="155575" y="736736"/>
                </a:lnTo>
                <a:lnTo>
                  <a:pt x="155575" y="804673"/>
                </a:lnTo>
                <a:lnTo>
                  <a:pt x="156104" y="807316"/>
                </a:lnTo>
                <a:lnTo>
                  <a:pt x="156369" y="809431"/>
                </a:lnTo>
                <a:lnTo>
                  <a:pt x="156898" y="811546"/>
                </a:lnTo>
                <a:lnTo>
                  <a:pt x="157956" y="813661"/>
                </a:lnTo>
                <a:lnTo>
                  <a:pt x="159015" y="815511"/>
                </a:lnTo>
                <a:lnTo>
                  <a:pt x="160602" y="817361"/>
                </a:lnTo>
                <a:lnTo>
                  <a:pt x="162190" y="819212"/>
                </a:lnTo>
                <a:lnTo>
                  <a:pt x="164042" y="820798"/>
                </a:lnTo>
                <a:lnTo>
                  <a:pt x="166158" y="822384"/>
                </a:lnTo>
                <a:lnTo>
                  <a:pt x="168540" y="823706"/>
                </a:lnTo>
                <a:lnTo>
                  <a:pt x="170656" y="824763"/>
                </a:lnTo>
                <a:lnTo>
                  <a:pt x="173037" y="825821"/>
                </a:lnTo>
                <a:lnTo>
                  <a:pt x="175948" y="826349"/>
                </a:lnTo>
                <a:lnTo>
                  <a:pt x="178594" y="827142"/>
                </a:lnTo>
                <a:lnTo>
                  <a:pt x="181504" y="827407"/>
                </a:lnTo>
                <a:lnTo>
                  <a:pt x="184150" y="827671"/>
                </a:lnTo>
                <a:lnTo>
                  <a:pt x="278606" y="827671"/>
                </a:lnTo>
                <a:lnTo>
                  <a:pt x="281517" y="827407"/>
                </a:lnTo>
                <a:lnTo>
                  <a:pt x="284427" y="827142"/>
                </a:lnTo>
                <a:lnTo>
                  <a:pt x="287073" y="826349"/>
                </a:lnTo>
                <a:lnTo>
                  <a:pt x="289719" y="825821"/>
                </a:lnTo>
                <a:lnTo>
                  <a:pt x="292100" y="824763"/>
                </a:lnTo>
                <a:lnTo>
                  <a:pt x="294746" y="823706"/>
                </a:lnTo>
                <a:lnTo>
                  <a:pt x="296862" y="822384"/>
                </a:lnTo>
                <a:lnTo>
                  <a:pt x="298979" y="820798"/>
                </a:lnTo>
                <a:lnTo>
                  <a:pt x="300567" y="819212"/>
                </a:lnTo>
                <a:lnTo>
                  <a:pt x="302419" y="817361"/>
                </a:lnTo>
                <a:lnTo>
                  <a:pt x="303742" y="815511"/>
                </a:lnTo>
                <a:lnTo>
                  <a:pt x="304800" y="813661"/>
                </a:lnTo>
                <a:lnTo>
                  <a:pt x="305858" y="811546"/>
                </a:lnTo>
                <a:lnTo>
                  <a:pt x="306652" y="809431"/>
                </a:lnTo>
                <a:lnTo>
                  <a:pt x="307181" y="807316"/>
                </a:lnTo>
                <a:lnTo>
                  <a:pt x="307446" y="804673"/>
                </a:lnTo>
                <a:lnTo>
                  <a:pt x="307446" y="736736"/>
                </a:lnTo>
                <a:lnTo>
                  <a:pt x="307181" y="734356"/>
                </a:lnTo>
                <a:lnTo>
                  <a:pt x="306652" y="732242"/>
                </a:lnTo>
                <a:lnTo>
                  <a:pt x="305858" y="730127"/>
                </a:lnTo>
                <a:lnTo>
                  <a:pt x="304800" y="727748"/>
                </a:lnTo>
                <a:lnTo>
                  <a:pt x="303742" y="725897"/>
                </a:lnTo>
                <a:lnTo>
                  <a:pt x="302419" y="724047"/>
                </a:lnTo>
                <a:lnTo>
                  <a:pt x="300567" y="722196"/>
                </a:lnTo>
                <a:lnTo>
                  <a:pt x="298979" y="720875"/>
                </a:lnTo>
                <a:lnTo>
                  <a:pt x="296862" y="719289"/>
                </a:lnTo>
                <a:lnTo>
                  <a:pt x="294746" y="717967"/>
                </a:lnTo>
                <a:lnTo>
                  <a:pt x="292100" y="716909"/>
                </a:lnTo>
                <a:lnTo>
                  <a:pt x="289719" y="715852"/>
                </a:lnTo>
                <a:lnTo>
                  <a:pt x="287073" y="715059"/>
                </a:lnTo>
                <a:lnTo>
                  <a:pt x="284427" y="714530"/>
                </a:lnTo>
                <a:lnTo>
                  <a:pt x="281517" y="714266"/>
                </a:lnTo>
                <a:lnTo>
                  <a:pt x="278606" y="714266"/>
                </a:lnTo>
                <a:lnTo>
                  <a:pt x="184150" y="714266"/>
                </a:lnTo>
                <a:lnTo>
                  <a:pt x="181504" y="714266"/>
                </a:lnTo>
                <a:close/>
                <a:moveTo>
                  <a:pt x="632619" y="712680"/>
                </a:moveTo>
                <a:lnTo>
                  <a:pt x="629708" y="712944"/>
                </a:lnTo>
                <a:lnTo>
                  <a:pt x="626798" y="713209"/>
                </a:lnTo>
                <a:lnTo>
                  <a:pt x="624152" y="713737"/>
                </a:lnTo>
                <a:lnTo>
                  <a:pt x="621506" y="714530"/>
                </a:lnTo>
                <a:lnTo>
                  <a:pt x="619125" y="715588"/>
                </a:lnTo>
                <a:lnTo>
                  <a:pt x="616479" y="716645"/>
                </a:lnTo>
                <a:lnTo>
                  <a:pt x="614362" y="717967"/>
                </a:lnTo>
                <a:lnTo>
                  <a:pt x="612246" y="719553"/>
                </a:lnTo>
                <a:lnTo>
                  <a:pt x="610658" y="721139"/>
                </a:lnTo>
                <a:lnTo>
                  <a:pt x="608806" y="722725"/>
                </a:lnTo>
                <a:lnTo>
                  <a:pt x="607483" y="724840"/>
                </a:lnTo>
                <a:lnTo>
                  <a:pt x="606425" y="726690"/>
                </a:lnTo>
                <a:lnTo>
                  <a:pt x="605367" y="728805"/>
                </a:lnTo>
                <a:lnTo>
                  <a:pt x="604573" y="730920"/>
                </a:lnTo>
                <a:lnTo>
                  <a:pt x="604308" y="733035"/>
                </a:lnTo>
                <a:lnTo>
                  <a:pt x="604308" y="735414"/>
                </a:lnTo>
                <a:lnTo>
                  <a:pt x="604308" y="803615"/>
                </a:lnTo>
                <a:lnTo>
                  <a:pt x="604308" y="805730"/>
                </a:lnTo>
                <a:lnTo>
                  <a:pt x="604573" y="808109"/>
                </a:lnTo>
                <a:lnTo>
                  <a:pt x="605367" y="810224"/>
                </a:lnTo>
                <a:lnTo>
                  <a:pt x="606425" y="812075"/>
                </a:lnTo>
                <a:lnTo>
                  <a:pt x="607483" y="814454"/>
                </a:lnTo>
                <a:lnTo>
                  <a:pt x="608806" y="816304"/>
                </a:lnTo>
                <a:lnTo>
                  <a:pt x="610658" y="817626"/>
                </a:lnTo>
                <a:lnTo>
                  <a:pt x="612246" y="819476"/>
                </a:lnTo>
                <a:lnTo>
                  <a:pt x="614362" y="820798"/>
                </a:lnTo>
                <a:lnTo>
                  <a:pt x="616479" y="822120"/>
                </a:lnTo>
                <a:lnTo>
                  <a:pt x="619125" y="823441"/>
                </a:lnTo>
                <a:lnTo>
                  <a:pt x="621506" y="824234"/>
                </a:lnTo>
                <a:lnTo>
                  <a:pt x="624152" y="825292"/>
                </a:lnTo>
                <a:lnTo>
                  <a:pt x="626798" y="825556"/>
                </a:lnTo>
                <a:lnTo>
                  <a:pt x="629708" y="826085"/>
                </a:lnTo>
                <a:lnTo>
                  <a:pt x="632619" y="826085"/>
                </a:lnTo>
                <a:lnTo>
                  <a:pt x="726810" y="826085"/>
                </a:lnTo>
                <a:lnTo>
                  <a:pt x="729721" y="826085"/>
                </a:lnTo>
                <a:lnTo>
                  <a:pt x="732631" y="825556"/>
                </a:lnTo>
                <a:lnTo>
                  <a:pt x="735277" y="825292"/>
                </a:lnTo>
                <a:lnTo>
                  <a:pt x="737923" y="824234"/>
                </a:lnTo>
                <a:lnTo>
                  <a:pt x="740304" y="823441"/>
                </a:lnTo>
                <a:lnTo>
                  <a:pt x="742950" y="822120"/>
                </a:lnTo>
                <a:lnTo>
                  <a:pt x="745067" y="820798"/>
                </a:lnTo>
                <a:lnTo>
                  <a:pt x="747183" y="819476"/>
                </a:lnTo>
                <a:lnTo>
                  <a:pt x="749036" y="817626"/>
                </a:lnTo>
                <a:lnTo>
                  <a:pt x="750623" y="816304"/>
                </a:lnTo>
                <a:lnTo>
                  <a:pt x="751946" y="814454"/>
                </a:lnTo>
                <a:lnTo>
                  <a:pt x="753004" y="812075"/>
                </a:lnTo>
                <a:lnTo>
                  <a:pt x="754063" y="810224"/>
                </a:lnTo>
                <a:lnTo>
                  <a:pt x="754856" y="808109"/>
                </a:lnTo>
                <a:lnTo>
                  <a:pt x="755121" y="805730"/>
                </a:lnTo>
                <a:lnTo>
                  <a:pt x="755650" y="803615"/>
                </a:lnTo>
                <a:lnTo>
                  <a:pt x="755650" y="735414"/>
                </a:lnTo>
                <a:lnTo>
                  <a:pt x="755121" y="733035"/>
                </a:lnTo>
                <a:lnTo>
                  <a:pt x="754856" y="730920"/>
                </a:lnTo>
                <a:lnTo>
                  <a:pt x="754063" y="728805"/>
                </a:lnTo>
                <a:lnTo>
                  <a:pt x="753004" y="726690"/>
                </a:lnTo>
                <a:lnTo>
                  <a:pt x="751946" y="724840"/>
                </a:lnTo>
                <a:lnTo>
                  <a:pt x="750623" y="722725"/>
                </a:lnTo>
                <a:lnTo>
                  <a:pt x="749036" y="721139"/>
                </a:lnTo>
                <a:lnTo>
                  <a:pt x="747183" y="719553"/>
                </a:lnTo>
                <a:lnTo>
                  <a:pt x="745067" y="717967"/>
                </a:lnTo>
                <a:lnTo>
                  <a:pt x="742950" y="716645"/>
                </a:lnTo>
                <a:lnTo>
                  <a:pt x="740304" y="715588"/>
                </a:lnTo>
                <a:lnTo>
                  <a:pt x="737923" y="714530"/>
                </a:lnTo>
                <a:lnTo>
                  <a:pt x="735277" y="713737"/>
                </a:lnTo>
                <a:lnTo>
                  <a:pt x="732631" y="713209"/>
                </a:lnTo>
                <a:lnTo>
                  <a:pt x="729721" y="712944"/>
                </a:lnTo>
                <a:lnTo>
                  <a:pt x="726810" y="712680"/>
                </a:lnTo>
                <a:lnTo>
                  <a:pt x="632619" y="712680"/>
                </a:lnTo>
                <a:close/>
                <a:moveTo>
                  <a:pt x="410104" y="533717"/>
                </a:moveTo>
                <a:lnTo>
                  <a:pt x="406929" y="533981"/>
                </a:lnTo>
                <a:lnTo>
                  <a:pt x="404019" y="534246"/>
                </a:lnTo>
                <a:lnTo>
                  <a:pt x="401373" y="534774"/>
                </a:lnTo>
                <a:lnTo>
                  <a:pt x="398727" y="535567"/>
                </a:lnTo>
                <a:lnTo>
                  <a:pt x="396346" y="536360"/>
                </a:lnTo>
                <a:lnTo>
                  <a:pt x="393965" y="537682"/>
                </a:lnTo>
                <a:lnTo>
                  <a:pt x="391848" y="538740"/>
                </a:lnTo>
                <a:lnTo>
                  <a:pt x="389467" y="540326"/>
                </a:lnTo>
                <a:lnTo>
                  <a:pt x="387615" y="541912"/>
                </a:lnTo>
                <a:lnTo>
                  <a:pt x="386027" y="543498"/>
                </a:lnTo>
                <a:lnTo>
                  <a:pt x="384969" y="545613"/>
                </a:lnTo>
                <a:lnTo>
                  <a:pt x="383646" y="547463"/>
                </a:lnTo>
                <a:lnTo>
                  <a:pt x="382852" y="549578"/>
                </a:lnTo>
                <a:lnTo>
                  <a:pt x="381794" y="551957"/>
                </a:lnTo>
                <a:lnTo>
                  <a:pt x="381529" y="554072"/>
                </a:lnTo>
                <a:lnTo>
                  <a:pt x="381265" y="556186"/>
                </a:lnTo>
                <a:lnTo>
                  <a:pt x="381265" y="624388"/>
                </a:lnTo>
                <a:lnTo>
                  <a:pt x="381529" y="626503"/>
                </a:lnTo>
                <a:lnTo>
                  <a:pt x="381794" y="629146"/>
                </a:lnTo>
                <a:lnTo>
                  <a:pt x="382852" y="631261"/>
                </a:lnTo>
                <a:lnTo>
                  <a:pt x="383646" y="633111"/>
                </a:lnTo>
                <a:lnTo>
                  <a:pt x="384969" y="635226"/>
                </a:lnTo>
                <a:lnTo>
                  <a:pt x="386027" y="637077"/>
                </a:lnTo>
                <a:lnTo>
                  <a:pt x="387615" y="638663"/>
                </a:lnTo>
                <a:lnTo>
                  <a:pt x="389467" y="640249"/>
                </a:lnTo>
                <a:lnTo>
                  <a:pt x="391848" y="641835"/>
                </a:lnTo>
                <a:lnTo>
                  <a:pt x="393965" y="642892"/>
                </a:lnTo>
                <a:lnTo>
                  <a:pt x="396346" y="644214"/>
                </a:lnTo>
                <a:lnTo>
                  <a:pt x="398727" y="645271"/>
                </a:lnTo>
                <a:lnTo>
                  <a:pt x="401373" y="646064"/>
                </a:lnTo>
                <a:lnTo>
                  <a:pt x="404019" y="646329"/>
                </a:lnTo>
                <a:lnTo>
                  <a:pt x="406929" y="647122"/>
                </a:lnTo>
                <a:lnTo>
                  <a:pt x="410104" y="647122"/>
                </a:lnTo>
                <a:lnTo>
                  <a:pt x="504031" y="647122"/>
                </a:lnTo>
                <a:lnTo>
                  <a:pt x="507206" y="647122"/>
                </a:lnTo>
                <a:lnTo>
                  <a:pt x="509852" y="646329"/>
                </a:lnTo>
                <a:lnTo>
                  <a:pt x="512762" y="646064"/>
                </a:lnTo>
                <a:lnTo>
                  <a:pt x="515144" y="645271"/>
                </a:lnTo>
                <a:lnTo>
                  <a:pt x="517525" y="644214"/>
                </a:lnTo>
                <a:lnTo>
                  <a:pt x="520171" y="642892"/>
                </a:lnTo>
                <a:lnTo>
                  <a:pt x="522287" y="641835"/>
                </a:lnTo>
                <a:lnTo>
                  <a:pt x="524404" y="640249"/>
                </a:lnTo>
                <a:lnTo>
                  <a:pt x="526256" y="638663"/>
                </a:lnTo>
                <a:lnTo>
                  <a:pt x="527844" y="637077"/>
                </a:lnTo>
                <a:lnTo>
                  <a:pt x="529167" y="635226"/>
                </a:lnTo>
                <a:lnTo>
                  <a:pt x="530489" y="633111"/>
                </a:lnTo>
                <a:lnTo>
                  <a:pt x="531548" y="631261"/>
                </a:lnTo>
                <a:lnTo>
                  <a:pt x="532342" y="629146"/>
                </a:lnTo>
                <a:lnTo>
                  <a:pt x="532606" y="626503"/>
                </a:lnTo>
                <a:lnTo>
                  <a:pt x="532871" y="624388"/>
                </a:lnTo>
                <a:lnTo>
                  <a:pt x="532871" y="556186"/>
                </a:lnTo>
                <a:lnTo>
                  <a:pt x="532606" y="554072"/>
                </a:lnTo>
                <a:lnTo>
                  <a:pt x="532342" y="551957"/>
                </a:lnTo>
                <a:lnTo>
                  <a:pt x="531548" y="549578"/>
                </a:lnTo>
                <a:lnTo>
                  <a:pt x="530489" y="547463"/>
                </a:lnTo>
                <a:lnTo>
                  <a:pt x="529167" y="545613"/>
                </a:lnTo>
                <a:lnTo>
                  <a:pt x="527844" y="543498"/>
                </a:lnTo>
                <a:lnTo>
                  <a:pt x="526256" y="541912"/>
                </a:lnTo>
                <a:lnTo>
                  <a:pt x="524404" y="540326"/>
                </a:lnTo>
                <a:lnTo>
                  <a:pt x="522287" y="538740"/>
                </a:lnTo>
                <a:lnTo>
                  <a:pt x="520171" y="537682"/>
                </a:lnTo>
                <a:lnTo>
                  <a:pt x="517525" y="536360"/>
                </a:lnTo>
                <a:lnTo>
                  <a:pt x="515144" y="535567"/>
                </a:lnTo>
                <a:lnTo>
                  <a:pt x="512762" y="534774"/>
                </a:lnTo>
                <a:lnTo>
                  <a:pt x="509852" y="534246"/>
                </a:lnTo>
                <a:lnTo>
                  <a:pt x="507206" y="533981"/>
                </a:lnTo>
                <a:lnTo>
                  <a:pt x="504031" y="533717"/>
                </a:lnTo>
                <a:lnTo>
                  <a:pt x="410104" y="533717"/>
                </a:lnTo>
                <a:close/>
                <a:moveTo>
                  <a:pt x="184150" y="533717"/>
                </a:moveTo>
                <a:lnTo>
                  <a:pt x="181504" y="533981"/>
                </a:lnTo>
                <a:lnTo>
                  <a:pt x="178594" y="534246"/>
                </a:lnTo>
                <a:lnTo>
                  <a:pt x="175948" y="534774"/>
                </a:lnTo>
                <a:lnTo>
                  <a:pt x="173037" y="535567"/>
                </a:lnTo>
                <a:lnTo>
                  <a:pt x="170656" y="536360"/>
                </a:lnTo>
                <a:lnTo>
                  <a:pt x="168540" y="537682"/>
                </a:lnTo>
                <a:lnTo>
                  <a:pt x="166158" y="538740"/>
                </a:lnTo>
                <a:lnTo>
                  <a:pt x="164042" y="540326"/>
                </a:lnTo>
                <a:lnTo>
                  <a:pt x="162190" y="541912"/>
                </a:lnTo>
                <a:lnTo>
                  <a:pt x="160602" y="543498"/>
                </a:lnTo>
                <a:lnTo>
                  <a:pt x="159015" y="545613"/>
                </a:lnTo>
                <a:lnTo>
                  <a:pt x="157956" y="547463"/>
                </a:lnTo>
                <a:lnTo>
                  <a:pt x="156898" y="549578"/>
                </a:lnTo>
                <a:lnTo>
                  <a:pt x="156369" y="551957"/>
                </a:lnTo>
                <a:lnTo>
                  <a:pt x="156104" y="554072"/>
                </a:lnTo>
                <a:lnTo>
                  <a:pt x="155575" y="556186"/>
                </a:lnTo>
                <a:lnTo>
                  <a:pt x="155575" y="624388"/>
                </a:lnTo>
                <a:lnTo>
                  <a:pt x="156104" y="626503"/>
                </a:lnTo>
                <a:lnTo>
                  <a:pt x="156369" y="629146"/>
                </a:lnTo>
                <a:lnTo>
                  <a:pt x="156898" y="631261"/>
                </a:lnTo>
                <a:lnTo>
                  <a:pt x="157956" y="633111"/>
                </a:lnTo>
                <a:lnTo>
                  <a:pt x="159015" y="635226"/>
                </a:lnTo>
                <a:lnTo>
                  <a:pt x="160602" y="637077"/>
                </a:lnTo>
                <a:lnTo>
                  <a:pt x="162190" y="638663"/>
                </a:lnTo>
                <a:lnTo>
                  <a:pt x="164042" y="640249"/>
                </a:lnTo>
                <a:lnTo>
                  <a:pt x="166158" y="641835"/>
                </a:lnTo>
                <a:lnTo>
                  <a:pt x="168540" y="642892"/>
                </a:lnTo>
                <a:lnTo>
                  <a:pt x="170656" y="644214"/>
                </a:lnTo>
                <a:lnTo>
                  <a:pt x="173037" y="645271"/>
                </a:lnTo>
                <a:lnTo>
                  <a:pt x="175948" y="646064"/>
                </a:lnTo>
                <a:lnTo>
                  <a:pt x="178594" y="646329"/>
                </a:lnTo>
                <a:lnTo>
                  <a:pt x="181504" y="647122"/>
                </a:lnTo>
                <a:lnTo>
                  <a:pt x="184150" y="647122"/>
                </a:lnTo>
                <a:lnTo>
                  <a:pt x="278606" y="647122"/>
                </a:lnTo>
                <a:lnTo>
                  <a:pt x="281517" y="647122"/>
                </a:lnTo>
                <a:lnTo>
                  <a:pt x="284427" y="646329"/>
                </a:lnTo>
                <a:lnTo>
                  <a:pt x="287073" y="646064"/>
                </a:lnTo>
                <a:lnTo>
                  <a:pt x="289719" y="645271"/>
                </a:lnTo>
                <a:lnTo>
                  <a:pt x="292100" y="644214"/>
                </a:lnTo>
                <a:lnTo>
                  <a:pt x="294746" y="642892"/>
                </a:lnTo>
                <a:lnTo>
                  <a:pt x="296862" y="641835"/>
                </a:lnTo>
                <a:lnTo>
                  <a:pt x="298979" y="640249"/>
                </a:lnTo>
                <a:lnTo>
                  <a:pt x="300567" y="638663"/>
                </a:lnTo>
                <a:lnTo>
                  <a:pt x="302419" y="637077"/>
                </a:lnTo>
                <a:lnTo>
                  <a:pt x="303742" y="635226"/>
                </a:lnTo>
                <a:lnTo>
                  <a:pt x="304800" y="633111"/>
                </a:lnTo>
                <a:lnTo>
                  <a:pt x="305858" y="631261"/>
                </a:lnTo>
                <a:lnTo>
                  <a:pt x="306652" y="629146"/>
                </a:lnTo>
                <a:lnTo>
                  <a:pt x="307181" y="626503"/>
                </a:lnTo>
                <a:lnTo>
                  <a:pt x="307446" y="624388"/>
                </a:lnTo>
                <a:lnTo>
                  <a:pt x="307446" y="556186"/>
                </a:lnTo>
                <a:lnTo>
                  <a:pt x="307181" y="554072"/>
                </a:lnTo>
                <a:lnTo>
                  <a:pt x="306652" y="551957"/>
                </a:lnTo>
                <a:lnTo>
                  <a:pt x="305858" y="549578"/>
                </a:lnTo>
                <a:lnTo>
                  <a:pt x="304800" y="547463"/>
                </a:lnTo>
                <a:lnTo>
                  <a:pt x="303742" y="545613"/>
                </a:lnTo>
                <a:lnTo>
                  <a:pt x="302419" y="543498"/>
                </a:lnTo>
                <a:lnTo>
                  <a:pt x="300567" y="541912"/>
                </a:lnTo>
                <a:lnTo>
                  <a:pt x="298979" y="540326"/>
                </a:lnTo>
                <a:lnTo>
                  <a:pt x="296862" y="538740"/>
                </a:lnTo>
                <a:lnTo>
                  <a:pt x="294746" y="537682"/>
                </a:lnTo>
                <a:lnTo>
                  <a:pt x="292100" y="536360"/>
                </a:lnTo>
                <a:lnTo>
                  <a:pt x="289719" y="535567"/>
                </a:lnTo>
                <a:lnTo>
                  <a:pt x="287073" y="534774"/>
                </a:lnTo>
                <a:lnTo>
                  <a:pt x="284427" y="534246"/>
                </a:lnTo>
                <a:lnTo>
                  <a:pt x="281517" y="533981"/>
                </a:lnTo>
                <a:lnTo>
                  <a:pt x="278606" y="533717"/>
                </a:lnTo>
                <a:lnTo>
                  <a:pt x="184150" y="533717"/>
                </a:lnTo>
                <a:close/>
                <a:moveTo>
                  <a:pt x="629708" y="532395"/>
                </a:moveTo>
                <a:lnTo>
                  <a:pt x="626798" y="532660"/>
                </a:lnTo>
                <a:lnTo>
                  <a:pt x="624152" y="533188"/>
                </a:lnTo>
                <a:lnTo>
                  <a:pt x="621506" y="533981"/>
                </a:lnTo>
                <a:lnTo>
                  <a:pt x="619125" y="534774"/>
                </a:lnTo>
                <a:lnTo>
                  <a:pt x="616479" y="536096"/>
                </a:lnTo>
                <a:lnTo>
                  <a:pt x="614362" y="537418"/>
                </a:lnTo>
                <a:lnTo>
                  <a:pt x="612246" y="538740"/>
                </a:lnTo>
                <a:lnTo>
                  <a:pt x="610658" y="540326"/>
                </a:lnTo>
                <a:lnTo>
                  <a:pt x="608806" y="542176"/>
                </a:lnTo>
                <a:lnTo>
                  <a:pt x="607483" y="544026"/>
                </a:lnTo>
                <a:lnTo>
                  <a:pt x="606425" y="545877"/>
                </a:lnTo>
                <a:lnTo>
                  <a:pt x="605367" y="548256"/>
                </a:lnTo>
                <a:lnTo>
                  <a:pt x="604573" y="550371"/>
                </a:lnTo>
                <a:lnTo>
                  <a:pt x="604308" y="552486"/>
                </a:lnTo>
                <a:lnTo>
                  <a:pt x="604308" y="554865"/>
                </a:lnTo>
                <a:lnTo>
                  <a:pt x="604308" y="622802"/>
                </a:lnTo>
                <a:lnTo>
                  <a:pt x="604308" y="625181"/>
                </a:lnTo>
                <a:lnTo>
                  <a:pt x="604573" y="627560"/>
                </a:lnTo>
                <a:lnTo>
                  <a:pt x="605367" y="629675"/>
                </a:lnTo>
                <a:lnTo>
                  <a:pt x="606425" y="631790"/>
                </a:lnTo>
                <a:lnTo>
                  <a:pt x="607483" y="633640"/>
                </a:lnTo>
                <a:lnTo>
                  <a:pt x="608806" y="635491"/>
                </a:lnTo>
                <a:lnTo>
                  <a:pt x="610658" y="637341"/>
                </a:lnTo>
                <a:lnTo>
                  <a:pt x="612246" y="638927"/>
                </a:lnTo>
                <a:lnTo>
                  <a:pt x="614362" y="640513"/>
                </a:lnTo>
                <a:lnTo>
                  <a:pt x="616479" y="641835"/>
                </a:lnTo>
                <a:lnTo>
                  <a:pt x="619125" y="642892"/>
                </a:lnTo>
                <a:lnTo>
                  <a:pt x="621506" y="643950"/>
                </a:lnTo>
                <a:lnTo>
                  <a:pt x="624152" y="644478"/>
                </a:lnTo>
                <a:lnTo>
                  <a:pt x="626798" y="645271"/>
                </a:lnTo>
                <a:lnTo>
                  <a:pt x="629708" y="645536"/>
                </a:lnTo>
                <a:lnTo>
                  <a:pt x="632619" y="645536"/>
                </a:lnTo>
                <a:lnTo>
                  <a:pt x="726810" y="645536"/>
                </a:lnTo>
                <a:lnTo>
                  <a:pt x="729721" y="645536"/>
                </a:lnTo>
                <a:lnTo>
                  <a:pt x="732631" y="645271"/>
                </a:lnTo>
                <a:lnTo>
                  <a:pt x="735277" y="644478"/>
                </a:lnTo>
                <a:lnTo>
                  <a:pt x="737923" y="643950"/>
                </a:lnTo>
                <a:lnTo>
                  <a:pt x="740304" y="642892"/>
                </a:lnTo>
                <a:lnTo>
                  <a:pt x="742950" y="641835"/>
                </a:lnTo>
                <a:lnTo>
                  <a:pt x="745067" y="640513"/>
                </a:lnTo>
                <a:lnTo>
                  <a:pt x="747183" y="638927"/>
                </a:lnTo>
                <a:lnTo>
                  <a:pt x="749036" y="637341"/>
                </a:lnTo>
                <a:lnTo>
                  <a:pt x="750623" y="635491"/>
                </a:lnTo>
                <a:lnTo>
                  <a:pt x="751946" y="633640"/>
                </a:lnTo>
                <a:lnTo>
                  <a:pt x="753004" y="631790"/>
                </a:lnTo>
                <a:lnTo>
                  <a:pt x="754063" y="629675"/>
                </a:lnTo>
                <a:lnTo>
                  <a:pt x="754856" y="627560"/>
                </a:lnTo>
                <a:lnTo>
                  <a:pt x="755121" y="625181"/>
                </a:lnTo>
                <a:lnTo>
                  <a:pt x="755650" y="622802"/>
                </a:lnTo>
                <a:lnTo>
                  <a:pt x="755650" y="554865"/>
                </a:lnTo>
                <a:lnTo>
                  <a:pt x="755121" y="552486"/>
                </a:lnTo>
                <a:lnTo>
                  <a:pt x="754856" y="550371"/>
                </a:lnTo>
                <a:lnTo>
                  <a:pt x="754063" y="548256"/>
                </a:lnTo>
                <a:lnTo>
                  <a:pt x="753004" y="545877"/>
                </a:lnTo>
                <a:lnTo>
                  <a:pt x="751946" y="544026"/>
                </a:lnTo>
                <a:lnTo>
                  <a:pt x="750623" y="542176"/>
                </a:lnTo>
                <a:lnTo>
                  <a:pt x="749036" y="540326"/>
                </a:lnTo>
                <a:lnTo>
                  <a:pt x="747183" y="538740"/>
                </a:lnTo>
                <a:lnTo>
                  <a:pt x="745067" y="537418"/>
                </a:lnTo>
                <a:lnTo>
                  <a:pt x="742950" y="536096"/>
                </a:lnTo>
                <a:lnTo>
                  <a:pt x="740304" y="534774"/>
                </a:lnTo>
                <a:lnTo>
                  <a:pt x="737923" y="533981"/>
                </a:lnTo>
                <a:lnTo>
                  <a:pt x="735277" y="533188"/>
                </a:lnTo>
                <a:lnTo>
                  <a:pt x="732631" y="532660"/>
                </a:lnTo>
                <a:lnTo>
                  <a:pt x="729721" y="532395"/>
                </a:lnTo>
                <a:lnTo>
                  <a:pt x="726810" y="532395"/>
                </a:lnTo>
                <a:lnTo>
                  <a:pt x="632619" y="532395"/>
                </a:lnTo>
                <a:lnTo>
                  <a:pt x="629708" y="532395"/>
                </a:lnTo>
                <a:close/>
                <a:moveTo>
                  <a:pt x="619919" y="339422"/>
                </a:moveTo>
                <a:lnTo>
                  <a:pt x="617537" y="339951"/>
                </a:lnTo>
                <a:lnTo>
                  <a:pt x="615156" y="340744"/>
                </a:lnTo>
                <a:lnTo>
                  <a:pt x="612510" y="342330"/>
                </a:lnTo>
                <a:lnTo>
                  <a:pt x="610129" y="343916"/>
                </a:lnTo>
                <a:lnTo>
                  <a:pt x="608012" y="345766"/>
                </a:lnTo>
                <a:lnTo>
                  <a:pt x="606160" y="348410"/>
                </a:lnTo>
                <a:lnTo>
                  <a:pt x="604308" y="350789"/>
                </a:lnTo>
                <a:lnTo>
                  <a:pt x="602192" y="353432"/>
                </a:lnTo>
                <a:lnTo>
                  <a:pt x="601133" y="356604"/>
                </a:lnTo>
                <a:lnTo>
                  <a:pt x="599546" y="359777"/>
                </a:lnTo>
                <a:lnTo>
                  <a:pt x="598487" y="363213"/>
                </a:lnTo>
                <a:lnTo>
                  <a:pt x="597694" y="366914"/>
                </a:lnTo>
                <a:lnTo>
                  <a:pt x="597164" y="370615"/>
                </a:lnTo>
                <a:lnTo>
                  <a:pt x="596635" y="374580"/>
                </a:lnTo>
                <a:lnTo>
                  <a:pt x="596371" y="378545"/>
                </a:lnTo>
                <a:lnTo>
                  <a:pt x="596635" y="382775"/>
                </a:lnTo>
                <a:lnTo>
                  <a:pt x="597164" y="386476"/>
                </a:lnTo>
                <a:lnTo>
                  <a:pt x="597694" y="390441"/>
                </a:lnTo>
                <a:lnTo>
                  <a:pt x="598487" y="393877"/>
                </a:lnTo>
                <a:lnTo>
                  <a:pt x="599546" y="397578"/>
                </a:lnTo>
                <a:lnTo>
                  <a:pt x="601133" y="400750"/>
                </a:lnTo>
                <a:lnTo>
                  <a:pt x="602192" y="403658"/>
                </a:lnTo>
                <a:lnTo>
                  <a:pt x="604308" y="406566"/>
                </a:lnTo>
                <a:lnTo>
                  <a:pt x="606160" y="408945"/>
                </a:lnTo>
                <a:lnTo>
                  <a:pt x="608012" y="411060"/>
                </a:lnTo>
                <a:lnTo>
                  <a:pt x="610129" y="413439"/>
                </a:lnTo>
                <a:lnTo>
                  <a:pt x="612510" y="415025"/>
                </a:lnTo>
                <a:lnTo>
                  <a:pt x="615156" y="416082"/>
                </a:lnTo>
                <a:lnTo>
                  <a:pt x="617537" y="417404"/>
                </a:lnTo>
                <a:lnTo>
                  <a:pt x="619919" y="417933"/>
                </a:lnTo>
                <a:lnTo>
                  <a:pt x="622829" y="417933"/>
                </a:lnTo>
                <a:lnTo>
                  <a:pt x="760942" y="417933"/>
                </a:lnTo>
                <a:lnTo>
                  <a:pt x="763588" y="417933"/>
                </a:lnTo>
                <a:lnTo>
                  <a:pt x="765969" y="417404"/>
                </a:lnTo>
                <a:lnTo>
                  <a:pt x="768615" y="416082"/>
                </a:lnTo>
                <a:lnTo>
                  <a:pt x="770996" y="415025"/>
                </a:lnTo>
                <a:lnTo>
                  <a:pt x="773113" y="413439"/>
                </a:lnTo>
                <a:lnTo>
                  <a:pt x="775494" y="411060"/>
                </a:lnTo>
                <a:lnTo>
                  <a:pt x="777611" y="408945"/>
                </a:lnTo>
                <a:lnTo>
                  <a:pt x="779463" y="406566"/>
                </a:lnTo>
                <a:lnTo>
                  <a:pt x="781050" y="403658"/>
                </a:lnTo>
                <a:lnTo>
                  <a:pt x="782638" y="400750"/>
                </a:lnTo>
                <a:lnTo>
                  <a:pt x="783696" y="397578"/>
                </a:lnTo>
                <a:lnTo>
                  <a:pt x="785019" y="393877"/>
                </a:lnTo>
                <a:lnTo>
                  <a:pt x="785813" y="390441"/>
                </a:lnTo>
                <a:lnTo>
                  <a:pt x="786606" y="386476"/>
                </a:lnTo>
                <a:lnTo>
                  <a:pt x="786871" y="382775"/>
                </a:lnTo>
                <a:lnTo>
                  <a:pt x="786871" y="378545"/>
                </a:lnTo>
                <a:lnTo>
                  <a:pt x="786871" y="374580"/>
                </a:lnTo>
                <a:lnTo>
                  <a:pt x="786606" y="370615"/>
                </a:lnTo>
                <a:lnTo>
                  <a:pt x="785813" y="366914"/>
                </a:lnTo>
                <a:lnTo>
                  <a:pt x="785019" y="363213"/>
                </a:lnTo>
                <a:lnTo>
                  <a:pt x="783696" y="359777"/>
                </a:lnTo>
                <a:lnTo>
                  <a:pt x="782638" y="356604"/>
                </a:lnTo>
                <a:lnTo>
                  <a:pt x="781050" y="353432"/>
                </a:lnTo>
                <a:lnTo>
                  <a:pt x="779463" y="350789"/>
                </a:lnTo>
                <a:lnTo>
                  <a:pt x="777611" y="348410"/>
                </a:lnTo>
                <a:lnTo>
                  <a:pt x="775494" y="345766"/>
                </a:lnTo>
                <a:lnTo>
                  <a:pt x="773113" y="343916"/>
                </a:lnTo>
                <a:lnTo>
                  <a:pt x="770996" y="342330"/>
                </a:lnTo>
                <a:lnTo>
                  <a:pt x="768615" y="340744"/>
                </a:lnTo>
                <a:lnTo>
                  <a:pt x="765969" y="339951"/>
                </a:lnTo>
                <a:lnTo>
                  <a:pt x="763588" y="339422"/>
                </a:lnTo>
                <a:lnTo>
                  <a:pt x="760942" y="339422"/>
                </a:lnTo>
                <a:lnTo>
                  <a:pt x="622829" y="339422"/>
                </a:lnTo>
                <a:lnTo>
                  <a:pt x="619919" y="339422"/>
                </a:lnTo>
                <a:close/>
                <a:moveTo>
                  <a:pt x="754192" y="122237"/>
                </a:moveTo>
                <a:lnTo>
                  <a:pt x="758086" y="123031"/>
                </a:lnTo>
                <a:lnTo>
                  <a:pt x="762240" y="123825"/>
                </a:lnTo>
                <a:lnTo>
                  <a:pt x="765355" y="125412"/>
                </a:lnTo>
                <a:lnTo>
                  <a:pt x="768470" y="127529"/>
                </a:lnTo>
                <a:lnTo>
                  <a:pt x="771325" y="130175"/>
                </a:lnTo>
                <a:lnTo>
                  <a:pt x="772104" y="131498"/>
                </a:lnTo>
                <a:lnTo>
                  <a:pt x="773143" y="133085"/>
                </a:lnTo>
                <a:lnTo>
                  <a:pt x="773662" y="134673"/>
                </a:lnTo>
                <a:lnTo>
                  <a:pt x="774181" y="136260"/>
                </a:lnTo>
                <a:lnTo>
                  <a:pt x="774700" y="138112"/>
                </a:lnTo>
                <a:lnTo>
                  <a:pt x="774700" y="139700"/>
                </a:lnTo>
                <a:lnTo>
                  <a:pt x="774700" y="239977"/>
                </a:lnTo>
                <a:lnTo>
                  <a:pt x="774700" y="241829"/>
                </a:lnTo>
                <a:lnTo>
                  <a:pt x="774181" y="243681"/>
                </a:lnTo>
                <a:lnTo>
                  <a:pt x="773662" y="245269"/>
                </a:lnTo>
                <a:lnTo>
                  <a:pt x="773143" y="246592"/>
                </a:lnTo>
                <a:lnTo>
                  <a:pt x="772104" y="248179"/>
                </a:lnTo>
                <a:lnTo>
                  <a:pt x="771325" y="249502"/>
                </a:lnTo>
                <a:lnTo>
                  <a:pt x="768470" y="252148"/>
                </a:lnTo>
                <a:lnTo>
                  <a:pt x="765355" y="254529"/>
                </a:lnTo>
                <a:lnTo>
                  <a:pt x="762240" y="256117"/>
                </a:lnTo>
                <a:lnTo>
                  <a:pt x="758086" y="256911"/>
                </a:lnTo>
                <a:lnTo>
                  <a:pt x="754192" y="257175"/>
                </a:lnTo>
                <a:lnTo>
                  <a:pt x="750039" y="256911"/>
                </a:lnTo>
                <a:lnTo>
                  <a:pt x="745886" y="256117"/>
                </a:lnTo>
                <a:lnTo>
                  <a:pt x="742770" y="254529"/>
                </a:lnTo>
                <a:lnTo>
                  <a:pt x="739655" y="252148"/>
                </a:lnTo>
                <a:lnTo>
                  <a:pt x="737059" y="249502"/>
                </a:lnTo>
                <a:lnTo>
                  <a:pt x="736021" y="248179"/>
                </a:lnTo>
                <a:lnTo>
                  <a:pt x="735242" y="246592"/>
                </a:lnTo>
                <a:lnTo>
                  <a:pt x="734463" y="245269"/>
                </a:lnTo>
                <a:lnTo>
                  <a:pt x="734204" y="243681"/>
                </a:lnTo>
                <a:lnTo>
                  <a:pt x="733944" y="241829"/>
                </a:lnTo>
                <a:lnTo>
                  <a:pt x="733425" y="239977"/>
                </a:lnTo>
                <a:lnTo>
                  <a:pt x="733425" y="139700"/>
                </a:lnTo>
                <a:lnTo>
                  <a:pt x="733944" y="138112"/>
                </a:lnTo>
                <a:lnTo>
                  <a:pt x="734204" y="136260"/>
                </a:lnTo>
                <a:lnTo>
                  <a:pt x="734463" y="134673"/>
                </a:lnTo>
                <a:lnTo>
                  <a:pt x="735242" y="133085"/>
                </a:lnTo>
                <a:lnTo>
                  <a:pt x="736021" y="131498"/>
                </a:lnTo>
                <a:lnTo>
                  <a:pt x="737059" y="130175"/>
                </a:lnTo>
                <a:lnTo>
                  <a:pt x="739655" y="127529"/>
                </a:lnTo>
                <a:lnTo>
                  <a:pt x="742770" y="125412"/>
                </a:lnTo>
                <a:lnTo>
                  <a:pt x="745886" y="123825"/>
                </a:lnTo>
                <a:lnTo>
                  <a:pt x="750039" y="123031"/>
                </a:lnTo>
                <a:lnTo>
                  <a:pt x="754192" y="122237"/>
                </a:lnTo>
                <a:close/>
                <a:moveTo>
                  <a:pt x="127265" y="102302"/>
                </a:moveTo>
                <a:lnTo>
                  <a:pt x="122767" y="102567"/>
                </a:lnTo>
                <a:lnTo>
                  <a:pt x="118798" y="102831"/>
                </a:lnTo>
                <a:lnTo>
                  <a:pt x="114829" y="104153"/>
                </a:lnTo>
                <a:lnTo>
                  <a:pt x="110596" y="105474"/>
                </a:lnTo>
                <a:lnTo>
                  <a:pt x="107421" y="106796"/>
                </a:lnTo>
                <a:lnTo>
                  <a:pt x="103717" y="108647"/>
                </a:lnTo>
                <a:lnTo>
                  <a:pt x="100542" y="111026"/>
                </a:lnTo>
                <a:lnTo>
                  <a:pt x="97631" y="113405"/>
                </a:lnTo>
                <a:lnTo>
                  <a:pt x="94985" y="116313"/>
                </a:lnTo>
                <a:lnTo>
                  <a:pt x="92340" y="119220"/>
                </a:lnTo>
                <a:lnTo>
                  <a:pt x="90223" y="122393"/>
                </a:lnTo>
                <a:lnTo>
                  <a:pt x="88635" y="125829"/>
                </a:lnTo>
                <a:lnTo>
                  <a:pt x="87048" y="129266"/>
                </a:lnTo>
                <a:lnTo>
                  <a:pt x="86254" y="132967"/>
                </a:lnTo>
                <a:lnTo>
                  <a:pt x="85725" y="136932"/>
                </a:lnTo>
                <a:lnTo>
                  <a:pt x="85196" y="140633"/>
                </a:lnTo>
                <a:lnTo>
                  <a:pt x="85196" y="238177"/>
                </a:lnTo>
                <a:lnTo>
                  <a:pt x="85725" y="242406"/>
                </a:lnTo>
                <a:lnTo>
                  <a:pt x="86254" y="246107"/>
                </a:lnTo>
                <a:lnTo>
                  <a:pt x="87048" y="249808"/>
                </a:lnTo>
                <a:lnTo>
                  <a:pt x="88635" y="253245"/>
                </a:lnTo>
                <a:lnTo>
                  <a:pt x="90223" y="256681"/>
                </a:lnTo>
                <a:lnTo>
                  <a:pt x="92340" y="259589"/>
                </a:lnTo>
                <a:lnTo>
                  <a:pt x="94985" y="262761"/>
                </a:lnTo>
                <a:lnTo>
                  <a:pt x="97631" y="265669"/>
                </a:lnTo>
                <a:lnTo>
                  <a:pt x="100542" y="268048"/>
                </a:lnTo>
                <a:lnTo>
                  <a:pt x="103717" y="270163"/>
                </a:lnTo>
                <a:lnTo>
                  <a:pt x="107421" y="272013"/>
                </a:lnTo>
                <a:lnTo>
                  <a:pt x="110596" y="273599"/>
                </a:lnTo>
                <a:lnTo>
                  <a:pt x="114829" y="275185"/>
                </a:lnTo>
                <a:lnTo>
                  <a:pt x="118798" y="275979"/>
                </a:lnTo>
                <a:lnTo>
                  <a:pt x="122767" y="276507"/>
                </a:lnTo>
                <a:lnTo>
                  <a:pt x="127265" y="276772"/>
                </a:lnTo>
                <a:lnTo>
                  <a:pt x="783961" y="276772"/>
                </a:lnTo>
                <a:lnTo>
                  <a:pt x="788458" y="276507"/>
                </a:lnTo>
                <a:lnTo>
                  <a:pt x="792427" y="275979"/>
                </a:lnTo>
                <a:lnTo>
                  <a:pt x="796396" y="275185"/>
                </a:lnTo>
                <a:lnTo>
                  <a:pt x="800100" y="273599"/>
                </a:lnTo>
                <a:lnTo>
                  <a:pt x="803804" y="272013"/>
                </a:lnTo>
                <a:lnTo>
                  <a:pt x="807244" y="270163"/>
                </a:lnTo>
                <a:lnTo>
                  <a:pt x="810683" y="268048"/>
                </a:lnTo>
                <a:lnTo>
                  <a:pt x="813594" y="265669"/>
                </a:lnTo>
                <a:lnTo>
                  <a:pt x="816240" y="262761"/>
                </a:lnTo>
                <a:lnTo>
                  <a:pt x="818886" y="259589"/>
                </a:lnTo>
                <a:lnTo>
                  <a:pt x="820738" y="256681"/>
                </a:lnTo>
                <a:lnTo>
                  <a:pt x="822590" y="253245"/>
                </a:lnTo>
                <a:lnTo>
                  <a:pt x="824177" y="249808"/>
                </a:lnTo>
                <a:lnTo>
                  <a:pt x="824971" y="246107"/>
                </a:lnTo>
                <a:lnTo>
                  <a:pt x="825500" y="242406"/>
                </a:lnTo>
                <a:lnTo>
                  <a:pt x="826029" y="238177"/>
                </a:lnTo>
                <a:lnTo>
                  <a:pt x="826029" y="140633"/>
                </a:lnTo>
                <a:lnTo>
                  <a:pt x="825500" y="136932"/>
                </a:lnTo>
                <a:lnTo>
                  <a:pt x="824971" y="132967"/>
                </a:lnTo>
                <a:lnTo>
                  <a:pt x="824177" y="129266"/>
                </a:lnTo>
                <a:lnTo>
                  <a:pt x="822590" y="125829"/>
                </a:lnTo>
                <a:lnTo>
                  <a:pt x="820738" y="122393"/>
                </a:lnTo>
                <a:lnTo>
                  <a:pt x="818886" y="119220"/>
                </a:lnTo>
                <a:lnTo>
                  <a:pt x="816240" y="116313"/>
                </a:lnTo>
                <a:lnTo>
                  <a:pt x="813594" y="113405"/>
                </a:lnTo>
                <a:lnTo>
                  <a:pt x="810683" y="111026"/>
                </a:lnTo>
                <a:lnTo>
                  <a:pt x="807244" y="108647"/>
                </a:lnTo>
                <a:lnTo>
                  <a:pt x="803804" y="106796"/>
                </a:lnTo>
                <a:lnTo>
                  <a:pt x="800100" y="105474"/>
                </a:lnTo>
                <a:lnTo>
                  <a:pt x="796396" y="104153"/>
                </a:lnTo>
                <a:lnTo>
                  <a:pt x="792427" y="102831"/>
                </a:lnTo>
                <a:lnTo>
                  <a:pt x="788458" y="102567"/>
                </a:lnTo>
                <a:lnTo>
                  <a:pt x="783961" y="102302"/>
                </a:lnTo>
                <a:lnTo>
                  <a:pt x="127265" y="102302"/>
                </a:lnTo>
                <a:close/>
                <a:moveTo>
                  <a:pt x="55827" y="0"/>
                </a:moveTo>
                <a:lnTo>
                  <a:pt x="855398" y="0"/>
                </a:lnTo>
                <a:lnTo>
                  <a:pt x="860954" y="264"/>
                </a:lnTo>
                <a:lnTo>
                  <a:pt x="866511" y="1322"/>
                </a:lnTo>
                <a:lnTo>
                  <a:pt x="871802" y="2379"/>
                </a:lnTo>
                <a:lnTo>
                  <a:pt x="877094" y="4229"/>
                </a:lnTo>
                <a:lnTo>
                  <a:pt x="882121" y="6873"/>
                </a:lnTo>
                <a:lnTo>
                  <a:pt x="886354" y="9516"/>
                </a:lnTo>
                <a:lnTo>
                  <a:pt x="890852" y="12689"/>
                </a:lnTo>
                <a:lnTo>
                  <a:pt x="894821" y="16389"/>
                </a:lnTo>
                <a:lnTo>
                  <a:pt x="898525" y="20355"/>
                </a:lnTo>
                <a:lnTo>
                  <a:pt x="901700" y="24849"/>
                </a:lnTo>
                <a:lnTo>
                  <a:pt x="904346" y="29078"/>
                </a:lnTo>
                <a:lnTo>
                  <a:pt x="906992" y="34101"/>
                </a:lnTo>
                <a:lnTo>
                  <a:pt x="908844" y="39388"/>
                </a:lnTo>
                <a:lnTo>
                  <a:pt x="909902" y="44675"/>
                </a:lnTo>
                <a:lnTo>
                  <a:pt x="910961" y="50226"/>
                </a:lnTo>
                <a:lnTo>
                  <a:pt x="911225" y="55777"/>
                </a:lnTo>
                <a:lnTo>
                  <a:pt x="911225" y="1128498"/>
                </a:lnTo>
                <a:lnTo>
                  <a:pt x="910961" y="1134314"/>
                </a:lnTo>
                <a:lnTo>
                  <a:pt x="909902" y="1140129"/>
                </a:lnTo>
                <a:lnTo>
                  <a:pt x="908844" y="1145152"/>
                </a:lnTo>
                <a:lnTo>
                  <a:pt x="906992" y="1150174"/>
                </a:lnTo>
                <a:lnTo>
                  <a:pt x="904346" y="1155197"/>
                </a:lnTo>
                <a:lnTo>
                  <a:pt x="901700" y="1159955"/>
                </a:lnTo>
                <a:lnTo>
                  <a:pt x="898525" y="1164185"/>
                </a:lnTo>
                <a:lnTo>
                  <a:pt x="894821" y="1168150"/>
                </a:lnTo>
                <a:lnTo>
                  <a:pt x="890852" y="1171587"/>
                </a:lnTo>
                <a:lnTo>
                  <a:pt x="886354" y="1175023"/>
                </a:lnTo>
                <a:lnTo>
                  <a:pt x="882121" y="1177931"/>
                </a:lnTo>
                <a:lnTo>
                  <a:pt x="877094" y="1180046"/>
                </a:lnTo>
                <a:lnTo>
                  <a:pt x="871802" y="1181896"/>
                </a:lnTo>
                <a:lnTo>
                  <a:pt x="866511" y="1183482"/>
                </a:lnTo>
                <a:lnTo>
                  <a:pt x="860954" y="1184011"/>
                </a:lnTo>
                <a:lnTo>
                  <a:pt x="855398" y="1184275"/>
                </a:lnTo>
                <a:lnTo>
                  <a:pt x="55827" y="1184275"/>
                </a:lnTo>
                <a:lnTo>
                  <a:pt x="50271" y="1184011"/>
                </a:lnTo>
                <a:lnTo>
                  <a:pt x="44715" y="1183482"/>
                </a:lnTo>
                <a:lnTo>
                  <a:pt x="39158" y="1181896"/>
                </a:lnTo>
                <a:lnTo>
                  <a:pt x="34131" y="1180046"/>
                </a:lnTo>
                <a:lnTo>
                  <a:pt x="29104" y="1177931"/>
                </a:lnTo>
                <a:lnTo>
                  <a:pt x="24606" y="1175023"/>
                </a:lnTo>
                <a:lnTo>
                  <a:pt x="20108" y="1171587"/>
                </a:lnTo>
                <a:lnTo>
                  <a:pt x="16404" y="1168150"/>
                </a:lnTo>
                <a:lnTo>
                  <a:pt x="12700" y="1164185"/>
                </a:lnTo>
                <a:lnTo>
                  <a:pt x="9525" y="1159955"/>
                </a:lnTo>
                <a:lnTo>
                  <a:pt x="6879" y="1155197"/>
                </a:lnTo>
                <a:lnTo>
                  <a:pt x="4233" y="1150174"/>
                </a:lnTo>
                <a:lnTo>
                  <a:pt x="2381" y="1145152"/>
                </a:lnTo>
                <a:lnTo>
                  <a:pt x="1323" y="1140129"/>
                </a:lnTo>
                <a:lnTo>
                  <a:pt x="265" y="1134314"/>
                </a:lnTo>
                <a:lnTo>
                  <a:pt x="0" y="1128498"/>
                </a:lnTo>
                <a:lnTo>
                  <a:pt x="0" y="55777"/>
                </a:lnTo>
                <a:lnTo>
                  <a:pt x="265" y="50226"/>
                </a:lnTo>
                <a:lnTo>
                  <a:pt x="1323" y="44675"/>
                </a:lnTo>
                <a:lnTo>
                  <a:pt x="2381" y="39388"/>
                </a:lnTo>
                <a:lnTo>
                  <a:pt x="4233" y="34101"/>
                </a:lnTo>
                <a:lnTo>
                  <a:pt x="6879" y="29078"/>
                </a:lnTo>
                <a:lnTo>
                  <a:pt x="9525" y="24849"/>
                </a:lnTo>
                <a:lnTo>
                  <a:pt x="12700" y="20355"/>
                </a:lnTo>
                <a:lnTo>
                  <a:pt x="16404" y="16389"/>
                </a:lnTo>
                <a:lnTo>
                  <a:pt x="20108" y="12689"/>
                </a:lnTo>
                <a:lnTo>
                  <a:pt x="24606" y="9516"/>
                </a:lnTo>
                <a:lnTo>
                  <a:pt x="29104" y="6873"/>
                </a:lnTo>
                <a:lnTo>
                  <a:pt x="34131" y="4229"/>
                </a:lnTo>
                <a:lnTo>
                  <a:pt x="39158" y="2379"/>
                </a:lnTo>
                <a:lnTo>
                  <a:pt x="44715" y="1322"/>
                </a:lnTo>
                <a:lnTo>
                  <a:pt x="50271" y="264"/>
                </a:lnTo>
                <a:lnTo>
                  <a:pt x="55827" y="0"/>
                </a:lnTo>
                <a:close/>
              </a:path>
            </a:pathLst>
          </a:custGeom>
          <a:solidFill>
            <a:srgbClr val="F18D1B"/>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4" name="TextBox 71"/>
          <p:cNvSpPr txBox="1"/>
          <p:nvPr/>
        </p:nvSpPr>
        <p:spPr>
          <a:xfrm>
            <a:off x="5724128" y="2130409"/>
            <a:ext cx="1728192" cy="757130"/>
          </a:xfrm>
          <a:prstGeom prst="rect">
            <a:avLst/>
          </a:prstGeom>
          <a:noFill/>
        </p:spPr>
        <p:txBody>
          <a:bodyPr wrap="square" lIns="0" tIns="0" rIns="0" bIns="0" rtlCol="0">
            <a:spAutoFit/>
          </a:bodyPr>
          <a:lstStyle/>
          <a:p>
            <a:pPr lvl="0">
              <a:lnSpc>
                <a:spcPct val="120000"/>
              </a:lnSpc>
              <a:defRPr/>
            </a:pPr>
            <a:r>
              <a:rPr lang="zh-CN" altLang="en-US" sz="1400" b="1" kern="0" dirty="0" smtClean="0">
                <a:solidFill>
                  <a:srgbClr val="FAFAFA">
                    <a:lumMod val="25000"/>
                  </a:srgbClr>
                </a:solidFill>
                <a:latin typeface="微软雅黑" pitchFamily="34" charset="-122"/>
                <a:ea typeface="微软雅黑" pitchFamily="34" charset="-122"/>
                <a:cs typeface="Open Sans Light" panose="020B0306030504020204" pitchFamily="34" charset="0"/>
              </a:rPr>
              <a:t>输入标题内容</a:t>
            </a:r>
            <a:endParaRPr lang="en-US" altLang="zh-CN" sz="1400" b="1" kern="0" dirty="0" smtClean="0">
              <a:solidFill>
                <a:srgbClr val="FAFAFA">
                  <a:lumMod val="25000"/>
                </a:srgbClr>
              </a:solidFill>
              <a:latin typeface="微软雅黑" pitchFamily="34" charset="-122"/>
              <a:ea typeface="微软雅黑" pitchFamily="34" charset="-122"/>
              <a:cs typeface="Open Sans Light" panose="020B0306030504020204" pitchFamily="34" charset="0"/>
            </a:endParaRPr>
          </a:p>
          <a:p>
            <a:pPr lvl="0">
              <a:lnSpc>
                <a:spcPct val="120000"/>
              </a:lnSpc>
              <a:defRPr/>
            </a:pPr>
            <a:r>
              <a:rPr lang="zh-CN" altLang="en-US" sz="900" kern="0" dirty="0" smtClean="0">
                <a:solidFill>
                  <a:srgbClr val="FAFAFA">
                    <a:lumMod val="25000"/>
                  </a:srgbClr>
                </a:solidFill>
                <a:latin typeface="微软雅黑" pitchFamily="34" charset="-122"/>
                <a:ea typeface="微软雅黑" pitchFamily="34" charset="-122"/>
                <a:cs typeface="Open Sans Light" panose="020B0306030504020204" pitchFamily="34" charset="0"/>
              </a:rPr>
              <a:t>你的</a:t>
            </a:r>
            <a:r>
              <a:rPr lang="zh-CN" altLang="en-US" sz="900" kern="0" dirty="0">
                <a:solidFill>
                  <a:srgbClr val="FAFAFA">
                    <a:lumMod val="25000"/>
                  </a:srgbClr>
                </a:solidFill>
                <a:latin typeface="微软雅黑" pitchFamily="34" charset="-122"/>
                <a:ea typeface="微软雅黑" pitchFamily="34" charset="-122"/>
                <a:cs typeface="Open Sans Light" panose="020B0306030504020204" pitchFamily="34" charset="0"/>
              </a:rPr>
              <a:t>内容打在这里，或者通过复制您的文本后，在此框中选择粘贴，并选择只保留文字</a:t>
            </a:r>
            <a:r>
              <a:rPr lang="zh-CN" altLang="en-US" sz="900" kern="0" dirty="0" smtClean="0">
                <a:solidFill>
                  <a:srgbClr val="FAFAFA">
                    <a:lumMod val="25000"/>
                  </a:srgbClr>
                </a:solidFill>
                <a:latin typeface="微软雅黑" pitchFamily="34" charset="-122"/>
                <a:ea typeface="微软雅黑" pitchFamily="34" charset="-122"/>
                <a:cs typeface="Open Sans Light" panose="020B0306030504020204" pitchFamily="34" charset="0"/>
              </a:rPr>
              <a:t>。</a:t>
            </a:r>
            <a:endParaRPr lang="en-US" altLang="zh-CN" sz="900" kern="0" dirty="0">
              <a:solidFill>
                <a:srgbClr val="FAFAFA">
                  <a:lumMod val="25000"/>
                </a:srgbClr>
              </a:solidFill>
              <a:latin typeface="微软雅黑" pitchFamily="34" charset="-122"/>
              <a:ea typeface="微软雅黑" pitchFamily="34" charset="-122"/>
              <a:cs typeface="Open Sans Light" panose="020B0306030504020204" pitchFamily="34" charset="0"/>
            </a:endParaRPr>
          </a:p>
        </p:txBody>
      </p:sp>
      <p:sp>
        <p:nvSpPr>
          <p:cNvPr id="65" name="TextBox 72"/>
          <p:cNvSpPr txBox="1"/>
          <p:nvPr/>
        </p:nvSpPr>
        <p:spPr>
          <a:xfrm>
            <a:off x="1043608" y="1962391"/>
            <a:ext cx="1728192" cy="757130"/>
          </a:xfrm>
          <a:prstGeom prst="rect">
            <a:avLst/>
          </a:prstGeom>
          <a:noFill/>
        </p:spPr>
        <p:txBody>
          <a:bodyPr wrap="square" lIns="0" tIns="0" rIns="0" bIns="0" rtlCol="0">
            <a:spAutoFit/>
          </a:bodyPr>
          <a:lstStyle/>
          <a:p>
            <a:pPr lvl="0" algn="r">
              <a:lnSpc>
                <a:spcPct val="120000"/>
              </a:lnSpc>
              <a:defRPr/>
            </a:pPr>
            <a:r>
              <a:rPr lang="zh-CN" altLang="en-US" sz="1400" b="1" kern="0" dirty="0" smtClean="0">
                <a:solidFill>
                  <a:srgbClr val="FAFAFA">
                    <a:lumMod val="25000"/>
                  </a:srgbClr>
                </a:solidFill>
                <a:latin typeface="微软雅黑" pitchFamily="34" charset="-122"/>
                <a:ea typeface="微软雅黑" pitchFamily="34" charset="-122"/>
                <a:cs typeface="Open Sans Light" panose="020B0306030504020204" pitchFamily="34" charset="0"/>
              </a:rPr>
              <a:t>输入标题内容</a:t>
            </a:r>
            <a:endParaRPr lang="en-US" altLang="zh-CN" sz="1400" b="1" kern="0" dirty="0" smtClean="0">
              <a:solidFill>
                <a:srgbClr val="FAFAFA">
                  <a:lumMod val="25000"/>
                </a:srgbClr>
              </a:solidFill>
              <a:latin typeface="微软雅黑" pitchFamily="34" charset="-122"/>
              <a:ea typeface="微软雅黑" pitchFamily="34" charset="-122"/>
              <a:cs typeface="Open Sans Light" panose="020B0306030504020204" pitchFamily="34" charset="0"/>
            </a:endParaRPr>
          </a:p>
          <a:p>
            <a:pPr lvl="0" algn="r">
              <a:lnSpc>
                <a:spcPct val="120000"/>
              </a:lnSpc>
              <a:defRPr/>
            </a:pPr>
            <a:r>
              <a:rPr lang="zh-CN" altLang="en-US" sz="900" kern="0" dirty="0" smtClean="0">
                <a:solidFill>
                  <a:srgbClr val="FAFAFA">
                    <a:lumMod val="25000"/>
                  </a:srgbClr>
                </a:solidFill>
                <a:latin typeface="微软雅黑" pitchFamily="34" charset="-122"/>
                <a:ea typeface="微软雅黑" pitchFamily="34" charset="-122"/>
                <a:cs typeface="Open Sans Light" panose="020B0306030504020204" pitchFamily="34" charset="0"/>
              </a:rPr>
              <a:t>你的</a:t>
            </a:r>
            <a:r>
              <a:rPr lang="zh-CN" altLang="en-US" sz="900" kern="0" dirty="0">
                <a:solidFill>
                  <a:srgbClr val="FAFAFA">
                    <a:lumMod val="25000"/>
                  </a:srgbClr>
                </a:solidFill>
                <a:latin typeface="微软雅黑" pitchFamily="34" charset="-122"/>
                <a:ea typeface="微软雅黑" pitchFamily="34" charset="-122"/>
                <a:cs typeface="Open Sans Light" panose="020B0306030504020204" pitchFamily="34" charset="0"/>
              </a:rPr>
              <a:t>内容打在这里，或者通过复制您的文本后，在此框中选择粘贴，并选择只保留文字</a:t>
            </a:r>
            <a:r>
              <a:rPr lang="zh-CN" altLang="en-US" sz="900" kern="0" dirty="0" smtClean="0">
                <a:solidFill>
                  <a:srgbClr val="FAFAFA">
                    <a:lumMod val="25000"/>
                  </a:srgbClr>
                </a:solidFill>
                <a:latin typeface="微软雅黑" pitchFamily="34" charset="-122"/>
                <a:ea typeface="微软雅黑" pitchFamily="34" charset="-122"/>
                <a:cs typeface="Open Sans Light" panose="020B0306030504020204" pitchFamily="34" charset="0"/>
              </a:rPr>
              <a:t>。</a:t>
            </a:r>
            <a:endParaRPr lang="en-US" altLang="zh-CN" sz="900" kern="0" dirty="0">
              <a:solidFill>
                <a:srgbClr val="FAFAFA">
                  <a:lumMod val="25000"/>
                </a:srgbClr>
              </a:solidFill>
              <a:latin typeface="微软雅黑" pitchFamily="34" charset="-122"/>
              <a:ea typeface="微软雅黑" pitchFamily="34" charset="-122"/>
              <a:cs typeface="Open Sans Light" panose="020B0306030504020204" pitchFamily="34" charset="0"/>
            </a:endParaRPr>
          </a:p>
        </p:txBody>
      </p:sp>
      <p:sp>
        <p:nvSpPr>
          <p:cNvPr id="66" name="TextBox 73"/>
          <p:cNvSpPr txBox="1"/>
          <p:nvPr/>
        </p:nvSpPr>
        <p:spPr>
          <a:xfrm>
            <a:off x="1661820" y="3291406"/>
            <a:ext cx="1728192" cy="757130"/>
          </a:xfrm>
          <a:prstGeom prst="rect">
            <a:avLst/>
          </a:prstGeom>
          <a:noFill/>
        </p:spPr>
        <p:txBody>
          <a:bodyPr wrap="square" lIns="0" tIns="0" rIns="0" bIns="0" rtlCol="0">
            <a:spAutoFit/>
          </a:bodyPr>
          <a:lstStyle/>
          <a:p>
            <a:pPr lvl="0" algn="r">
              <a:lnSpc>
                <a:spcPct val="120000"/>
              </a:lnSpc>
              <a:defRPr/>
            </a:pPr>
            <a:r>
              <a:rPr lang="zh-CN" altLang="en-US" sz="1400" b="1" kern="0" dirty="0" smtClean="0">
                <a:solidFill>
                  <a:srgbClr val="FAFAFA">
                    <a:lumMod val="25000"/>
                  </a:srgbClr>
                </a:solidFill>
                <a:latin typeface="微软雅黑" pitchFamily="34" charset="-122"/>
                <a:ea typeface="微软雅黑" pitchFamily="34" charset="-122"/>
                <a:cs typeface="Open Sans Light" panose="020B0306030504020204" pitchFamily="34" charset="0"/>
              </a:rPr>
              <a:t>输入标题内容</a:t>
            </a:r>
            <a:endParaRPr lang="en-US" altLang="zh-CN" sz="1400" b="1" kern="0" dirty="0" smtClean="0">
              <a:solidFill>
                <a:srgbClr val="FAFAFA">
                  <a:lumMod val="25000"/>
                </a:srgbClr>
              </a:solidFill>
              <a:latin typeface="微软雅黑" pitchFamily="34" charset="-122"/>
              <a:ea typeface="微软雅黑" pitchFamily="34" charset="-122"/>
              <a:cs typeface="Open Sans Light" panose="020B0306030504020204" pitchFamily="34" charset="0"/>
            </a:endParaRPr>
          </a:p>
          <a:p>
            <a:pPr lvl="0" algn="r">
              <a:lnSpc>
                <a:spcPct val="120000"/>
              </a:lnSpc>
              <a:defRPr/>
            </a:pPr>
            <a:r>
              <a:rPr lang="zh-CN" altLang="en-US" sz="900" kern="0" dirty="0" smtClean="0">
                <a:solidFill>
                  <a:srgbClr val="FAFAFA">
                    <a:lumMod val="25000"/>
                  </a:srgbClr>
                </a:solidFill>
                <a:latin typeface="微软雅黑" pitchFamily="34" charset="-122"/>
                <a:ea typeface="微软雅黑" pitchFamily="34" charset="-122"/>
                <a:cs typeface="Open Sans Light" panose="020B0306030504020204" pitchFamily="34" charset="0"/>
              </a:rPr>
              <a:t>你的</a:t>
            </a:r>
            <a:r>
              <a:rPr lang="zh-CN" altLang="en-US" sz="900" kern="0" dirty="0">
                <a:solidFill>
                  <a:srgbClr val="FAFAFA">
                    <a:lumMod val="25000"/>
                  </a:srgbClr>
                </a:solidFill>
                <a:latin typeface="微软雅黑" pitchFamily="34" charset="-122"/>
                <a:ea typeface="微软雅黑" pitchFamily="34" charset="-122"/>
                <a:cs typeface="Open Sans Light" panose="020B0306030504020204" pitchFamily="34" charset="0"/>
              </a:rPr>
              <a:t>内容打在这里，或者通过复制您的文本后，在此框中选择粘贴，并选择只保留文字</a:t>
            </a:r>
            <a:r>
              <a:rPr lang="zh-CN" altLang="en-US" sz="900" kern="0" dirty="0" smtClean="0">
                <a:solidFill>
                  <a:srgbClr val="FAFAFA">
                    <a:lumMod val="25000"/>
                  </a:srgbClr>
                </a:solidFill>
                <a:latin typeface="微软雅黑" pitchFamily="34" charset="-122"/>
                <a:ea typeface="微软雅黑" pitchFamily="34" charset="-122"/>
                <a:cs typeface="Open Sans Light" panose="020B0306030504020204" pitchFamily="34" charset="0"/>
              </a:rPr>
              <a:t>。</a:t>
            </a:r>
            <a:endParaRPr lang="en-US" altLang="zh-CN" sz="900" kern="0" dirty="0">
              <a:solidFill>
                <a:srgbClr val="FAFAFA">
                  <a:lumMod val="25000"/>
                </a:srgbClr>
              </a:solidFill>
              <a:latin typeface="微软雅黑" pitchFamily="34" charset="-122"/>
              <a:ea typeface="微软雅黑" pitchFamily="34" charset="-122"/>
              <a:cs typeface="Open Sans Light" panose="020B0306030504020204" pitchFamily="34" charset="0"/>
            </a:endParaRPr>
          </a:p>
        </p:txBody>
      </p:sp>
      <p:sp>
        <p:nvSpPr>
          <p:cNvPr id="67" name="TextBox 74"/>
          <p:cNvSpPr txBox="1"/>
          <p:nvPr/>
        </p:nvSpPr>
        <p:spPr>
          <a:xfrm>
            <a:off x="6226200" y="3634306"/>
            <a:ext cx="1728192" cy="757130"/>
          </a:xfrm>
          <a:prstGeom prst="rect">
            <a:avLst/>
          </a:prstGeom>
          <a:noFill/>
        </p:spPr>
        <p:txBody>
          <a:bodyPr wrap="square" lIns="0" tIns="0" rIns="0" bIns="0" rtlCol="0">
            <a:spAutoFit/>
          </a:bodyPr>
          <a:lstStyle/>
          <a:p>
            <a:pPr lvl="0">
              <a:lnSpc>
                <a:spcPct val="120000"/>
              </a:lnSpc>
              <a:defRPr/>
            </a:pPr>
            <a:r>
              <a:rPr lang="zh-CN" altLang="en-US" sz="1400" b="1" kern="0" dirty="0" smtClean="0">
                <a:solidFill>
                  <a:srgbClr val="FAFAFA">
                    <a:lumMod val="25000"/>
                  </a:srgbClr>
                </a:solidFill>
                <a:latin typeface="微软雅黑" pitchFamily="34" charset="-122"/>
                <a:ea typeface="微软雅黑" pitchFamily="34" charset="-122"/>
                <a:cs typeface="Open Sans Light" panose="020B0306030504020204" pitchFamily="34" charset="0"/>
              </a:rPr>
              <a:t>输入标题内容</a:t>
            </a:r>
            <a:endParaRPr lang="en-US" altLang="zh-CN" sz="1400" b="1" kern="0" dirty="0" smtClean="0">
              <a:solidFill>
                <a:srgbClr val="FAFAFA">
                  <a:lumMod val="25000"/>
                </a:srgbClr>
              </a:solidFill>
              <a:latin typeface="微软雅黑" pitchFamily="34" charset="-122"/>
              <a:ea typeface="微软雅黑" pitchFamily="34" charset="-122"/>
              <a:cs typeface="Open Sans Light" panose="020B0306030504020204" pitchFamily="34" charset="0"/>
            </a:endParaRPr>
          </a:p>
          <a:p>
            <a:pPr lvl="0">
              <a:lnSpc>
                <a:spcPct val="120000"/>
              </a:lnSpc>
              <a:defRPr/>
            </a:pPr>
            <a:r>
              <a:rPr lang="zh-CN" altLang="en-US" sz="900" kern="0" dirty="0" smtClean="0">
                <a:solidFill>
                  <a:srgbClr val="FAFAFA">
                    <a:lumMod val="25000"/>
                  </a:srgbClr>
                </a:solidFill>
                <a:latin typeface="微软雅黑" pitchFamily="34" charset="-122"/>
                <a:ea typeface="微软雅黑" pitchFamily="34" charset="-122"/>
                <a:cs typeface="Open Sans Light" panose="020B0306030504020204" pitchFamily="34" charset="0"/>
              </a:rPr>
              <a:t>你的</a:t>
            </a:r>
            <a:r>
              <a:rPr lang="zh-CN" altLang="en-US" sz="900" kern="0" dirty="0">
                <a:solidFill>
                  <a:srgbClr val="FAFAFA">
                    <a:lumMod val="25000"/>
                  </a:srgbClr>
                </a:solidFill>
                <a:latin typeface="微软雅黑" pitchFamily="34" charset="-122"/>
                <a:ea typeface="微软雅黑" pitchFamily="34" charset="-122"/>
                <a:cs typeface="Open Sans Light" panose="020B0306030504020204" pitchFamily="34" charset="0"/>
              </a:rPr>
              <a:t>内容打在这里，或者通过复制您的文本后，在此框中选择粘贴，并选择只保留文字</a:t>
            </a:r>
            <a:r>
              <a:rPr lang="zh-CN" altLang="en-US" sz="900" kern="0" dirty="0" smtClean="0">
                <a:solidFill>
                  <a:srgbClr val="FAFAFA">
                    <a:lumMod val="25000"/>
                  </a:srgbClr>
                </a:solidFill>
                <a:latin typeface="微软雅黑" pitchFamily="34" charset="-122"/>
                <a:ea typeface="微软雅黑" pitchFamily="34" charset="-122"/>
                <a:cs typeface="Open Sans Light" panose="020B0306030504020204" pitchFamily="34" charset="0"/>
              </a:rPr>
              <a:t>。</a:t>
            </a:r>
            <a:endParaRPr lang="en-US" altLang="zh-CN" sz="900" kern="0" dirty="0">
              <a:solidFill>
                <a:srgbClr val="FAFAFA">
                  <a:lumMod val="25000"/>
                </a:srgbClr>
              </a:solidFill>
              <a:latin typeface="微软雅黑" pitchFamily="34" charset="-122"/>
              <a:ea typeface="微软雅黑" pitchFamily="34" charset="-122"/>
              <a:cs typeface="Open Sans Light" panose="020B0306030504020204" pitchFamily="34" charset="0"/>
            </a:endParaRPr>
          </a:p>
        </p:txBody>
      </p:sp>
      <p:sp>
        <p:nvSpPr>
          <p:cNvPr id="68" name="矩形 67"/>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推广方案</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69" name="矩形 68"/>
          <p:cNvSpPr/>
          <p:nvPr/>
        </p:nvSpPr>
        <p:spPr>
          <a:xfrm>
            <a:off x="3883670" y="391765"/>
            <a:ext cx="1359283" cy="307777"/>
          </a:xfrm>
          <a:prstGeom prst="rect">
            <a:avLst/>
          </a:prstGeom>
        </p:spPr>
        <p:txBody>
          <a:bodyPr wrap="none">
            <a:spAutoFit/>
          </a:bodyPr>
          <a:lstStyle/>
          <a:p>
            <a:r>
              <a:rPr lang="en-US" altLang="zh-CN" sz="1400" dirty="0"/>
              <a:t>Promotion plan</a:t>
            </a:r>
          </a:p>
        </p:txBody>
      </p:sp>
      <p:cxnSp>
        <p:nvCxnSpPr>
          <p:cNvPr id="70" name="直接连接符 69"/>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4"/>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4"/>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563998685"/>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right)">
                                          <p:cBhvr>
                                            <p:cTn id="7" dur="1000"/>
                                            <p:tgtEl>
                                              <p:spTgt spid="70"/>
                                            </p:tgtEl>
                                          </p:cBhvr>
                                        </p:animEffect>
                                      </p:childTnLst>
                                    </p:cTn>
                                  </p:par>
                                  <p:par>
                                    <p:cTn id="8" presetID="22" presetClass="entr" presetSubtype="8"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left)">
                                          <p:cBhvr>
                                            <p:cTn id="10" dur="10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68"/>
                                            </p:tgtEl>
                                            <p:attrNameLst>
                                              <p:attrName>style.visibility</p:attrName>
                                            </p:attrNameLst>
                                          </p:cBhvr>
                                          <p:to>
                                            <p:strVal val="visible"/>
                                          </p:to>
                                        </p:set>
                                        <p:anim calcmode="lin" valueType="num" p14:bounceEnd="72000">
                                          <p:cBhvr additive="base">
                                            <p:cTn id="15" dur="1000" fill="hold"/>
                                            <p:tgtEl>
                                              <p:spTgt spid="68"/>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6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69"/>
                                            </p:tgtEl>
                                            <p:attrNameLst>
                                              <p:attrName>style.visibility</p:attrName>
                                            </p:attrNameLst>
                                          </p:cBhvr>
                                          <p:to>
                                            <p:strVal val="visible"/>
                                          </p:to>
                                        </p:set>
                                        <p:anim calcmode="lin" valueType="num" p14:bounceEnd="72000">
                                          <p:cBhvr additive="base">
                                            <p:cTn id="20" dur="1000" fill="hold"/>
                                            <p:tgtEl>
                                              <p:spTgt spid="69"/>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69"/>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par>
                                    <p:cTn id="28" presetID="53" presetClass="entr" presetSubtype="16"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par>
                                    <p:cTn id="43" presetID="53" presetClass="entr" presetSubtype="16"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par>
                                    <p:cTn id="53" presetID="53" presetClass="entr" presetSubtype="16"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Effect transition="in" filter="fade">
                                          <p:cBhvr>
                                            <p:cTn id="57" dur="500"/>
                                            <p:tgtEl>
                                              <p:spTgt spid="24"/>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p:cTn id="60" dur="500" fill="hold"/>
                                            <p:tgtEl>
                                              <p:spTgt spid="60"/>
                                            </p:tgtEl>
                                            <p:attrNameLst>
                                              <p:attrName>ppt_w</p:attrName>
                                            </p:attrNameLst>
                                          </p:cBhvr>
                                          <p:tavLst>
                                            <p:tav tm="0">
                                              <p:val>
                                                <p:fltVal val="0"/>
                                              </p:val>
                                            </p:tav>
                                            <p:tav tm="100000">
                                              <p:val>
                                                <p:strVal val="#ppt_w"/>
                                              </p:val>
                                            </p:tav>
                                          </p:tavLst>
                                        </p:anim>
                                        <p:anim calcmode="lin" valueType="num">
                                          <p:cBhvr>
                                            <p:cTn id="61" dur="500" fill="hold"/>
                                            <p:tgtEl>
                                              <p:spTgt spid="60"/>
                                            </p:tgtEl>
                                            <p:attrNameLst>
                                              <p:attrName>ppt_h</p:attrName>
                                            </p:attrNameLst>
                                          </p:cBhvr>
                                          <p:tavLst>
                                            <p:tav tm="0">
                                              <p:val>
                                                <p:fltVal val="0"/>
                                              </p:val>
                                            </p:tav>
                                            <p:tav tm="100000">
                                              <p:val>
                                                <p:strVal val="#ppt_h"/>
                                              </p:val>
                                            </p:tav>
                                          </p:tavLst>
                                        </p:anim>
                                        <p:animEffect transition="in" filter="fade">
                                          <p:cBhvr>
                                            <p:cTn id="62" dur="500"/>
                                            <p:tgtEl>
                                              <p:spTgt spid="60"/>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61"/>
                                            </p:tgtEl>
                                            <p:attrNameLst>
                                              <p:attrName>style.visibility</p:attrName>
                                            </p:attrNameLst>
                                          </p:cBhvr>
                                          <p:to>
                                            <p:strVal val="visible"/>
                                          </p:to>
                                        </p:set>
                                        <p:anim calcmode="lin" valueType="num">
                                          <p:cBhvr>
                                            <p:cTn id="65" dur="500" fill="hold"/>
                                            <p:tgtEl>
                                              <p:spTgt spid="61"/>
                                            </p:tgtEl>
                                            <p:attrNameLst>
                                              <p:attrName>ppt_w</p:attrName>
                                            </p:attrNameLst>
                                          </p:cBhvr>
                                          <p:tavLst>
                                            <p:tav tm="0">
                                              <p:val>
                                                <p:fltVal val="0"/>
                                              </p:val>
                                            </p:tav>
                                            <p:tav tm="100000">
                                              <p:val>
                                                <p:strVal val="#ppt_w"/>
                                              </p:val>
                                            </p:tav>
                                          </p:tavLst>
                                        </p:anim>
                                        <p:anim calcmode="lin" valueType="num">
                                          <p:cBhvr>
                                            <p:cTn id="66" dur="500" fill="hold"/>
                                            <p:tgtEl>
                                              <p:spTgt spid="61"/>
                                            </p:tgtEl>
                                            <p:attrNameLst>
                                              <p:attrName>ppt_h</p:attrName>
                                            </p:attrNameLst>
                                          </p:cBhvr>
                                          <p:tavLst>
                                            <p:tav tm="0">
                                              <p:val>
                                                <p:fltVal val="0"/>
                                              </p:val>
                                            </p:tav>
                                            <p:tav tm="100000">
                                              <p:val>
                                                <p:strVal val="#ppt_h"/>
                                              </p:val>
                                            </p:tav>
                                          </p:tavLst>
                                        </p:anim>
                                        <p:animEffect transition="in" filter="fade">
                                          <p:cBhvr>
                                            <p:cTn id="67" dur="500"/>
                                            <p:tgtEl>
                                              <p:spTgt spid="61"/>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p:cTn id="70" dur="500" fill="hold"/>
                                            <p:tgtEl>
                                              <p:spTgt spid="62"/>
                                            </p:tgtEl>
                                            <p:attrNameLst>
                                              <p:attrName>ppt_w</p:attrName>
                                            </p:attrNameLst>
                                          </p:cBhvr>
                                          <p:tavLst>
                                            <p:tav tm="0">
                                              <p:val>
                                                <p:fltVal val="0"/>
                                              </p:val>
                                            </p:tav>
                                            <p:tav tm="100000">
                                              <p:val>
                                                <p:strVal val="#ppt_w"/>
                                              </p:val>
                                            </p:tav>
                                          </p:tavLst>
                                        </p:anim>
                                        <p:anim calcmode="lin" valueType="num">
                                          <p:cBhvr>
                                            <p:cTn id="71" dur="500" fill="hold"/>
                                            <p:tgtEl>
                                              <p:spTgt spid="62"/>
                                            </p:tgtEl>
                                            <p:attrNameLst>
                                              <p:attrName>ppt_h</p:attrName>
                                            </p:attrNameLst>
                                          </p:cBhvr>
                                          <p:tavLst>
                                            <p:tav tm="0">
                                              <p:val>
                                                <p:fltVal val="0"/>
                                              </p:val>
                                            </p:tav>
                                            <p:tav tm="100000">
                                              <p:val>
                                                <p:strVal val="#ppt_h"/>
                                              </p:val>
                                            </p:tav>
                                          </p:tavLst>
                                        </p:anim>
                                        <p:animEffect transition="in" filter="fade">
                                          <p:cBhvr>
                                            <p:cTn id="72" dur="500"/>
                                            <p:tgtEl>
                                              <p:spTgt spid="62"/>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cBhvr>
                                            <p:cTn id="75" dur="500" fill="hold"/>
                                            <p:tgtEl>
                                              <p:spTgt spid="63"/>
                                            </p:tgtEl>
                                            <p:attrNameLst>
                                              <p:attrName>ppt_w</p:attrName>
                                            </p:attrNameLst>
                                          </p:cBhvr>
                                          <p:tavLst>
                                            <p:tav tm="0">
                                              <p:val>
                                                <p:fltVal val="0"/>
                                              </p:val>
                                            </p:tav>
                                            <p:tav tm="100000">
                                              <p:val>
                                                <p:strVal val="#ppt_w"/>
                                              </p:val>
                                            </p:tav>
                                          </p:tavLst>
                                        </p:anim>
                                        <p:anim calcmode="lin" valueType="num">
                                          <p:cBhvr>
                                            <p:cTn id="76" dur="500" fill="hold"/>
                                            <p:tgtEl>
                                              <p:spTgt spid="63"/>
                                            </p:tgtEl>
                                            <p:attrNameLst>
                                              <p:attrName>ppt_h</p:attrName>
                                            </p:attrNameLst>
                                          </p:cBhvr>
                                          <p:tavLst>
                                            <p:tav tm="0">
                                              <p:val>
                                                <p:fltVal val="0"/>
                                              </p:val>
                                            </p:tav>
                                            <p:tav tm="100000">
                                              <p:val>
                                                <p:strVal val="#ppt_h"/>
                                              </p:val>
                                            </p:tav>
                                          </p:tavLst>
                                        </p:anim>
                                        <p:animEffect transition="in" filter="fade">
                                          <p:cBhvr>
                                            <p:cTn id="77" dur="500"/>
                                            <p:tgtEl>
                                              <p:spTgt spid="63"/>
                                            </p:tgtEl>
                                          </p:cBhvr>
                                        </p:animEffect>
                                      </p:childTnLst>
                                    </p:cTn>
                                  </p:par>
                                </p:childTnLst>
                              </p:cTn>
                            </p:par>
                            <p:par>
                              <p:cTn id="78" fill="hold">
                                <p:stCondLst>
                                  <p:cond delay="4000"/>
                                </p:stCondLst>
                                <p:childTnLst>
                                  <p:par>
                                    <p:cTn id="79" presetID="23" presetClass="entr" presetSubtype="272" fill="hold" grpId="0" nodeType="afterEffect">
                                      <p:stCondLst>
                                        <p:cond delay="0"/>
                                      </p:stCondLst>
                                      <p:iterate type="lt">
                                        <p:tmPct val="10000"/>
                                      </p:iterate>
                                      <p:childTnLst>
                                        <p:set>
                                          <p:cBhvr>
                                            <p:cTn id="80" dur="1" fill="hold">
                                              <p:stCondLst>
                                                <p:cond delay="0"/>
                                              </p:stCondLst>
                                            </p:cTn>
                                            <p:tgtEl>
                                              <p:spTgt spid="64"/>
                                            </p:tgtEl>
                                            <p:attrNameLst>
                                              <p:attrName>style.visibility</p:attrName>
                                            </p:attrNameLst>
                                          </p:cBhvr>
                                          <p:to>
                                            <p:strVal val="visible"/>
                                          </p:to>
                                        </p:set>
                                        <p:anim calcmode="lin" valueType="num">
                                          <p:cBhvr>
                                            <p:cTn id="81" dur="300" fill="hold"/>
                                            <p:tgtEl>
                                              <p:spTgt spid="64"/>
                                            </p:tgtEl>
                                            <p:attrNameLst>
                                              <p:attrName>ppt_w</p:attrName>
                                            </p:attrNameLst>
                                          </p:cBhvr>
                                          <p:tavLst>
                                            <p:tav tm="0">
                                              <p:val>
                                                <p:strVal val="2/3*#ppt_w"/>
                                              </p:val>
                                            </p:tav>
                                            <p:tav tm="100000">
                                              <p:val>
                                                <p:strVal val="#ppt_w"/>
                                              </p:val>
                                            </p:tav>
                                          </p:tavLst>
                                        </p:anim>
                                        <p:anim calcmode="lin" valueType="num">
                                          <p:cBhvr>
                                            <p:cTn id="82" dur="300" fill="hold"/>
                                            <p:tgtEl>
                                              <p:spTgt spid="64"/>
                                            </p:tgtEl>
                                            <p:attrNameLst>
                                              <p:attrName>ppt_h</p:attrName>
                                            </p:attrNameLst>
                                          </p:cBhvr>
                                          <p:tavLst>
                                            <p:tav tm="0">
                                              <p:val>
                                                <p:strVal val="2/3*#ppt_h"/>
                                              </p:val>
                                            </p:tav>
                                            <p:tav tm="100000">
                                              <p:val>
                                                <p:strVal val="#ppt_h"/>
                                              </p:val>
                                            </p:tav>
                                          </p:tavLst>
                                        </p:anim>
                                      </p:childTnLst>
                                    </p:cTn>
                                  </p:par>
                                </p:childTnLst>
                              </p:cTn>
                            </p:par>
                            <p:par>
                              <p:cTn id="83" fill="hold">
                                <p:stCondLst>
                                  <p:cond delay="5620"/>
                                </p:stCondLst>
                                <p:childTnLst>
                                  <p:par>
                                    <p:cTn id="84" presetID="23" presetClass="entr" presetSubtype="272" fill="hold" grpId="0" nodeType="afterEffect">
                                      <p:stCondLst>
                                        <p:cond delay="0"/>
                                      </p:stCondLst>
                                      <p:iterate type="lt">
                                        <p:tmPct val="10000"/>
                                      </p:iterate>
                                      <p:childTnLst>
                                        <p:set>
                                          <p:cBhvr>
                                            <p:cTn id="85" dur="1" fill="hold">
                                              <p:stCondLst>
                                                <p:cond delay="0"/>
                                              </p:stCondLst>
                                            </p:cTn>
                                            <p:tgtEl>
                                              <p:spTgt spid="65"/>
                                            </p:tgtEl>
                                            <p:attrNameLst>
                                              <p:attrName>style.visibility</p:attrName>
                                            </p:attrNameLst>
                                          </p:cBhvr>
                                          <p:to>
                                            <p:strVal val="visible"/>
                                          </p:to>
                                        </p:set>
                                        <p:anim calcmode="lin" valueType="num">
                                          <p:cBhvr>
                                            <p:cTn id="86" dur="300" fill="hold"/>
                                            <p:tgtEl>
                                              <p:spTgt spid="65"/>
                                            </p:tgtEl>
                                            <p:attrNameLst>
                                              <p:attrName>ppt_w</p:attrName>
                                            </p:attrNameLst>
                                          </p:cBhvr>
                                          <p:tavLst>
                                            <p:tav tm="0">
                                              <p:val>
                                                <p:strVal val="2/3*#ppt_w"/>
                                              </p:val>
                                            </p:tav>
                                            <p:tav tm="100000">
                                              <p:val>
                                                <p:strVal val="#ppt_w"/>
                                              </p:val>
                                            </p:tav>
                                          </p:tavLst>
                                        </p:anim>
                                        <p:anim calcmode="lin" valueType="num">
                                          <p:cBhvr>
                                            <p:cTn id="87" dur="300" fill="hold"/>
                                            <p:tgtEl>
                                              <p:spTgt spid="65"/>
                                            </p:tgtEl>
                                            <p:attrNameLst>
                                              <p:attrName>ppt_h</p:attrName>
                                            </p:attrNameLst>
                                          </p:cBhvr>
                                          <p:tavLst>
                                            <p:tav tm="0">
                                              <p:val>
                                                <p:strVal val="2/3*#ppt_h"/>
                                              </p:val>
                                            </p:tav>
                                            <p:tav tm="100000">
                                              <p:val>
                                                <p:strVal val="#ppt_h"/>
                                              </p:val>
                                            </p:tav>
                                          </p:tavLst>
                                        </p:anim>
                                      </p:childTnLst>
                                    </p:cTn>
                                  </p:par>
                                </p:childTnLst>
                              </p:cTn>
                            </p:par>
                            <p:par>
                              <p:cTn id="88" fill="hold">
                                <p:stCondLst>
                                  <p:cond delay="7240"/>
                                </p:stCondLst>
                                <p:childTnLst>
                                  <p:par>
                                    <p:cTn id="89" presetID="23" presetClass="entr" presetSubtype="272" fill="hold" grpId="0" nodeType="afterEffect">
                                      <p:stCondLst>
                                        <p:cond delay="0"/>
                                      </p:stCondLst>
                                      <p:iterate type="lt">
                                        <p:tmPct val="10000"/>
                                      </p:iterate>
                                      <p:childTnLst>
                                        <p:set>
                                          <p:cBhvr>
                                            <p:cTn id="90" dur="1" fill="hold">
                                              <p:stCondLst>
                                                <p:cond delay="0"/>
                                              </p:stCondLst>
                                            </p:cTn>
                                            <p:tgtEl>
                                              <p:spTgt spid="66"/>
                                            </p:tgtEl>
                                            <p:attrNameLst>
                                              <p:attrName>style.visibility</p:attrName>
                                            </p:attrNameLst>
                                          </p:cBhvr>
                                          <p:to>
                                            <p:strVal val="visible"/>
                                          </p:to>
                                        </p:set>
                                        <p:anim calcmode="lin" valueType="num">
                                          <p:cBhvr>
                                            <p:cTn id="91" dur="300" fill="hold"/>
                                            <p:tgtEl>
                                              <p:spTgt spid="66"/>
                                            </p:tgtEl>
                                            <p:attrNameLst>
                                              <p:attrName>ppt_w</p:attrName>
                                            </p:attrNameLst>
                                          </p:cBhvr>
                                          <p:tavLst>
                                            <p:tav tm="0">
                                              <p:val>
                                                <p:strVal val="2/3*#ppt_w"/>
                                              </p:val>
                                            </p:tav>
                                            <p:tav tm="100000">
                                              <p:val>
                                                <p:strVal val="#ppt_w"/>
                                              </p:val>
                                            </p:tav>
                                          </p:tavLst>
                                        </p:anim>
                                        <p:anim calcmode="lin" valueType="num">
                                          <p:cBhvr>
                                            <p:cTn id="92" dur="300" fill="hold"/>
                                            <p:tgtEl>
                                              <p:spTgt spid="66"/>
                                            </p:tgtEl>
                                            <p:attrNameLst>
                                              <p:attrName>ppt_h</p:attrName>
                                            </p:attrNameLst>
                                          </p:cBhvr>
                                          <p:tavLst>
                                            <p:tav tm="0">
                                              <p:val>
                                                <p:strVal val="2/3*#ppt_h"/>
                                              </p:val>
                                            </p:tav>
                                            <p:tav tm="100000">
                                              <p:val>
                                                <p:strVal val="#ppt_h"/>
                                              </p:val>
                                            </p:tav>
                                          </p:tavLst>
                                        </p:anim>
                                      </p:childTnLst>
                                    </p:cTn>
                                  </p:par>
                                </p:childTnLst>
                              </p:cTn>
                            </p:par>
                            <p:par>
                              <p:cTn id="93" fill="hold">
                                <p:stCondLst>
                                  <p:cond delay="8860"/>
                                </p:stCondLst>
                                <p:childTnLst>
                                  <p:par>
                                    <p:cTn id="94" presetID="23" presetClass="entr" presetSubtype="272" fill="hold" grpId="0" nodeType="afterEffect">
                                      <p:stCondLst>
                                        <p:cond delay="0"/>
                                      </p:stCondLst>
                                      <p:iterate type="lt">
                                        <p:tmPct val="10000"/>
                                      </p:iterate>
                                      <p:childTnLst>
                                        <p:set>
                                          <p:cBhvr>
                                            <p:cTn id="95" dur="1" fill="hold">
                                              <p:stCondLst>
                                                <p:cond delay="0"/>
                                              </p:stCondLst>
                                            </p:cTn>
                                            <p:tgtEl>
                                              <p:spTgt spid="67"/>
                                            </p:tgtEl>
                                            <p:attrNameLst>
                                              <p:attrName>style.visibility</p:attrName>
                                            </p:attrNameLst>
                                          </p:cBhvr>
                                          <p:to>
                                            <p:strVal val="visible"/>
                                          </p:to>
                                        </p:set>
                                        <p:anim calcmode="lin" valueType="num">
                                          <p:cBhvr>
                                            <p:cTn id="96" dur="300" fill="hold"/>
                                            <p:tgtEl>
                                              <p:spTgt spid="67"/>
                                            </p:tgtEl>
                                            <p:attrNameLst>
                                              <p:attrName>ppt_w</p:attrName>
                                            </p:attrNameLst>
                                          </p:cBhvr>
                                          <p:tavLst>
                                            <p:tav tm="0">
                                              <p:val>
                                                <p:strVal val="2/3*#ppt_w"/>
                                              </p:val>
                                            </p:tav>
                                            <p:tav tm="100000">
                                              <p:val>
                                                <p:strVal val="#ppt_w"/>
                                              </p:val>
                                            </p:tav>
                                          </p:tavLst>
                                        </p:anim>
                                        <p:anim calcmode="lin" valueType="num">
                                          <p:cBhvr>
                                            <p:cTn id="97" dur="300" fill="hold"/>
                                            <p:tgtEl>
                                              <p:spTgt spid="6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p:bldP spid="65" grpId="0"/>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right)">
                                          <p:cBhvr>
                                            <p:cTn id="7" dur="1000"/>
                                            <p:tgtEl>
                                              <p:spTgt spid="70"/>
                                            </p:tgtEl>
                                          </p:cBhvr>
                                        </p:animEffect>
                                      </p:childTnLst>
                                    </p:cTn>
                                  </p:par>
                                  <p:par>
                                    <p:cTn id="8" presetID="22" presetClass="entr" presetSubtype="8"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left)">
                                          <p:cBhvr>
                                            <p:cTn id="10" dur="10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1000" fill="hold"/>
                                            <p:tgtEl>
                                              <p:spTgt spid="68"/>
                                            </p:tgtEl>
                                            <p:attrNameLst>
                                              <p:attrName>ppt_x</p:attrName>
                                            </p:attrNameLst>
                                          </p:cBhvr>
                                          <p:tavLst>
                                            <p:tav tm="0">
                                              <p:val>
                                                <p:strVal val="#ppt_x"/>
                                              </p:val>
                                            </p:tav>
                                            <p:tav tm="100000">
                                              <p:val>
                                                <p:strVal val="#ppt_x"/>
                                              </p:val>
                                            </p:tav>
                                          </p:tavLst>
                                        </p:anim>
                                        <p:anim calcmode="lin" valueType="num">
                                          <p:cBhvr additive="base">
                                            <p:cTn id="16" dur="1000" fill="hold"/>
                                            <p:tgtEl>
                                              <p:spTgt spid="6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1000" fill="hold"/>
                                            <p:tgtEl>
                                              <p:spTgt spid="69"/>
                                            </p:tgtEl>
                                            <p:attrNameLst>
                                              <p:attrName>ppt_x</p:attrName>
                                            </p:attrNameLst>
                                          </p:cBhvr>
                                          <p:tavLst>
                                            <p:tav tm="0">
                                              <p:val>
                                                <p:strVal val="1+#ppt_w/2"/>
                                              </p:val>
                                            </p:tav>
                                            <p:tav tm="100000">
                                              <p:val>
                                                <p:strVal val="#ppt_x"/>
                                              </p:val>
                                            </p:tav>
                                          </p:tavLst>
                                        </p:anim>
                                        <p:anim calcmode="lin" valueType="num">
                                          <p:cBhvr additive="base">
                                            <p:cTn id="21" dur="1000" fill="hold"/>
                                            <p:tgtEl>
                                              <p:spTgt spid="69"/>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par>
                                    <p:cTn id="28" presetID="53" presetClass="entr" presetSubtype="16"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par>
                                    <p:cTn id="43" presetID="53" presetClass="entr" presetSubtype="16"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par>
                                    <p:cTn id="53" presetID="53" presetClass="entr" presetSubtype="16"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Effect transition="in" filter="fade">
                                          <p:cBhvr>
                                            <p:cTn id="57" dur="500"/>
                                            <p:tgtEl>
                                              <p:spTgt spid="24"/>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p:cTn id="60" dur="500" fill="hold"/>
                                            <p:tgtEl>
                                              <p:spTgt spid="60"/>
                                            </p:tgtEl>
                                            <p:attrNameLst>
                                              <p:attrName>ppt_w</p:attrName>
                                            </p:attrNameLst>
                                          </p:cBhvr>
                                          <p:tavLst>
                                            <p:tav tm="0">
                                              <p:val>
                                                <p:fltVal val="0"/>
                                              </p:val>
                                            </p:tav>
                                            <p:tav tm="100000">
                                              <p:val>
                                                <p:strVal val="#ppt_w"/>
                                              </p:val>
                                            </p:tav>
                                          </p:tavLst>
                                        </p:anim>
                                        <p:anim calcmode="lin" valueType="num">
                                          <p:cBhvr>
                                            <p:cTn id="61" dur="500" fill="hold"/>
                                            <p:tgtEl>
                                              <p:spTgt spid="60"/>
                                            </p:tgtEl>
                                            <p:attrNameLst>
                                              <p:attrName>ppt_h</p:attrName>
                                            </p:attrNameLst>
                                          </p:cBhvr>
                                          <p:tavLst>
                                            <p:tav tm="0">
                                              <p:val>
                                                <p:fltVal val="0"/>
                                              </p:val>
                                            </p:tav>
                                            <p:tav tm="100000">
                                              <p:val>
                                                <p:strVal val="#ppt_h"/>
                                              </p:val>
                                            </p:tav>
                                          </p:tavLst>
                                        </p:anim>
                                        <p:animEffect transition="in" filter="fade">
                                          <p:cBhvr>
                                            <p:cTn id="62" dur="500"/>
                                            <p:tgtEl>
                                              <p:spTgt spid="60"/>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61"/>
                                            </p:tgtEl>
                                            <p:attrNameLst>
                                              <p:attrName>style.visibility</p:attrName>
                                            </p:attrNameLst>
                                          </p:cBhvr>
                                          <p:to>
                                            <p:strVal val="visible"/>
                                          </p:to>
                                        </p:set>
                                        <p:anim calcmode="lin" valueType="num">
                                          <p:cBhvr>
                                            <p:cTn id="65" dur="500" fill="hold"/>
                                            <p:tgtEl>
                                              <p:spTgt spid="61"/>
                                            </p:tgtEl>
                                            <p:attrNameLst>
                                              <p:attrName>ppt_w</p:attrName>
                                            </p:attrNameLst>
                                          </p:cBhvr>
                                          <p:tavLst>
                                            <p:tav tm="0">
                                              <p:val>
                                                <p:fltVal val="0"/>
                                              </p:val>
                                            </p:tav>
                                            <p:tav tm="100000">
                                              <p:val>
                                                <p:strVal val="#ppt_w"/>
                                              </p:val>
                                            </p:tav>
                                          </p:tavLst>
                                        </p:anim>
                                        <p:anim calcmode="lin" valueType="num">
                                          <p:cBhvr>
                                            <p:cTn id="66" dur="500" fill="hold"/>
                                            <p:tgtEl>
                                              <p:spTgt spid="61"/>
                                            </p:tgtEl>
                                            <p:attrNameLst>
                                              <p:attrName>ppt_h</p:attrName>
                                            </p:attrNameLst>
                                          </p:cBhvr>
                                          <p:tavLst>
                                            <p:tav tm="0">
                                              <p:val>
                                                <p:fltVal val="0"/>
                                              </p:val>
                                            </p:tav>
                                            <p:tav tm="100000">
                                              <p:val>
                                                <p:strVal val="#ppt_h"/>
                                              </p:val>
                                            </p:tav>
                                          </p:tavLst>
                                        </p:anim>
                                        <p:animEffect transition="in" filter="fade">
                                          <p:cBhvr>
                                            <p:cTn id="67" dur="500"/>
                                            <p:tgtEl>
                                              <p:spTgt spid="61"/>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p:cTn id="70" dur="500" fill="hold"/>
                                            <p:tgtEl>
                                              <p:spTgt spid="62"/>
                                            </p:tgtEl>
                                            <p:attrNameLst>
                                              <p:attrName>ppt_w</p:attrName>
                                            </p:attrNameLst>
                                          </p:cBhvr>
                                          <p:tavLst>
                                            <p:tav tm="0">
                                              <p:val>
                                                <p:fltVal val="0"/>
                                              </p:val>
                                            </p:tav>
                                            <p:tav tm="100000">
                                              <p:val>
                                                <p:strVal val="#ppt_w"/>
                                              </p:val>
                                            </p:tav>
                                          </p:tavLst>
                                        </p:anim>
                                        <p:anim calcmode="lin" valueType="num">
                                          <p:cBhvr>
                                            <p:cTn id="71" dur="500" fill="hold"/>
                                            <p:tgtEl>
                                              <p:spTgt spid="62"/>
                                            </p:tgtEl>
                                            <p:attrNameLst>
                                              <p:attrName>ppt_h</p:attrName>
                                            </p:attrNameLst>
                                          </p:cBhvr>
                                          <p:tavLst>
                                            <p:tav tm="0">
                                              <p:val>
                                                <p:fltVal val="0"/>
                                              </p:val>
                                            </p:tav>
                                            <p:tav tm="100000">
                                              <p:val>
                                                <p:strVal val="#ppt_h"/>
                                              </p:val>
                                            </p:tav>
                                          </p:tavLst>
                                        </p:anim>
                                        <p:animEffect transition="in" filter="fade">
                                          <p:cBhvr>
                                            <p:cTn id="72" dur="500"/>
                                            <p:tgtEl>
                                              <p:spTgt spid="62"/>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cBhvr>
                                            <p:cTn id="75" dur="500" fill="hold"/>
                                            <p:tgtEl>
                                              <p:spTgt spid="63"/>
                                            </p:tgtEl>
                                            <p:attrNameLst>
                                              <p:attrName>ppt_w</p:attrName>
                                            </p:attrNameLst>
                                          </p:cBhvr>
                                          <p:tavLst>
                                            <p:tav tm="0">
                                              <p:val>
                                                <p:fltVal val="0"/>
                                              </p:val>
                                            </p:tav>
                                            <p:tav tm="100000">
                                              <p:val>
                                                <p:strVal val="#ppt_w"/>
                                              </p:val>
                                            </p:tav>
                                          </p:tavLst>
                                        </p:anim>
                                        <p:anim calcmode="lin" valueType="num">
                                          <p:cBhvr>
                                            <p:cTn id="76" dur="500" fill="hold"/>
                                            <p:tgtEl>
                                              <p:spTgt spid="63"/>
                                            </p:tgtEl>
                                            <p:attrNameLst>
                                              <p:attrName>ppt_h</p:attrName>
                                            </p:attrNameLst>
                                          </p:cBhvr>
                                          <p:tavLst>
                                            <p:tav tm="0">
                                              <p:val>
                                                <p:fltVal val="0"/>
                                              </p:val>
                                            </p:tav>
                                            <p:tav tm="100000">
                                              <p:val>
                                                <p:strVal val="#ppt_h"/>
                                              </p:val>
                                            </p:tav>
                                          </p:tavLst>
                                        </p:anim>
                                        <p:animEffect transition="in" filter="fade">
                                          <p:cBhvr>
                                            <p:cTn id="77" dur="500"/>
                                            <p:tgtEl>
                                              <p:spTgt spid="63"/>
                                            </p:tgtEl>
                                          </p:cBhvr>
                                        </p:animEffect>
                                      </p:childTnLst>
                                    </p:cTn>
                                  </p:par>
                                </p:childTnLst>
                              </p:cTn>
                            </p:par>
                            <p:par>
                              <p:cTn id="78" fill="hold">
                                <p:stCondLst>
                                  <p:cond delay="4000"/>
                                </p:stCondLst>
                                <p:childTnLst>
                                  <p:par>
                                    <p:cTn id="79" presetID="23" presetClass="entr" presetSubtype="272" fill="hold" grpId="0" nodeType="afterEffect">
                                      <p:stCondLst>
                                        <p:cond delay="0"/>
                                      </p:stCondLst>
                                      <p:iterate type="lt">
                                        <p:tmPct val="10000"/>
                                      </p:iterate>
                                      <p:childTnLst>
                                        <p:set>
                                          <p:cBhvr>
                                            <p:cTn id="80" dur="1" fill="hold">
                                              <p:stCondLst>
                                                <p:cond delay="0"/>
                                              </p:stCondLst>
                                            </p:cTn>
                                            <p:tgtEl>
                                              <p:spTgt spid="64"/>
                                            </p:tgtEl>
                                            <p:attrNameLst>
                                              <p:attrName>style.visibility</p:attrName>
                                            </p:attrNameLst>
                                          </p:cBhvr>
                                          <p:to>
                                            <p:strVal val="visible"/>
                                          </p:to>
                                        </p:set>
                                        <p:anim calcmode="lin" valueType="num">
                                          <p:cBhvr>
                                            <p:cTn id="81" dur="300" fill="hold"/>
                                            <p:tgtEl>
                                              <p:spTgt spid="64"/>
                                            </p:tgtEl>
                                            <p:attrNameLst>
                                              <p:attrName>ppt_w</p:attrName>
                                            </p:attrNameLst>
                                          </p:cBhvr>
                                          <p:tavLst>
                                            <p:tav tm="0">
                                              <p:val>
                                                <p:strVal val="2/3*#ppt_w"/>
                                              </p:val>
                                            </p:tav>
                                            <p:tav tm="100000">
                                              <p:val>
                                                <p:strVal val="#ppt_w"/>
                                              </p:val>
                                            </p:tav>
                                          </p:tavLst>
                                        </p:anim>
                                        <p:anim calcmode="lin" valueType="num">
                                          <p:cBhvr>
                                            <p:cTn id="82" dur="300" fill="hold"/>
                                            <p:tgtEl>
                                              <p:spTgt spid="64"/>
                                            </p:tgtEl>
                                            <p:attrNameLst>
                                              <p:attrName>ppt_h</p:attrName>
                                            </p:attrNameLst>
                                          </p:cBhvr>
                                          <p:tavLst>
                                            <p:tav tm="0">
                                              <p:val>
                                                <p:strVal val="2/3*#ppt_h"/>
                                              </p:val>
                                            </p:tav>
                                            <p:tav tm="100000">
                                              <p:val>
                                                <p:strVal val="#ppt_h"/>
                                              </p:val>
                                            </p:tav>
                                          </p:tavLst>
                                        </p:anim>
                                      </p:childTnLst>
                                    </p:cTn>
                                  </p:par>
                                </p:childTnLst>
                              </p:cTn>
                            </p:par>
                            <p:par>
                              <p:cTn id="83" fill="hold">
                                <p:stCondLst>
                                  <p:cond delay="5620"/>
                                </p:stCondLst>
                                <p:childTnLst>
                                  <p:par>
                                    <p:cTn id="84" presetID="23" presetClass="entr" presetSubtype="272" fill="hold" grpId="0" nodeType="afterEffect">
                                      <p:stCondLst>
                                        <p:cond delay="0"/>
                                      </p:stCondLst>
                                      <p:iterate type="lt">
                                        <p:tmPct val="10000"/>
                                      </p:iterate>
                                      <p:childTnLst>
                                        <p:set>
                                          <p:cBhvr>
                                            <p:cTn id="85" dur="1" fill="hold">
                                              <p:stCondLst>
                                                <p:cond delay="0"/>
                                              </p:stCondLst>
                                            </p:cTn>
                                            <p:tgtEl>
                                              <p:spTgt spid="65"/>
                                            </p:tgtEl>
                                            <p:attrNameLst>
                                              <p:attrName>style.visibility</p:attrName>
                                            </p:attrNameLst>
                                          </p:cBhvr>
                                          <p:to>
                                            <p:strVal val="visible"/>
                                          </p:to>
                                        </p:set>
                                        <p:anim calcmode="lin" valueType="num">
                                          <p:cBhvr>
                                            <p:cTn id="86" dur="300" fill="hold"/>
                                            <p:tgtEl>
                                              <p:spTgt spid="65"/>
                                            </p:tgtEl>
                                            <p:attrNameLst>
                                              <p:attrName>ppt_w</p:attrName>
                                            </p:attrNameLst>
                                          </p:cBhvr>
                                          <p:tavLst>
                                            <p:tav tm="0">
                                              <p:val>
                                                <p:strVal val="2/3*#ppt_w"/>
                                              </p:val>
                                            </p:tav>
                                            <p:tav tm="100000">
                                              <p:val>
                                                <p:strVal val="#ppt_w"/>
                                              </p:val>
                                            </p:tav>
                                          </p:tavLst>
                                        </p:anim>
                                        <p:anim calcmode="lin" valueType="num">
                                          <p:cBhvr>
                                            <p:cTn id="87" dur="300" fill="hold"/>
                                            <p:tgtEl>
                                              <p:spTgt spid="65"/>
                                            </p:tgtEl>
                                            <p:attrNameLst>
                                              <p:attrName>ppt_h</p:attrName>
                                            </p:attrNameLst>
                                          </p:cBhvr>
                                          <p:tavLst>
                                            <p:tav tm="0">
                                              <p:val>
                                                <p:strVal val="2/3*#ppt_h"/>
                                              </p:val>
                                            </p:tav>
                                            <p:tav tm="100000">
                                              <p:val>
                                                <p:strVal val="#ppt_h"/>
                                              </p:val>
                                            </p:tav>
                                          </p:tavLst>
                                        </p:anim>
                                      </p:childTnLst>
                                    </p:cTn>
                                  </p:par>
                                </p:childTnLst>
                              </p:cTn>
                            </p:par>
                            <p:par>
                              <p:cTn id="88" fill="hold">
                                <p:stCondLst>
                                  <p:cond delay="7240"/>
                                </p:stCondLst>
                                <p:childTnLst>
                                  <p:par>
                                    <p:cTn id="89" presetID="23" presetClass="entr" presetSubtype="272" fill="hold" grpId="0" nodeType="afterEffect">
                                      <p:stCondLst>
                                        <p:cond delay="0"/>
                                      </p:stCondLst>
                                      <p:iterate type="lt">
                                        <p:tmPct val="10000"/>
                                      </p:iterate>
                                      <p:childTnLst>
                                        <p:set>
                                          <p:cBhvr>
                                            <p:cTn id="90" dur="1" fill="hold">
                                              <p:stCondLst>
                                                <p:cond delay="0"/>
                                              </p:stCondLst>
                                            </p:cTn>
                                            <p:tgtEl>
                                              <p:spTgt spid="66"/>
                                            </p:tgtEl>
                                            <p:attrNameLst>
                                              <p:attrName>style.visibility</p:attrName>
                                            </p:attrNameLst>
                                          </p:cBhvr>
                                          <p:to>
                                            <p:strVal val="visible"/>
                                          </p:to>
                                        </p:set>
                                        <p:anim calcmode="lin" valueType="num">
                                          <p:cBhvr>
                                            <p:cTn id="91" dur="300" fill="hold"/>
                                            <p:tgtEl>
                                              <p:spTgt spid="66"/>
                                            </p:tgtEl>
                                            <p:attrNameLst>
                                              <p:attrName>ppt_w</p:attrName>
                                            </p:attrNameLst>
                                          </p:cBhvr>
                                          <p:tavLst>
                                            <p:tav tm="0">
                                              <p:val>
                                                <p:strVal val="2/3*#ppt_w"/>
                                              </p:val>
                                            </p:tav>
                                            <p:tav tm="100000">
                                              <p:val>
                                                <p:strVal val="#ppt_w"/>
                                              </p:val>
                                            </p:tav>
                                          </p:tavLst>
                                        </p:anim>
                                        <p:anim calcmode="lin" valueType="num">
                                          <p:cBhvr>
                                            <p:cTn id="92" dur="300" fill="hold"/>
                                            <p:tgtEl>
                                              <p:spTgt spid="66"/>
                                            </p:tgtEl>
                                            <p:attrNameLst>
                                              <p:attrName>ppt_h</p:attrName>
                                            </p:attrNameLst>
                                          </p:cBhvr>
                                          <p:tavLst>
                                            <p:tav tm="0">
                                              <p:val>
                                                <p:strVal val="2/3*#ppt_h"/>
                                              </p:val>
                                            </p:tav>
                                            <p:tav tm="100000">
                                              <p:val>
                                                <p:strVal val="#ppt_h"/>
                                              </p:val>
                                            </p:tav>
                                          </p:tavLst>
                                        </p:anim>
                                      </p:childTnLst>
                                    </p:cTn>
                                  </p:par>
                                </p:childTnLst>
                              </p:cTn>
                            </p:par>
                            <p:par>
                              <p:cTn id="93" fill="hold">
                                <p:stCondLst>
                                  <p:cond delay="8860"/>
                                </p:stCondLst>
                                <p:childTnLst>
                                  <p:par>
                                    <p:cTn id="94" presetID="23" presetClass="entr" presetSubtype="272" fill="hold" grpId="0" nodeType="afterEffect">
                                      <p:stCondLst>
                                        <p:cond delay="0"/>
                                      </p:stCondLst>
                                      <p:iterate type="lt">
                                        <p:tmPct val="10000"/>
                                      </p:iterate>
                                      <p:childTnLst>
                                        <p:set>
                                          <p:cBhvr>
                                            <p:cTn id="95" dur="1" fill="hold">
                                              <p:stCondLst>
                                                <p:cond delay="0"/>
                                              </p:stCondLst>
                                            </p:cTn>
                                            <p:tgtEl>
                                              <p:spTgt spid="67"/>
                                            </p:tgtEl>
                                            <p:attrNameLst>
                                              <p:attrName>style.visibility</p:attrName>
                                            </p:attrNameLst>
                                          </p:cBhvr>
                                          <p:to>
                                            <p:strVal val="visible"/>
                                          </p:to>
                                        </p:set>
                                        <p:anim calcmode="lin" valueType="num">
                                          <p:cBhvr>
                                            <p:cTn id="96" dur="300" fill="hold"/>
                                            <p:tgtEl>
                                              <p:spTgt spid="67"/>
                                            </p:tgtEl>
                                            <p:attrNameLst>
                                              <p:attrName>ppt_w</p:attrName>
                                            </p:attrNameLst>
                                          </p:cBhvr>
                                          <p:tavLst>
                                            <p:tav tm="0">
                                              <p:val>
                                                <p:strVal val="2/3*#ppt_w"/>
                                              </p:val>
                                            </p:tav>
                                            <p:tav tm="100000">
                                              <p:val>
                                                <p:strVal val="#ppt_w"/>
                                              </p:val>
                                            </p:tav>
                                          </p:tavLst>
                                        </p:anim>
                                        <p:anim calcmode="lin" valueType="num">
                                          <p:cBhvr>
                                            <p:cTn id="97" dur="300" fill="hold"/>
                                            <p:tgtEl>
                                              <p:spTgt spid="6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p:bldP spid="65" grpId="0"/>
          <p:bldP spid="66" grpId="0"/>
          <p:bldP spid="67" grpId="0"/>
          <p:bldP spid="68" grpId="0"/>
          <p:bldP spid="69"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2533635"/>
            <a:ext cx="5053949" cy="27557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7">
              <a:latin typeface="微软雅黑" panose="020B0503020204020204" pitchFamily="34" charset="-122"/>
              <a:ea typeface="微软雅黑" panose="020B0503020204020204" pitchFamily="34" charset="-122"/>
            </a:endParaRPr>
          </a:p>
        </p:txBody>
      </p:sp>
      <p:sp>
        <p:nvSpPr>
          <p:cNvPr id="5" name="文本框 3"/>
          <p:cNvSpPr txBox="1"/>
          <p:nvPr/>
        </p:nvSpPr>
        <p:spPr>
          <a:xfrm>
            <a:off x="4668013" y="1500086"/>
            <a:ext cx="870609" cy="1066440"/>
          </a:xfrm>
          <a:prstGeom prst="rect">
            <a:avLst/>
          </a:prstGeom>
          <a:noFill/>
        </p:spPr>
        <p:txBody>
          <a:bodyPr wrap="none" lIns="68573" tIns="34287" rIns="68573" bIns="34287" rtlCol="0">
            <a:spAutoFit/>
          </a:bodyPr>
          <a:lstStyle/>
          <a:p>
            <a:pPr algn="ctr">
              <a:lnSpc>
                <a:spcPct val="90000"/>
              </a:lnSpc>
            </a:pPr>
            <a:r>
              <a:rPr lang="en-US" altLang="zh-CN" sz="2700" dirty="0">
                <a:solidFill>
                  <a:schemeClr val="bg1">
                    <a:lumMod val="65000"/>
                  </a:schemeClr>
                </a:solidFill>
                <a:latin typeface="微软雅黑" panose="020B0503020204020204" pitchFamily="34" charset="-122"/>
                <a:ea typeface="微软雅黑" panose="020B0503020204020204" pitchFamily="34" charset="-122"/>
              </a:rPr>
              <a:t>Step</a:t>
            </a:r>
          </a:p>
          <a:p>
            <a:pPr algn="ctr">
              <a:lnSpc>
                <a:spcPct val="90000"/>
              </a:lnSpc>
            </a:pPr>
            <a:r>
              <a:rPr lang="en-US" altLang="zh-CN" sz="4500" dirty="0">
                <a:latin typeface="微软雅黑" panose="020B0503020204020204" pitchFamily="34" charset="-122"/>
                <a:ea typeface="微软雅黑" panose="020B0503020204020204" pitchFamily="34" charset="-122"/>
              </a:rPr>
              <a:t>01</a:t>
            </a:r>
            <a:endParaRPr lang="zh-CN" altLang="en-US" sz="4500"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4214883" y="1074373"/>
            <a:ext cx="1734833" cy="1734833"/>
            <a:chOff x="6864437" y="1751529"/>
            <a:chExt cx="1970470" cy="1970470"/>
          </a:xfrm>
          <a:effectLst>
            <a:outerShdw blurRad="50800" dist="38100" dir="2700000" algn="tl" rotWithShape="0">
              <a:prstClr val="black">
                <a:alpha val="40000"/>
              </a:prstClr>
            </a:outerShdw>
          </a:effectLst>
        </p:grpSpPr>
        <p:sp>
          <p:nvSpPr>
            <p:cNvPr id="7" name="任意多边形 6"/>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latin typeface="微软雅黑" panose="020B0503020204020204" pitchFamily="34" charset="-122"/>
                <a:ea typeface="微软雅黑" panose="020B0503020204020204" pitchFamily="34" charset="-122"/>
              </a:endParaRPr>
            </a:p>
          </p:txBody>
        </p:sp>
        <p:sp>
          <p:nvSpPr>
            <p:cNvPr id="8" name="任意多边形 7"/>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latin typeface="微软雅黑" panose="020B0503020204020204" pitchFamily="34" charset="-122"/>
                <a:ea typeface="微软雅黑" panose="020B0503020204020204" pitchFamily="34" charset="-122"/>
              </a:endParaRPr>
            </a:p>
          </p:txBody>
        </p:sp>
      </p:grpSp>
      <p:sp>
        <p:nvSpPr>
          <p:cNvPr id="9" name="矩形 8"/>
          <p:cNvSpPr/>
          <p:nvPr/>
        </p:nvSpPr>
        <p:spPr>
          <a:xfrm flipV="1">
            <a:off x="0" y="3061194"/>
            <a:ext cx="3447147" cy="2772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7">
              <a:latin typeface="微软雅黑" panose="020B0503020204020204" pitchFamily="34" charset="-122"/>
              <a:ea typeface="微软雅黑" panose="020B0503020204020204" pitchFamily="34" charset="-122"/>
            </a:endParaRPr>
          </a:p>
        </p:txBody>
      </p:sp>
      <p:sp>
        <p:nvSpPr>
          <p:cNvPr id="10" name="文本框 16"/>
          <p:cNvSpPr txBox="1"/>
          <p:nvPr/>
        </p:nvSpPr>
        <p:spPr>
          <a:xfrm>
            <a:off x="3020143" y="3474050"/>
            <a:ext cx="870609" cy="1066440"/>
          </a:xfrm>
          <a:prstGeom prst="rect">
            <a:avLst/>
          </a:prstGeom>
          <a:noFill/>
        </p:spPr>
        <p:txBody>
          <a:bodyPr wrap="none" lIns="68573" tIns="34287" rIns="68573" bIns="34287" rtlCol="0">
            <a:spAutoFit/>
          </a:bodyPr>
          <a:lstStyle/>
          <a:p>
            <a:pPr algn="ctr">
              <a:lnSpc>
                <a:spcPct val="90000"/>
              </a:lnSpc>
            </a:pPr>
            <a:r>
              <a:rPr lang="en-US" altLang="zh-CN" sz="2700" dirty="0">
                <a:solidFill>
                  <a:schemeClr val="bg1">
                    <a:lumMod val="65000"/>
                  </a:schemeClr>
                </a:solidFill>
                <a:latin typeface="微软雅黑" panose="020B0503020204020204" pitchFamily="34" charset="-122"/>
                <a:ea typeface="微软雅黑" panose="020B0503020204020204" pitchFamily="34" charset="-122"/>
              </a:rPr>
              <a:t>Step</a:t>
            </a:r>
          </a:p>
          <a:p>
            <a:pPr algn="ctr">
              <a:lnSpc>
                <a:spcPct val="90000"/>
              </a:lnSpc>
            </a:pPr>
            <a:r>
              <a:rPr lang="en-US" altLang="zh-CN" sz="4500" dirty="0">
                <a:latin typeface="微软雅黑" panose="020B0503020204020204" pitchFamily="34" charset="-122"/>
                <a:ea typeface="微软雅黑" panose="020B0503020204020204" pitchFamily="34" charset="-122"/>
              </a:rPr>
              <a:t>02</a:t>
            </a:r>
            <a:endParaRPr lang="zh-CN" altLang="en-US" sz="4500" dirty="0">
              <a:latin typeface="微软雅黑" panose="020B0503020204020204" pitchFamily="34" charset="-122"/>
              <a:ea typeface="微软雅黑" panose="020B0503020204020204" pitchFamily="34" charset="-122"/>
            </a:endParaRPr>
          </a:p>
        </p:txBody>
      </p:sp>
      <p:grpSp>
        <p:nvGrpSpPr>
          <p:cNvPr id="11" name="组合 10"/>
          <p:cNvGrpSpPr/>
          <p:nvPr/>
        </p:nvGrpSpPr>
        <p:grpSpPr>
          <a:xfrm flipV="1">
            <a:off x="2591074" y="3061196"/>
            <a:ext cx="1734833" cy="1734833"/>
            <a:chOff x="6864437" y="1751529"/>
            <a:chExt cx="1970470" cy="1970470"/>
          </a:xfrm>
          <a:effectLst>
            <a:outerShdw blurRad="50800" dist="38100" dir="2700000" algn="tl" rotWithShape="0">
              <a:prstClr val="black">
                <a:alpha val="40000"/>
              </a:prstClr>
            </a:outerShdw>
          </a:effectLst>
        </p:grpSpPr>
        <p:sp>
          <p:nvSpPr>
            <p:cNvPr id="12" name="任意多边形 11"/>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latin typeface="微软雅黑" panose="020B0503020204020204" pitchFamily="34" charset="-122"/>
                <a:ea typeface="微软雅黑" panose="020B0503020204020204" pitchFamily="34" charset="-122"/>
              </a:endParaRPr>
            </a:p>
          </p:txBody>
        </p:sp>
        <p:sp>
          <p:nvSpPr>
            <p:cNvPr id="13" name="任意多边形 12"/>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latin typeface="微软雅黑" panose="020B0503020204020204" pitchFamily="34" charset="-122"/>
                <a:ea typeface="微软雅黑" panose="020B0503020204020204" pitchFamily="34" charset="-122"/>
              </a:endParaRPr>
            </a:p>
          </p:txBody>
        </p:sp>
      </p:grpSp>
      <p:sp>
        <p:nvSpPr>
          <p:cNvPr id="14" name="矩形 13"/>
          <p:cNvSpPr/>
          <p:nvPr/>
        </p:nvSpPr>
        <p:spPr>
          <a:xfrm flipV="1">
            <a:off x="5242834" y="3061194"/>
            <a:ext cx="3901166" cy="2772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7">
              <a:latin typeface="微软雅黑" panose="020B0503020204020204" pitchFamily="34" charset="-122"/>
              <a:ea typeface="微软雅黑" panose="020B0503020204020204" pitchFamily="34" charset="-122"/>
            </a:endParaRPr>
          </a:p>
        </p:txBody>
      </p:sp>
      <p:sp>
        <p:nvSpPr>
          <p:cNvPr id="15" name="文本框 24"/>
          <p:cNvSpPr txBox="1"/>
          <p:nvPr/>
        </p:nvSpPr>
        <p:spPr>
          <a:xfrm>
            <a:off x="4888765" y="3486081"/>
            <a:ext cx="870609" cy="1066440"/>
          </a:xfrm>
          <a:prstGeom prst="rect">
            <a:avLst/>
          </a:prstGeom>
          <a:noFill/>
        </p:spPr>
        <p:txBody>
          <a:bodyPr wrap="none" lIns="68573" tIns="34287" rIns="68573" bIns="34287" rtlCol="0">
            <a:spAutoFit/>
          </a:bodyPr>
          <a:lstStyle/>
          <a:p>
            <a:pPr algn="ctr">
              <a:lnSpc>
                <a:spcPct val="90000"/>
              </a:lnSpc>
            </a:pPr>
            <a:r>
              <a:rPr lang="en-US" altLang="zh-CN" sz="2700" dirty="0">
                <a:solidFill>
                  <a:schemeClr val="bg1">
                    <a:lumMod val="65000"/>
                  </a:schemeClr>
                </a:solidFill>
                <a:latin typeface="微软雅黑" panose="020B0503020204020204" pitchFamily="34" charset="-122"/>
                <a:ea typeface="微软雅黑" panose="020B0503020204020204" pitchFamily="34" charset="-122"/>
              </a:rPr>
              <a:t>Step</a:t>
            </a:r>
          </a:p>
          <a:p>
            <a:pPr algn="ctr">
              <a:lnSpc>
                <a:spcPct val="90000"/>
              </a:lnSpc>
            </a:pPr>
            <a:r>
              <a:rPr lang="en-US" altLang="zh-CN" sz="4500" dirty="0">
                <a:latin typeface="微软雅黑" panose="020B0503020204020204" pitchFamily="34" charset="-122"/>
                <a:ea typeface="微软雅黑" panose="020B0503020204020204" pitchFamily="34" charset="-122"/>
              </a:rPr>
              <a:t>03</a:t>
            </a:r>
            <a:endParaRPr lang="zh-CN" altLang="en-US" sz="4500" dirty="0">
              <a:latin typeface="微软雅黑" panose="020B0503020204020204" pitchFamily="34" charset="-122"/>
              <a:ea typeface="微软雅黑" panose="020B0503020204020204" pitchFamily="34" charset="-122"/>
            </a:endParaRPr>
          </a:p>
        </p:txBody>
      </p:sp>
      <p:grpSp>
        <p:nvGrpSpPr>
          <p:cNvPr id="16" name="组合 15"/>
          <p:cNvGrpSpPr/>
          <p:nvPr/>
        </p:nvGrpSpPr>
        <p:grpSpPr>
          <a:xfrm flipV="1">
            <a:off x="4424296" y="3061196"/>
            <a:ext cx="1734833" cy="1734833"/>
            <a:chOff x="6864437" y="1751529"/>
            <a:chExt cx="1970470" cy="1970470"/>
          </a:xfrm>
          <a:effectLst>
            <a:outerShdw blurRad="50800" dist="38100" dir="2700000" algn="tl" rotWithShape="0">
              <a:prstClr val="black">
                <a:alpha val="40000"/>
              </a:prstClr>
            </a:outerShdw>
          </a:effectLst>
        </p:grpSpPr>
        <p:sp>
          <p:nvSpPr>
            <p:cNvPr id="17" name="任意多边形 16"/>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latin typeface="微软雅黑" panose="020B0503020204020204" pitchFamily="34" charset="-122"/>
                <a:ea typeface="微软雅黑" panose="020B0503020204020204" pitchFamily="34" charset="-122"/>
              </a:endParaRPr>
            </a:p>
          </p:txBody>
        </p:sp>
        <p:sp>
          <p:nvSpPr>
            <p:cNvPr id="18" name="任意多边形 17"/>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latin typeface="微软雅黑" panose="020B0503020204020204" pitchFamily="34" charset="-122"/>
                <a:ea typeface="微软雅黑" panose="020B0503020204020204" pitchFamily="34" charset="-122"/>
              </a:endParaRPr>
            </a:p>
          </p:txBody>
        </p:sp>
      </p:grpSp>
      <p:sp>
        <p:nvSpPr>
          <p:cNvPr id="19" name="TextBox 59"/>
          <p:cNvSpPr txBox="1">
            <a:spLocks noChangeArrowheads="1"/>
          </p:cNvSpPr>
          <p:nvPr/>
        </p:nvSpPr>
        <p:spPr bwMode="auto">
          <a:xfrm flipH="1">
            <a:off x="1980393" y="1408288"/>
            <a:ext cx="1941515" cy="300076"/>
          </a:xfrm>
          <a:prstGeom prst="rect">
            <a:avLst/>
          </a:prstGeom>
          <a:noFill/>
          <a:ln>
            <a:noFill/>
          </a:ln>
          <a:extLst/>
        </p:spPr>
        <p:txBody>
          <a:bodyPr wrap="square"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a:defRPr/>
            </a:pPr>
            <a:r>
              <a:rPr lang="zh-CN" altLang="en-US" sz="1500" b="1" dirty="0">
                <a:latin typeface="微软雅黑" pitchFamily="34" charset="-122"/>
                <a:ea typeface="微软雅黑" pitchFamily="34" charset="-122"/>
              </a:rPr>
              <a:t>点击此处输入内容</a:t>
            </a:r>
            <a:endParaRPr lang="en-US" altLang="ko-KR" sz="1500" kern="0" dirty="0">
              <a:latin typeface="微软雅黑" pitchFamily="34" charset="-122"/>
              <a:ea typeface="微软雅黑" pitchFamily="34" charset="-122"/>
            </a:endParaRPr>
          </a:p>
        </p:txBody>
      </p:sp>
      <p:sp>
        <p:nvSpPr>
          <p:cNvPr id="20" name="矩形 19"/>
          <p:cNvSpPr>
            <a:spLocks noChangeArrowheads="1"/>
          </p:cNvSpPr>
          <p:nvPr/>
        </p:nvSpPr>
        <p:spPr bwMode="auto">
          <a:xfrm>
            <a:off x="1013911" y="1687905"/>
            <a:ext cx="2977724" cy="58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000" dirty="0">
              <a:solidFill>
                <a:schemeClr val="tx1">
                  <a:lumMod val="75000"/>
                  <a:lumOff val="25000"/>
                </a:schemeClr>
              </a:solidFill>
              <a:ea typeface="微软雅黑" panose="020B0503020204020204" pitchFamily="34" charset="-122"/>
            </a:endParaRPr>
          </a:p>
        </p:txBody>
      </p:sp>
      <p:sp>
        <p:nvSpPr>
          <p:cNvPr id="21" name="TextBox 59"/>
          <p:cNvSpPr txBox="1">
            <a:spLocks noChangeArrowheads="1"/>
          </p:cNvSpPr>
          <p:nvPr/>
        </p:nvSpPr>
        <p:spPr bwMode="auto">
          <a:xfrm flipH="1">
            <a:off x="6178923" y="3454411"/>
            <a:ext cx="1941515" cy="300076"/>
          </a:xfrm>
          <a:prstGeom prst="rect">
            <a:avLst/>
          </a:prstGeom>
          <a:noFill/>
          <a:ln>
            <a:noFill/>
          </a:ln>
          <a:extLst/>
        </p:spPr>
        <p:txBody>
          <a:bodyPr wrap="square"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1500" b="1" dirty="0">
                <a:latin typeface="微软雅黑" pitchFamily="34" charset="-122"/>
                <a:ea typeface="微软雅黑" pitchFamily="34" charset="-122"/>
              </a:rPr>
              <a:t>点击此处输入内容</a:t>
            </a:r>
            <a:endParaRPr lang="en-US" altLang="ko-KR" sz="1500" kern="0" dirty="0">
              <a:latin typeface="微软雅黑" pitchFamily="34" charset="-122"/>
              <a:ea typeface="微软雅黑" pitchFamily="34" charset="-122"/>
            </a:endParaRPr>
          </a:p>
        </p:txBody>
      </p:sp>
      <p:sp>
        <p:nvSpPr>
          <p:cNvPr id="22" name="矩形 17"/>
          <p:cNvSpPr>
            <a:spLocks noChangeArrowheads="1"/>
          </p:cNvSpPr>
          <p:nvPr/>
        </p:nvSpPr>
        <p:spPr bwMode="auto">
          <a:xfrm>
            <a:off x="6329077" y="3743960"/>
            <a:ext cx="1940716" cy="760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000" dirty="0">
              <a:solidFill>
                <a:schemeClr val="tx1">
                  <a:lumMod val="75000"/>
                  <a:lumOff val="25000"/>
                </a:schemeClr>
              </a:solidFill>
              <a:ea typeface="微软雅黑" panose="020B0503020204020204" pitchFamily="34" charset="-122"/>
            </a:endParaRPr>
          </a:p>
        </p:txBody>
      </p:sp>
      <p:sp>
        <p:nvSpPr>
          <p:cNvPr id="23" name="TextBox 59"/>
          <p:cNvSpPr txBox="1">
            <a:spLocks noChangeArrowheads="1"/>
          </p:cNvSpPr>
          <p:nvPr/>
        </p:nvSpPr>
        <p:spPr bwMode="auto">
          <a:xfrm flipH="1">
            <a:off x="743025" y="3431535"/>
            <a:ext cx="1941515" cy="300076"/>
          </a:xfrm>
          <a:prstGeom prst="rect">
            <a:avLst/>
          </a:prstGeom>
          <a:noFill/>
          <a:ln>
            <a:noFill/>
          </a:ln>
          <a:extLst/>
        </p:spPr>
        <p:txBody>
          <a:bodyPr wrap="square"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1500" b="1" dirty="0">
                <a:latin typeface="微软雅黑" pitchFamily="34" charset="-122"/>
                <a:ea typeface="微软雅黑" pitchFamily="34" charset="-122"/>
              </a:rPr>
              <a:t>点击输入内容</a:t>
            </a:r>
            <a:endParaRPr lang="en-US" altLang="ko-KR" sz="1500" kern="0" dirty="0">
              <a:latin typeface="微软雅黑" pitchFamily="34" charset="-122"/>
              <a:ea typeface="微软雅黑" pitchFamily="34" charset="-122"/>
            </a:endParaRPr>
          </a:p>
        </p:txBody>
      </p:sp>
      <p:sp>
        <p:nvSpPr>
          <p:cNvPr id="24" name="矩形 17"/>
          <p:cNvSpPr>
            <a:spLocks noChangeArrowheads="1"/>
          </p:cNvSpPr>
          <p:nvPr/>
        </p:nvSpPr>
        <p:spPr bwMode="auto">
          <a:xfrm>
            <a:off x="1013912" y="3721085"/>
            <a:ext cx="1395183" cy="760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0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000" dirty="0">
              <a:solidFill>
                <a:schemeClr val="tx1">
                  <a:lumMod val="75000"/>
                  <a:lumOff val="25000"/>
                </a:schemeClr>
              </a:solidFill>
              <a:ea typeface="微软雅黑" panose="020B0503020204020204" pitchFamily="34" charset="-122"/>
            </a:endParaRPr>
          </a:p>
        </p:txBody>
      </p:sp>
      <p:sp>
        <p:nvSpPr>
          <p:cNvPr id="25" name="矩形 24"/>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推广方案</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26" name="矩形 25"/>
          <p:cNvSpPr/>
          <p:nvPr/>
        </p:nvSpPr>
        <p:spPr>
          <a:xfrm>
            <a:off x="3883670" y="391765"/>
            <a:ext cx="1359283" cy="307777"/>
          </a:xfrm>
          <a:prstGeom prst="rect">
            <a:avLst/>
          </a:prstGeom>
        </p:spPr>
        <p:txBody>
          <a:bodyPr wrap="none">
            <a:spAutoFit/>
          </a:bodyPr>
          <a:lstStyle/>
          <a:p>
            <a:r>
              <a:rPr lang="en-US" altLang="zh-CN" sz="1400" dirty="0"/>
              <a:t>Promotion plan</a:t>
            </a:r>
          </a:p>
        </p:txBody>
      </p:sp>
      <p:cxnSp>
        <p:nvCxnSpPr>
          <p:cNvPr id="27" name="直接连接符 26"/>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216550542"/>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1000"/>
                                            <p:tgtEl>
                                              <p:spTgt spid="27"/>
                                            </p:tgtEl>
                                          </p:cBhvr>
                                        </p:animEffect>
                                      </p:childTnLst>
                                    </p:cTn>
                                  </p:par>
                                  <p:par>
                                    <p:cTn id="8" presetID="22" presetClass="entr" presetSubtype="8"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10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25"/>
                                            </p:tgtEl>
                                            <p:attrNameLst>
                                              <p:attrName>style.visibility</p:attrName>
                                            </p:attrNameLst>
                                          </p:cBhvr>
                                          <p:to>
                                            <p:strVal val="visible"/>
                                          </p:to>
                                        </p:set>
                                        <p:anim calcmode="lin" valueType="num" p14:bounceEnd="72000">
                                          <p:cBhvr additive="base">
                                            <p:cTn id="15" dur="1000" fill="hold"/>
                                            <p:tgtEl>
                                              <p:spTgt spid="25"/>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25"/>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26"/>
                                            </p:tgtEl>
                                            <p:attrNameLst>
                                              <p:attrName>style.visibility</p:attrName>
                                            </p:attrNameLst>
                                          </p:cBhvr>
                                          <p:to>
                                            <p:strVal val="visible"/>
                                          </p:to>
                                        </p:set>
                                        <p:anim calcmode="lin" valueType="num" p14:bounceEnd="72000">
                                          <p:cBhvr additive="base">
                                            <p:cTn id="20" dur="1000" fill="hold"/>
                                            <p:tgtEl>
                                              <p:spTgt spid="26"/>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26"/>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4" fill="hold" nodeType="withEffect">
                                      <p:stCondLst>
                                        <p:cond delay="45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1" fill="hold" nodeType="withEffect">
                                      <p:stCondLst>
                                        <p:cond delay="700"/>
                                      </p:stCondLst>
                                      <p:childTnLst>
                                        <p:set>
                                          <p:cBhvr>
                                            <p:cTn id="33" dur="1" fill="hold">
                                              <p:stCondLst>
                                                <p:cond delay="0"/>
                                              </p:stCondLst>
                                            </p:cTn>
                                            <p:tgtEl>
                                              <p:spTgt spid="11"/>
                                            </p:tgtEl>
                                            <p:attrNameLst>
                                              <p:attrName>style.visibility</p:attrName>
                                            </p:attrNameLst>
                                          </p:cBhvr>
                                          <p:to>
                                            <p:strVal val="visible"/>
                                          </p:to>
                                        </p:set>
                                        <p:animEffect transition="in" filter="wipe(up)">
                                          <p:cBhvr>
                                            <p:cTn id="34" dur="500"/>
                                            <p:tgtEl>
                                              <p:spTgt spid="11"/>
                                            </p:tgtEl>
                                          </p:cBhvr>
                                        </p:animEffect>
                                      </p:childTnLst>
                                    </p:cTn>
                                  </p:par>
                                  <p:par>
                                    <p:cTn id="35" presetID="22" presetClass="entr" presetSubtype="2" fill="hold" grpId="0" nodeType="withEffect">
                                      <p:stCondLst>
                                        <p:cond delay="250"/>
                                      </p:stCondLst>
                                      <p:childTnLst>
                                        <p:set>
                                          <p:cBhvr>
                                            <p:cTn id="36" dur="1" fill="hold">
                                              <p:stCondLst>
                                                <p:cond delay="0"/>
                                              </p:stCondLst>
                                            </p:cTn>
                                            <p:tgtEl>
                                              <p:spTgt spid="14"/>
                                            </p:tgtEl>
                                            <p:attrNameLst>
                                              <p:attrName>style.visibility</p:attrName>
                                            </p:attrNameLst>
                                          </p:cBhvr>
                                          <p:to>
                                            <p:strVal val="visible"/>
                                          </p:to>
                                        </p:set>
                                        <p:animEffect transition="in" filter="wipe(right)">
                                          <p:cBhvr>
                                            <p:cTn id="37" dur="500"/>
                                            <p:tgtEl>
                                              <p:spTgt spid="14"/>
                                            </p:tgtEl>
                                          </p:cBhvr>
                                        </p:animEffect>
                                      </p:childTnLst>
                                    </p:cTn>
                                  </p:par>
                                  <p:par>
                                    <p:cTn id="38" presetID="22" presetClass="entr" presetSubtype="1" fill="hold" nodeType="withEffect">
                                      <p:stCondLst>
                                        <p:cond delay="700"/>
                                      </p:stCondLst>
                                      <p:childTnLst>
                                        <p:set>
                                          <p:cBhvr>
                                            <p:cTn id="39" dur="1" fill="hold">
                                              <p:stCondLst>
                                                <p:cond delay="0"/>
                                              </p:stCondLst>
                                            </p:cTn>
                                            <p:tgtEl>
                                              <p:spTgt spid="16"/>
                                            </p:tgtEl>
                                            <p:attrNameLst>
                                              <p:attrName>style.visibility</p:attrName>
                                            </p:attrNameLst>
                                          </p:cBhvr>
                                          <p:to>
                                            <p:strVal val="visible"/>
                                          </p:to>
                                        </p:set>
                                        <p:animEffect transition="in" filter="wipe(up)">
                                          <p:cBhvr>
                                            <p:cTn id="40" dur="500"/>
                                            <p:tgtEl>
                                              <p:spTgt spid="16"/>
                                            </p:tgtEl>
                                          </p:cBhvr>
                                        </p:animEffect>
                                      </p:childTnLst>
                                    </p:cTn>
                                  </p:par>
                                </p:childTnLst>
                              </p:cTn>
                            </p:par>
                            <p:par>
                              <p:cTn id="41" fill="hold">
                                <p:stCondLst>
                                  <p:cond delay="4700"/>
                                </p:stCondLst>
                                <p:childTnLst>
                                  <p:par>
                                    <p:cTn id="42" presetID="10" presetClass="entr" presetSubtype="0"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5200"/>
                                </p:stCondLst>
                                <p:childTnLst>
                                  <p:par>
                                    <p:cTn id="52" presetID="22" presetClass="entr" presetSubtype="2"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right)">
                                          <p:cBhvr>
                                            <p:cTn id="54" dur="500"/>
                                            <p:tgtEl>
                                              <p:spTgt spid="19"/>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right)">
                                          <p:cBhvr>
                                            <p:cTn id="57" dur="500"/>
                                            <p:tgtEl>
                                              <p:spTgt spid="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right)">
                                          <p:cBhvr>
                                            <p:cTn id="60" dur="500"/>
                                            <p:tgtEl>
                                              <p:spTgt spid="23"/>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right)">
                                          <p:cBhvr>
                                            <p:cTn id="63" dur="500"/>
                                            <p:tgtEl>
                                              <p:spTgt spid="2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left)">
                                          <p:cBhvr>
                                            <p:cTn id="66" dur="500"/>
                                            <p:tgtEl>
                                              <p:spTgt spid="21"/>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left)">
                                          <p:cBhvr>
                                            <p:cTn id="6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P spid="14" grpId="0" animBg="1"/>
          <p:bldP spid="15" grpId="0"/>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1000"/>
                                            <p:tgtEl>
                                              <p:spTgt spid="27"/>
                                            </p:tgtEl>
                                          </p:cBhvr>
                                        </p:animEffect>
                                      </p:childTnLst>
                                    </p:cTn>
                                  </p:par>
                                  <p:par>
                                    <p:cTn id="8" presetID="22" presetClass="entr" presetSubtype="8"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10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000" fill="hold"/>
                                            <p:tgtEl>
                                              <p:spTgt spid="25"/>
                                            </p:tgtEl>
                                            <p:attrNameLst>
                                              <p:attrName>ppt_x</p:attrName>
                                            </p:attrNameLst>
                                          </p:cBhvr>
                                          <p:tavLst>
                                            <p:tav tm="0">
                                              <p:val>
                                                <p:strVal val="#ppt_x"/>
                                              </p:val>
                                            </p:tav>
                                            <p:tav tm="100000">
                                              <p:val>
                                                <p:strVal val="#ppt_x"/>
                                              </p:val>
                                            </p:tav>
                                          </p:tavLst>
                                        </p:anim>
                                        <p:anim calcmode="lin" valueType="num">
                                          <p:cBhvr additive="base">
                                            <p:cTn id="16" dur="1000" fill="hold"/>
                                            <p:tgtEl>
                                              <p:spTgt spid="25"/>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1000" fill="hold"/>
                                            <p:tgtEl>
                                              <p:spTgt spid="26"/>
                                            </p:tgtEl>
                                            <p:attrNameLst>
                                              <p:attrName>ppt_x</p:attrName>
                                            </p:attrNameLst>
                                          </p:cBhvr>
                                          <p:tavLst>
                                            <p:tav tm="0">
                                              <p:val>
                                                <p:strVal val="1+#ppt_w/2"/>
                                              </p:val>
                                            </p:tav>
                                            <p:tav tm="100000">
                                              <p:val>
                                                <p:strVal val="#ppt_x"/>
                                              </p:val>
                                            </p:tav>
                                          </p:tavLst>
                                        </p:anim>
                                        <p:anim calcmode="lin" valueType="num">
                                          <p:cBhvr additive="base">
                                            <p:cTn id="21" dur="1000" fill="hold"/>
                                            <p:tgtEl>
                                              <p:spTgt spid="26"/>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4" fill="hold" nodeType="withEffect">
                                      <p:stCondLst>
                                        <p:cond delay="45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22" presetClass="entr" presetSubtype="1" fill="hold" nodeType="withEffect">
                                      <p:stCondLst>
                                        <p:cond delay="700"/>
                                      </p:stCondLst>
                                      <p:childTnLst>
                                        <p:set>
                                          <p:cBhvr>
                                            <p:cTn id="33" dur="1" fill="hold">
                                              <p:stCondLst>
                                                <p:cond delay="0"/>
                                              </p:stCondLst>
                                            </p:cTn>
                                            <p:tgtEl>
                                              <p:spTgt spid="11"/>
                                            </p:tgtEl>
                                            <p:attrNameLst>
                                              <p:attrName>style.visibility</p:attrName>
                                            </p:attrNameLst>
                                          </p:cBhvr>
                                          <p:to>
                                            <p:strVal val="visible"/>
                                          </p:to>
                                        </p:set>
                                        <p:animEffect transition="in" filter="wipe(up)">
                                          <p:cBhvr>
                                            <p:cTn id="34" dur="500"/>
                                            <p:tgtEl>
                                              <p:spTgt spid="11"/>
                                            </p:tgtEl>
                                          </p:cBhvr>
                                        </p:animEffect>
                                      </p:childTnLst>
                                    </p:cTn>
                                  </p:par>
                                  <p:par>
                                    <p:cTn id="35" presetID="22" presetClass="entr" presetSubtype="2" fill="hold" grpId="0" nodeType="withEffect">
                                      <p:stCondLst>
                                        <p:cond delay="250"/>
                                      </p:stCondLst>
                                      <p:childTnLst>
                                        <p:set>
                                          <p:cBhvr>
                                            <p:cTn id="36" dur="1" fill="hold">
                                              <p:stCondLst>
                                                <p:cond delay="0"/>
                                              </p:stCondLst>
                                            </p:cTn>
                                            <p:tgtEl>
                                              <p:spTgt spid="14"/>
                                            </p:tgtEl>
                                            <p:attrNameLst>
                                              <p:attrName>style.visibility</p:attrName>
                                            </p:attrNameLst>
                                          </p:cBhvr>
                                          <p:to>
                                            <p:strVal val="visible"/>
                                          </p:to>
                                        </p:set>
                                        <p:animEffect transition="in" filter="wipe(right)">
                                          <p:cBhvr>
                                            <p:cTn id="37" dur="500"/>
                                            <p:tgtEl>
                                              <p:spTgt spid="14"/>
                                            </p:tgtEl>
                                          </p:cBhvr>
                                        </p:animEffect>
                                      </p:childTnLst>
                                    </p:cTn>
                                  </p:par>
                                  <p:par>
                                    <p:cTn id="38" presetID="22" presetClass="entr" presetSubtype="1" fill="hold" nodeType="withEffect">
                                      <p:stCondLst>
                                        <p:cond delay="700"/>
                                      </p:stCondLst>
                                      <p:childTnLst>
                                        <p:set>
                                          <p:cBhvr>
                                            <p:cTn id="39" dur="1" fill="hold">
                                              <p:stCondLst>
                                                <p:cond delay="0"/>
                                              </p:stCondLst>
                                            </p:cTn>
                                            <p:tgtEl>
                                              <p:spTgt spid="16"/>
                                            </p:tgtEl>
                                            <p:attrNameLst>
                                              <p:attrName>style.visibility</p:attrName>
                                            </p:attrNameLst>
                                          </p:cBhvr>
                                          <p:to>
                                            <p:strVal val="visible"/>
                                          </p:to>
                                        </p:set>
                                        <p:animEffect transition="in" filter="wipe(up)">
                                          <p:cBhvr>
                                            <p:cTn id="40" dur="500"/>
                                            <p:tgtEl>
                                              <p:spTgt spid="16"/>
                                            </p:tgtEl>
                                          </p:cBhvr>
                                        </p:animEffect>
                                      </p:childTnLst>
                                    </p:cTn>
                                  </p:par>
                                </p:childTnLst>
                              </p:cTn>
                            </p:par>
                            <p:par>
                              <p:cTn id="41" fill="hold">
                                <p:stCondLst>
                                  <p:cond delay="4700"/>
                                </p:stCondLst>
                                <p:childTnLst>
                                  <p:par>
                                    <p:cTn id="42" presetID="10" presetClass="entr" presetSubtype="0"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5200"/>
                                </p:stCondLst>
                                <p:childTnLst>
                                  <p:par>
                                    <p:cTn id="52" presetID="22" presetClass="entr" presetSubtype="2"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right)">
                                          <p:cBhvr>
                                            <p:cTn id="54" dur="500"/>
                                            <p:tgtEl>
                                              <p:spTgt spid="19"/>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right)">
                                          <p:cBhvr>
                                            <p:cTn id="57" dur="500"/>
                                            <p:tgtEl>
                                              <p:spTgt spid="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right)">
                                          <p:cBhvr>
                                            <p:cTn id="60" dur="500"/>
                                            <p:tgtEl>
                                              <p:spTgt spid="23"/>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right)">
                                          <p:cBhvr>
                                            <p:cTn id="63" dur="500"/>
                                            <p:tgtEl>
                                              <p:spTgt spid="2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left)">
                                          <p:cBhvr>
                                            <p:cTn id="66" dur="500"/>
                                            <p:tgtEl>
                                              <p:spTgt spid="21"/>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left)">
                                          <p:cBhvr>
                                            <p:cTn id="6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P spid="14" grpId="0" animBg="1"/>
          <p:bldP spid="15" grpId="0"/>
          <p:bldP spid="19" grpId="0"/>
          <p:bldP spid="20" grpId="0"/>
          <p:bldP spid="21" grpId="0"/>
          <p:bldP spid="22" grpId="0"/>
          <p:bldP spid="23" grpId="0"/>
          <p:bldP spid="24" grpId="0"/>
          <p:bldP spid="25" grpId="0"/>
          <p:bldP spid="26"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10"/>
          <p:cNvSpPr/>
          <p:nvPr/>
        </p:nvSpPr>
        <p:spPr>
          <a:xfrm>
            <a:off x="4171919" y="1865524"/>
            <a:ext cx="439357" cy="439357"/>
          </a:xfrm>
          <a:prstGeom prst="ellipse">
            <a:avLst/>
          </a:prstGeom>
          <a:solidFill>
            <a:srgbClr val="F18D1B"/>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chemeClr val="bg1"/>
              </a:solidFill>
              <a:effectLst/>
              <a:uLnTx/>
              <a:uFillTx/>
              <a:latin typeface="Calibri"/>
              <a:ea typeface="+mn-ea"/>
              <a:cs typeface="+mn-cs"/>
            </a:endParaRPr>
          </a:p>
        </p:txBody>
      </p:sp>
      <p:sp>
        <p:nvSpPr>
          <p:cNvPr id="5" name="Freeform 5"/>
          <p:cNvSpPr>
            <a:spLocks/>
          </p:cNvSpPr>
          <p:nvPr/>
        </p:nvSpPr>
        <p:spPr bwMode="auto">
          <a:xfrm>
            <a:off x="3045040" y="2334914"/>
            <a:ext cx="1876569" cy="1458167"/>
          </a:xfrm>
          <a:custGeom>
            <a:avLst/>
            <a:gdLst>
              <a:gd name="T0" fmla="*/ 882 w 1436"/>
              <a:gd name="T1" fmla="*/ 1 h 1115"/>
              <a:gd name="T2" fmla="*/ 417 w 1436"/>
              <a:gd name="T3" fmla="*/ 246 h 1115"/>
              <a:gd name="T4" fmla="*/ 417 w 1436"/>
              <a:gd name="T5" fmla="*/ 246 h 1115"/>
              <a:gd name="T6" fmla="*/ 0 w 1436"/>
              <a:gd name="T7" fmla="*/ 486 h 1115"/>
              <a:gd name="T8" fmla="*/ 230 w 1436"/>
              <a:gd name="T9" fmla="*/ 741 h 1115"/>
              <a:gd name="T10" fmla="*/ 680 w 1436"/>
              <a:gd name="T11" fmla="*/ 1077 h 1115"/>
              <a:gd name="T12" fmla="*/ 874 w 1436"/>
              <a:gd name="T13" fmla="*/ 1113 h 1115"/>
              <a:gd name="T14" fmla="*/ 1433 w 1436"/>
              <a:gd name="T15" fmla="*/ 561 h 1115"/>
              <a:gd name="T16" fmla="*/ 882 w 1436"/>
              <a:gd name="T17" fmla="*/ 1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6" h="1115">
                <a:moveTo>
                  <a:pt x="882" y="1"/>
                </a:moveTo>
                <a:cubicBezTo>
                  <a:pt x="689" y="0"/>
                  <a:pt x="518" y="97"/>
                  <a:pt x="417" y="246"/>
                </a:cubicBezTo>
                <a:cubicBezTo>
                  <a:pt x="417" y="246"/>
                  <a:pt x="417" y="246"/>
                  <a:pt x="417" y="246"/>
                </a:cubicBezTo>
                <a:cubicBezTo>
                  <a:pt x="417" y="246"/>
                  <a:pt x="194" y="545"/>
                  <a:pt x="0" y="486"/>
                </a:cubicBezTo>
                <a:cubicBezTo>
                  <a:pt x="230" y="741"/>
                  <a:pt x="230" y="741"/>
                  <a:pt x="230" y="741"/>
                </a:cubicBezTo>
                <a:cubicBezTo>
                  <a:pt x="230" y="741"/>
                  <a:pt x="425" y="983"/>
                  <a:pt x="680" y="1077"/>
                </a:cubicBezTo>
                <a:cubicBezTo>
                  <a:pt x="741" y="1099"/>
                  <a:pt x="806" y="1112"/>
                  <a:pt x="874" y="1113"/>
                </a:cubicBezTo>
                <a:cubicBezTo>
                  <a:pt x="1181" y="1115"/>
                  <a:pt x="1431" y="868"/>
                  <a:pt x="1433" y="561"/>
                </a:cubicBezTo>
                <a:cubicBezTo>
                  <a:pt x="1436" y="254"/>
                  <a:pt x="1189" y="4"/>
                  <a:pt x="882" y="1"/>
                </a:cubicBezTo>
                <a:close/>
              </a:path>
            </a:pathLst>
          </a:custGeom>
          <a:solidFill>
            <a:srgbClr val="FFC553"/>
          </a:solidFill>
          <a:ln>
            <a:solidFill>
              <a:srgbClr val="F18D1B"/>
            </a:solid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chemeClr val="bg1"/>
              </a:solidFill>
              <a:effectLst/>
              <a:uLnTx/>
              <a:uFillTx/>
            </a:endParaRPr>
          </a:p>
        </p:txBody>
      </p:sp>
      <p:sp>
        <p:nvSpPr>
          <p:cNvPr id="6" name="Freeform 5"/>
          <p:cNvSpPr>
            <a:spLocks/>
          </p:cNvSpPr>
          <p:nvPr/>
        </p:nvSpPr>
        <p:spPr bwMode="auto">
          <a:xfrm flipH="1">
            <a:off x="4573159" y="1871531"/>
            <a:ext cx="1511114" cy="1174194"/>
          </a:xfrm>
          <a:custGeom>
            <a:avLst/>
            <a:gdLst>
              <a:gd name="T0" fmla="*/ 882 w 1436"/>
              <a:gd name="T1" fmla="*/ 1 h 1115"/>
              <a:gd name="T2" fmla="*/ 417 w 1436"/>
              <a:gd name="T3" fmla="*/ 246 h 1115"/>
              <a:gd name="T4" fmla="*/ 417 w 1436"/>
              <a:gd name="T5" fmla="*/ 246 h 1115"/>
              <a:gd name="T6" fmla="*/ 0 w 1436"/>
              <a:gd name="T7" fmla="*/ 486 h 1115"/>
              <a:gd name="T8" fmla="*/ 230 w 1436"/>
              <a:gd name="T9" fmla="*/ 741 h 1115"/>
              <a:gd name="T10" fmla="*/ 680 w 1436"/>
              <a:gd name="T11" fmla="*/ 1077 h 1115"/>
              <a:gd name="T12" fmla="*/ 874 w 1436"/>
              <a:gd name="T13" fmla="*/ 1113 h 1115"/>
              <a:gd name="T14" fmla="*/ 1433 w 1436"/>
              <a:gd name="T15" fmla="*/ 561 h 1115"/>
              <a:gd name="T16" fmla="*/ 882 w 1436"/>
              <a:gd name="T17" fmla="*/ 1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6" h="1115">
                <a:moveTo>
                  <a:pt x="882" y="1"/>
                </a:moveTo>
                <a:cubicBezTo>
                  <a:pt x="689" y="0"/>
                  <a:pt x="518" y="97"/>
                  <a:pt x="417" y="246"/>
                </a:cubicBezTo>
                <a:cubicBezTo>
                  <a:pt x="417" y="246"/>
                  <a:pt x="417" y="246"/>
                  <a:pt x="417" y="246"/>
                </a:cubicBezTo>
                <a:cubicBezTo>
                  <a:pt x="417" y="246"/>
                  <a:pt x="194" y="545"/>
                  <a:pt x="0" y="486"/>
                </a:cubicBezTo>
                <a:cubicBezTo>
                  <a:pt x="230" y="741"/>
                  <a:pt x="230" y="741"/>
                  <a:pt x="230" y="741"/>
                </a:cubicBezTo>
                <a:cubicBezTo>
                  <a:pt x="230" y="741"/>
                  <a:pt x="425" y="983"/>
                  <a:pt x="680" y="1077"/>
                </a:cubicBezTo>
                <a:cubicBezTo>
                  <a:pt x="741" y="1099"/>
                  <a:pt x="806" y="1112"/>
                  <a:pt x="874" y="1113"/>
                </a:cubicBezTo>
                <a:cubicBezTo>
                  <a:pt x="1181" y="1115"/>
                  <a:pt x="1431" y="868"/>
                  <a:pt x="1433" y="561"/>
                </a:cubicBezTo>
                <a:cubicBezTo>
                  <a:pt x="1436" y="254"/>
                  <a:pt x="1189" y="4"/>
                  <a:pt x="882" y="1"/>
                </a:cubicBezTo>
                <a:close/>
              </a:path>
            </a:pathLst>
          </a:custGeom>
          <a:solidFill>
            <a:srgbClr val="F18D1B">
              <a:alpha val="90000"/>
            </a:srgbClr>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endParaRPr>
          </a:p>
        </p:txBody>
      </p:sp>
      <p:sp>
        <p:nvSpPr>
          <p:cNvPr id="7" name="Rectangle 28"/>
          <p:cNvSpPr/>
          <p:nvPr/>
        </p:nvSpPr>
        <p:spPr>
          <a:xfrm>
            <a:off x="3533560" y="2980008"/>
            <a:ext cx="1233266" cy="470898"/>
          </a:xfrm>
          <a:prstGeom prst="rect">
            <a:avLst/>
          </a:prstGeom>
        </p:spPr>
        <p:txBody>
          <a:bodyPr wrap="square" lIns="82296" tIns="41148" rIns="82296" bIns="41148">
            <a:spAutoFit/>
          </a:bodyPr>
          <a:lstStyle/>
          <a:p>
            <a:pPr algn="ctr">
              <a:lnSpc>
                <a:spcPct val="120000"/>
              </a:lnSpc>
            </a:pPr>
            <a:r>
              <a:rPr lang="zh-CN" altLang="en-US" sz="700" dirty="0">
                <a:solidFill>
                  <a:schemeClr val="bg1"/>
                </a:solidFill>
                <a:latin typeface="微软雅黑" pitchFamily="34" charset="-122"/>
                <a:ea typeface="微软雅黑" pitchFamily="34" charset="-122"/>
                <a:cs typeface="Open Sans Light" panose="020B0306030504020204" pitchFamily="34" charset="0"/>
              </a:rPr>
              <a:t>你的内容打在这里，或者通过复制您的文本后，在此框中选择</a:t>
            </a:r>
            <a:r>
              <a:rPr lang="zh-CN" altLang="en-US" sz="700" dirty="0" smtClean="0">
                <a:solidFill>
                  <a:schemeClr val="bg1"/>
                </a:solidFill>
                <a:latin typeface="微软雅黑" pitchFamily="34" charset="-122"/>
                <a:ea typeface="微软雅黑" pitchFamily="34" charset="-122"/>
                <a:cs typeface="Open Sans Light" panose="020B0306030504020204" pitchFamily="34" charset="0"/>
              </a:rPr>
              <a:t>粘贴。</a:t>
            </a:r>
            <a:endParaRPr lang="en-US" altLang="zh-CN" sz="700" dirty="0">
              <a:solidFill>
                <a:schemeClr val="bg1"/>
              </a:solidFill>
              <a:latin typeface="微软雅黑" pitchFamily="34" charset="-122"/>
              <a:ea typeface="微软雅黑" pitchFamily="34" charset="-122"/>
              <a:cs typeface="Open Sans Light" panose="020B0306030504020204" pitchFamily="34" charset="0"/>
            </a:endParaRPr>
          </a:p>
        </p:txBody>
      </p:sp>
      <p:sp>
        <p:nvSpPr>
          <p:cNvPr id="8" name="Freeform 13"/>
          <p:cNvSpPr>
            <a:spLocks noEditPoints="1"/>
          </p:cNvSpPr>
          <p:nvPr/>
        </p:nvSpPr>
        <p:spPr bwMode="auto">
          <a:xfrm>
            <a:off x="4024423" y="2641431"/>
            <a:ext cx="280301" cy="273833"/>
          </a:xfrm>
          <a:custGeom>
            <a:avLst/>
            <a:gdLst>
              <a:gd name="T0" fmla="*/ 1448 w 1684"/>
              <a:gd name="T1" fmla="*/ 1241 h 1646"/>
              <a:gd name="T2" fmla="*/ 1098 w 1684"/>
              <a:gd name="T3" fmla="*/ 938 h 1646"/>
              <a:gd name="T4" fmla="*/ 842 w 1684"/>
              <a:gd name="T5" fmla="*/ 0 h 1646"/>
              <a:gd name="T6" fmla="*/ 586 w 1684"/>
              <a:gd name="T7" fmla="*/ 938 h 1646"/>
              <a:gd name="T8" fmla="*/ 236 w 1684"/>
              <a:gd name="T9" fmla="*/ 1241 h 1646"/>
              <a:gd name="T10" fmla="*/ 18 w 1684"/>
              <a:gd name="T11" fmla="*/ 1646 h 1646"/>
              <a:gd name="T12" fmla="*/ 738 w 1684"/>
              <a:gd name="T13" fmla="*/ 1646 h 1646"/>
              <a:gd name="T14" fmla="*/ 787 w 1684"/>
              <a:gd name="T15" fmla="*/ 1397 h 1646"/>
              <a:gd name="T16" fmla="*/ 897 w 1684"/>
              <a:gd name="T17" fmla="*/ 1397 h 1646"/>
              <a:gd name="T18" fmla="*/ 946 w 1684"/>
              <a:gd name="T19" fmla="*/ 1646 h 1646"/>
              <a:gd name="T20" fmla="*/ 1666 w 1684"/>
              <a:gd name="T21" fmla="*/ 1646 h 1646"/>
              <a:gd name="T22" fmla="*/ 1448 w 1684"/>
              <a:gd name="T23" fmla="*/ 1241 h 1646"/>
              <a:gd name="T24" fmla="*/ 883 w 1684"/>
              <a:gd name="T25" fmla="*/ 1335 h 1646"/>
              <a:gd name="T26" fmla="*/ 803 w 1684"/>
              <a:gd name="T27" fmla="*/ 1335 h 1646"/>
              <a:gd name="T28" fmla="*/ 740 w 1684"/>
              <a:gd name="T29" fmla="*/ 1204 h 1646"/>
              <a:gd name="T30" fmla="*/ 946 w 1684"/>
              <a:gd name="T31" fmla="*/ 1204 h 1646"/>
              <a:gd name="T32" fmla="*/ 883 w 1684"/>
              <a:gd name="T33" fmla="*/ 1335 h 1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84" h="1646">
                <a:moveTo>
                  <a:pt x="1448" y="1241"/>
                </a:moveTo>
                <a:cubicBezTo>
                  <a:pt x="1212" y="1186"/>
                  <a:pt x="992" y="1139"/>
                  <a:pt x="1098" y="938"/>
                </a:cubicBezTo>
                <a:cubicBezTo>
                  <a:pt x="1422" y="327"/>
                  <a:pt x="1184" y="0"/>
                  <a:pt x="842" y="0"/>
                </a:cubicBezTo>
                <a:cubicBezTo>
                  <a:pt x="493" y="0"/>
                  <a:pt x="261" y="340"/>
                  <a:pt x="586" y="938"/>
                </a:cubicBezTo>
                <a:cubicBezTo>
                  <a:pt x="695" y="1140"/>
                  <a:pt x="467" y="1188"/>
                  <a:pt x="236" y="1241"/>
                </a:cubicBezTo>
                <a:cubicBezTo>
                  <a:pt x="0" y="1295"/>
                  <a:pt x="18" y="1420"/>
                  <a:pt x="18" y="1646"/>
                </a:cubicBezTo>
                <a:cubicBezTo>
                  <a:pt x="738" y="1646"/>
                  <a:pt x="738" y="1646"/>
                  <a:pt x="738" y="1646"/>
                </a:cubicBezTo>
                <a:cubicBezTo>
                  <a:pt x="787" y="1397"/>
                  <a:pt x="787" y="1397"/>
                  <a:pt x="787" y="1397"/>
                </a:cubicBezTo>
                <a:cubicBezTo>
                  <a:pt x="897" y="1397"/>
                  <a:pt x="897" y="1397"/>
                  <a:pt x="897" y="1397"/>
                </a:cubicBezTo>
                <a:cubicBezTo>
                  <a:pt x="946" y="1646"/>
                  <a:pt x="946" y="1646"/>
                  <a:pt x="946" y="1646"/>
                </a:cubicBezTo>
                <a:cubicBezTo>
                  <a:pt x="1666" y="1646"/>
                  <a:pt x="1666" y="1646"/>
                  <a:pt x="1666" y="1646"/>
                </a:cubicBezTo>
                <a:cubicBezTo>
                  <a:pt x="1666" y="1420"/>
                  <a:pt x="1684" y="1295"/>
                  <a:pt x="1448" y="1241"/>
                </a:cubicBezTo>
                <a:close/>
                <a:moveTo>
                  <a:pt x="883" y="1335"/>
                </a:moveTo>
                <a:cubicBezTo>
                  <a:pt x="803" y="1335"/>
                  <a:pt x="803" y="1335"/>
                  <a:pt x="803" y="1335"/>
                </a:cubicBezTo>
                <a:cubicBezTo>
                  <a:pt x="740" y="1204"/>
                  <a:pt x="740" y="1204"/>
                  <a:pt x="740" y="1204"/>
                </a:cubicBezTo>
                <a:cubicBezTo>
                  <a:pt x="946" y="1204"/>
                  <a:pt x="946" y="1204"/>
                  <a:pt x="946" y="1204"/>
                </a:cubicBezTo>
                <a:lnTo>
                  <a:pt x="883" y="1335"/>
                </a:ln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chemeClr val="bg1"/>
              </a:solidFill>
              <a:effectLst/>
              <a:uLnTx/>
              <a:uFillTx/>
            </a:endParaRPr>
          </a:p>
        </p:txBody>
      </p:sp>
      <p:sp>
        <p:nvSpPr>
          <p:cNvPr id="9" name="Rectangle 30"/>
          <p:cNvSpPr/>
          <p:nvPr/>
        </p:nvSpPr>
        <p:spPr>
          <a:xfrm>
            <a:off x="4722604" y="2123282"/>
            <a:ext cx="986937" cy="360099"/>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1"/>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Core 01</a:t>
            </a:r>
          </a:p>
        </p:txBody>
      </p:sp>
      <p:sp>
        <p:nvSpPr>
          <p:cNvPr id="10" name="Rectangle 31"/>
          <p:cNvSpPr/>
          <p:nvPr/>
        </p:nvSpPr>
        <p:spPr>
          <a:xfrm>
            <a:off x="4665315" y="2358459"/>
            <a:ext cx="1101514" cy="459934"/>
          </a:xfrm>
          <a:prstGeom prst="rect">
            <a:avLst/>
          </a:prstGeom>
        </p:spPr>
        <p:txBody>
          <a:bodyPr wrap="square" lIns="82296" tIns="41148" rIns="82296" bIns="41148">
            <a:spAutoFit/>
          </a:bodyPr>
          <a:lstStyle/>
          <a:p>
            <a:pPr algn="ctr">
              <a:lnSpc>
                <a:spcPct val="120000"/>
              </a:lnSpc>
            </a:pPr>
            <a:r>
              <a:rPr lang="zh-CN" altLang="en-US" sz="700" dirty="0">
                <a:solidFill>
                  <a:schemeClr val="bg1"/>
                </a:solidFill>
                <a:latin typeface="微软雅黑" pitchFamily="34" charset="-122"/>
                <a:ea typeface="微软雅黑" pitchFamily="34" charset="-122"/>
                <a:cs typeface="Open Sans Light" panose="020B0306030504020204" pitchFamily="34" charset="0"/>
              </a:rPr>
              <a:t>你的内容打在这里，或者通过复制您的文本后，在此框中选择粘贴。</a:t>
            </a:r>
            <a:endParaRPr lang="en-US" altLang="zh-CN" sz="700" dirty="0">
              <a:solidFill>
                <a:schemeClr val="bg1"/>
              </a:solidFill>
              <a:latin typeface="微软雅黑" pitchFamily="34" charset="-122"/>
              <a:ea typeface="微软雅黑" pitchFamily="34" charset="-122"/>
              <a:cs typeface="Open Sans Light" panose="020B0306030504020204" pitchFamily="34" charset="0"/>
            </a:endParaRPr>
          </a:p>
        </p:txBody>
      </p:sp>
      <p:sp>
        <p:nvSpPr>
          <p:cNvPr id="11" name="TextBox 8"/>
          <p:cNvSpPr txBox="1"/>
          <p:nvPr/>
        </p:nvSpPr>
        <p:spPr>
          <a:xfrm>
            <a:off x="944481" y="1979343"/>
            <a:ext cx="2007683" cy="589200"/>
          </a:xfrm>
          <a:prstGeom prst="rect">
            <a:avLst/>
          </a:prstGeom>
        </p:spPr>
        <p:txBody>
          <a:bodyPr wrap="square" lIns="82296" tIns="41148" rIns="82296" bIns="41148"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你的内容打在这里，或者通过复制您的文本后，在此框中选择粘贴，并选择只保留文字。你的内容打在这里，或者通过复制您的文本后，在此框中选择粘贴，并选择只保留文字。</a:t>
            </a:r>
            <a:endParaRPr kumimoji="0" lang="en-US" altLang="zh-CN" sz="7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12" name="Rounded Rectangle 9"/>
          <p:cNvSpPr/>
          <p:nvPr/>
        </p:nvSpPr>
        <p:spPr>
          <a:xfrm>
            <a:off x="1028995" y="1944202"/>
            <a:ext cx="1843025" cy="41147"/>
          </a:xfrm>
          <a:prstGeom prst="roundRect">
            <a:avLst>
              <a:gd name="adj" fmla="val 50000"/>
            </a:avLst>
          </a:prstGeom>
          <a:solidFill>
            <a:schemeClr val="tx1"/>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sp>
        <p:nvSpPr>
          <p:cNvPr id="13" name="Rectangle 39"/>
          <p:cNvSpPr/>
          <p:nvPr/>
        </p:nvSpPr>
        <p:spPr>
          <a:xfrm>
            <a:off x="971600" y="1613692"/>
            <a:ext cx="1807674" cy="329321"/>
          </a:xfrm>
          <a:prstGeom prst="rect">
            <a:avLst/>
          </a:prstGeom>
        </p:spPr>
        <p:txBody>
          <a:bodyPr wrap="none" lIns="82296" tIns="41148" rIns="82296" bIns="41148">
            <a:spAutoFit/>
          </a:bodyPr>
          <a:lstStyle/>
          <a:p>
            <a:pPr algn="ctr">
              <a:defRPr/>
            </a:pPr>
            <a:r>
              <a:rPr lang="zh-CN" altLang="en-US" sz="1600" b="1" dirty="0">
                <a:latin typeface="微软雅黑" pitchFamily="34" charset="-122"/>
                <a:ea typeface="微软雅黑" pitchFamily="34" charset="-122"/>
              </a:rPr>
              <a:t>点击此处输入内容</a:t>
            </a:r>
            <a:endParaRPr lang="en-US" altLang="ko-KR" sz="1600" kern="0" dirty="0">
              <a:latin typeface="微软雅黑" pitchFamily="34" charset="-122"/>
              <a:ea typeface="微软雅黑" pitchFamily="34" charset="-122"/>
            </a:endParaRPr>
          </a:p>
        </p:txBody>
      </p:sp>
      <p:sp>
        <p:nvSpPr>
          <p:cNvPr id="14" name="TextBox 11"/>
          <p:cNvSpPr txBox="1"/>
          <p:nvPr/>
        </p:nvSpPr>
        <p:spPr>
          <a:xfrm>
            <a:off x="944481" y="3154061"/>
            <a:ext cx="2007683" cy="589200"/>
          </a:xfrm>
          <a:prstGeom prst="rect">
            <a:avLst/>
          </a:prstGeom>
        </p:spPr>
        <p:txBody>
          <a:bodyPr wrap="square" lIns="82296" tIns="41148" rIns="82296" bIns="41148"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你的内容打在这里，或者通过复制您的文本后，在此框中选择粘贴，并选择只保留文字。你的内容打在这里，或者通过复制您的文本后，在此框中选择粘贴，并选择只保留文字。</a:t>
            </a:r>
            <a:endParaRPr kumimoji="0" lang="en-US" altLang="zh-CN" sz="7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15" name="Rounded Rectangle 41"/>
          <p:cNvSpPr/>
          <p:nvPr/>
        </p:nvSpPr>
        <p:spPr>
          <a:xfrm>
            <a:off x="1028995" y="3118920"/>
            <a:ext cx="1843025" cy="41147"/>
          </a:xfrm>
          <a:prstGeom prst="roundRect">
            <a:avLst>
              <a:gd name="adj" fmla="val 50000"/>
            </a:avLst>
          </a:prstGeom>
          <a:solidFill>
            <a:schemeClr val="tx1"/>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sp>
        <p:nvSpPr>
          <p:cNvPr id="16" name="Rectangle 42"/>
          <p:cNvSpPr/>
          <p:nvPr/>
        </p:nvSpPr>
        <p:spPr>
          <a:xfrm>
            <a:off x="944481" y="2788410"/>
            <a:ext cx="1807674" cy="329321"/>
          </a:xfrm>
          <a:prstGeom prst="rect">
            <a:avLst/>
          </a:prstGeom>
        </p:spPr>
        <p:txBody>
          <a:bodyPr wrap="none" lIns="82296" tIns="41148" rIns="82296" bIns="41148">
            <a:spAutoFit/>
          </a:bodyPr>
          <a:lstStyle/>
          <a:p>
            <a:pPr algn="ctr">
              <a:defRPr/>
            </a:pPr>
            <a:r>
              <a:rPr lang="zh-CN" altLang="en-US" sz="1600" b="1" dirty="0">
                <a:latin typeface="微软雅黑" pitchFamily="34" charset="-122"/>
                <a:ea typeface="微软雅黑" pitchFamily="34" charset="-122"/>
              </a:rPr>
              <a:t>点击此处输入内容</a:t>
            </a:r>
            <a:endParaRPr lang="en-US" altLang="ko-KR" sz="1600" kern="0" dirty="0">
              <a:latin typeface="微软雅黑" pitchFamily="34" charset="-122"/>
              <a:ea typeface="微软雅黑" pitchFamily="34" charset="-122"/>
            </a:endParaRPr>
          </a:p>
        </p:txBody>
      </p:sp>
      <p:sp>
        <p:nvSpPr>
          <p:cNvPr id="17" name="TextBox 14"/>
          <p:cNvSpPr txBox="1"/>
          <p:nvPr/>
        </p:nvSpPr>
        <p:spPr>
          <a:xfrm>
            <a:off x="6185786" y="1981588"/>
            <a:ext cx="2007683" cy="589200"/>
          </a:xfrm>
          <a:prstGeom prst="rect">
            <a:avLst/>
          </a:prstGeom>
        </p:spPr>
        <p:txBody>
          <a:bodyPr wrap="square" lIns="82296" tIns="41148" rIns="82296" bIns="41148"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你的内容打在这里，或者通过复制您的文本后，在此框中选择粘贴，并选择只保留文字。你的内容打在这里，或者通过复制您的文本后，在此框中选择粘贴，并选择只保留文字。</a:t>
            </a:r>
            <a:endParaRPr kumimoji="0" lang="en-US" altLang="zh-CN" sz="7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18" name="Rounded Rectangle 44"/>
          <p:cNvSpPr/>
          <p:nvPr/>
        </p:nvSpPr>
        <p:spPr>
          <a:xfrm>
            <a:off x="6270299" y="1946448"/>
            <a:ext cx="1843025" cy="41147"/>
          </a:xfrm>
          <a:prstGeom prst="roundRect">
            <a:avLst>
              <a:gd name="adj" fmla="val 50000"/>
            </a:avLst>
          </a:prstGeom>
          <a:solidFill>
            <a:schemeClr val="tx1"/>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sp>
        <p:nvSpPr>
          <p:cNvPr id="19" name="Rectangle 45"/>
          <p:cNvSpPr/>
          <p:nvPr/>
        </p:nvSpPr>
        <p:spPr>
          <a:xfrm>
            <a:off x="6185786" y="1615937"/>
            <a:ext cx="1807674" cy="329321"/>
          </a:xfrm>
          <a:prstGeom prst="rect">
            <a:avLst/>
          </a:prstGeom>
        </p:spPr>
        <p:txBody>
          <a:bodyPr wrap="none" lIns="82296" tIns="41148" rIns="82296" bIns="41148">
            <a:spAutoFit/>
          </a:bodyPr>
          <a:lstStyle/>
          <a:p>
            <a:pPr algn="ctr">
              <a:defRPr/>
            </a:pPr>
            <a:r>
              <a:rPr lang="zh-CN" altLang="en-US" sz="1600" b="1" dirty="0">
                <a:latin typeface="微软雅黑" pitchFamily="34" charset="-122"/>
                <a:ea typeface="微软雅黑" pitchFamily="34" charset="-122"/>
              </a:rPr>
              <a:t>点击此处输入内容</a:t>
            </a:r>
            <a:endParaRPr lang="en-US" altLang="ko-KR" sz="1600" kern="0" dirty="0">
              <a:latin typeface="微软雅黑" pitchFamily="34" charset="-122"/>
              <a:ea typeface="微软雅黑" pitchFamily="34" charset="-122"/>
            </a:endParaRPr>
          </a:p>
        </p:txBody>
      </p:sp>
      <p:sp>
        <p:nvSpPr>
          <p:cNvPr id="20" name="TextBox 17"/>
          <p:cNvSpPr txBox="1"/>
          <p:nvPr/>
        </p:nvSpPr>
        <p:spPr>
          <a:xfrm>
            <a:off x="6185786" y="3156306"/>
            <a:ext cx="2007683" cy="589200"/>
          </a:xfrm>
          <a:prstGeom prst="rect">
            <a:avLst/>
          </a:prstGeom>
        </p:spPr>
        <p:txBody>
          <a:bodyPr wrap="square" lIns="82296" tIns="41148" rIns="82296" bIns="41148"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你的内容打在这里，或者通过复制您的文本后，在此框中选择粘贴，并选择只保留文字。你的内容打在这里，或者通过复制您的文本后，在此框中选择粘贴，并选择只保留文字。</a:t>
            </a:r>
            <a:endParaRPr kumimoji="0" lang="en-US" altLang="zh-CN" sz="7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21" name="Rounded Rectangle 47"/>
          <p:cNvSpPr/>
          <p:nvPr/>
        </p:nvSpPr>
        <p:spPr>
          <a:xfrm>
            <a:off x="6270299" y="3121165"/>
            <a:ext cx="1843025" cy="41147"/>
          </a:xfrm>
          <a:prstGeom prst="roundRect">
            <a:avLst>
              <a:gd name="adj" fmla="val 50000"/>
            </a:avLst>
          </a:prstGeom>
          <a:solidFill>
            <a:schemeClr val="tx1"/>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sp>
        <p:nvSpPr>
          <p:cNvPr id="24" name="Rectangle 48"/>
          <p:cNvSpPr/>
          <p:nvPr/>
        </p:nvSpPr>
        <p:spPr>
          <a:xfrm>
            <a:off x="6185785" y="2790655"/>
            <a:ext cx="1807674" cy="329321"/>
          </a:xfrm>
          <a:prstGeom prst="rect">
            <a:avLst/>
          </a:prstGeom>
        </p:spPr>
        <p:txBody>
          <a:bodyPr wrap="none" lIns="82296" tIns="41148" rIns="82296" bIns="41148">
            <a:spAutoFit/>
          </a:bodyPr>
          <a:lstStyle/>
          <a:p>
            <a:pPr algn="ctr">
              <a:defRPr/>
            </a:pPr>
            <a:r>
              <a:rPr lang="zh-CN" altLang="en-US" sz="1600" b="1" dirty="0">
                <a:latin typeface="微软雅黑" pitchFamily="34" charset="-122"/>
                <a:ea typeface="微软雅黑" pitchFamily="34" charset="-122"/>
              </a:rPr>
              <a:t>点击此处输入内容</a:t>
            </a:r>
            <a:endParaRPr lang="en-US" altLang="ko-KR" sz="1600" kern="0" dirty="0">
              <a:latin typeface="微软雅黑" pitchFamily="34" charset="-122"/>
              <a:ea typeface="微软雅黑" pitchFamily="34" charset="-122"/>
            </a:endParaRPr>
          </a:p>
        </p:txBody>
      </p:sp>
      <p:sp>
        <p:nvSpPr>
          <p:cNvPr id="25" name="Freeform 20"/>
          <p:cNvSpPr>
            <a:spLocks noEditPoints="1"/>
          </p:cNvSpPr>
          <p:nvPr/>
        </p:nvSpPr>
        <p:spPr bwMode="auto">
          <a:xfrm>
            <a:off x="4275151" y="1959249"/>
            <a:ext cx="231665" cy="260915"/>
          </a:xfrm>
          <a:custGeom>
            <a:avLst/>
            <a:gdLst>
              <a:gd name="T0" fmla="*/ 586 w 1462"/>
              <a:gd name="T1" fmla="*/ 1325 h 1648"/>
              <a:gd name="T2" fmla="*/ 586 w 1462"/>
              <a:gd name="T3" fmla="*/ 1399 h 1648"/>
              <a:gd name="T4" fmla="*/ 913 w 1462"/>
              <a:gd name="T5" fmla="*/ 1362 h 1648"/>
              <a:gd name="T6" fmla="*/ 869 w 1462"/>
              <a:gd name="T7" fmla="*/ 1448 h 1648"/>
              <a:gd name="T8" fmla="*/ 556 w 1462"/>
              <a:gd name="T9" fmla="*/ 1484 h 1648"/>
              <a:gd name="T10" fmla="*/ 869 w 1462"/>
              <a:gd name="T11" fmla="*/ 1521 h 1648"/>
              <a:gd name="T12" fmla="*/ 869 w 1462"/>
              <a:gd name="T13" fmla="*/ 1448 h 1648"/>
              <a:gd name="T14" fmla="*/ 702 w 1462"/>
              <a:gd name="T15" fmla="*/ 1648 h 1648"/>
              <a:gd name="T16" fmla="*/ 867 w 1462"/>
              <a:gd name="T17" fmla="*/ 1568 h 1648"/>
              <a:gd name="T18" fmla="*/ 1150 w 1462"/>
              <a:gd name="T19" fmla="*/ 687 h 1648"/>
              <a:gd name="T20" fmla="*/ 526 w 1462"/>
              <a:gd name="T21" fmla="*/ 1272 h 1648"/>
              <a:gd name="T22" fmla="*/ 1150 w 1462"/>
              <a:gd name="T23" fmla="*/ 687 h 1648"/>
              <a:gd name="T24" fmla="*/ 684 w 1462"/>
              <a:gd name="T25" fmla="*/ 180 h 1648"/>
              <a:gd name="T26" fmla="*/ 784 w 1462"/>
              <a:gd name="T27" fmla="*/ 0 h 1648"/>
              <a:gd name="T28" fmla="*/ 1128 w 1462"/>
              <a:gd name="T29" fmla="*/ 96 h 1648"/>
              <a:gd name="T30" fmla="*/ 952 w 1462"/>
              <a:gd name="T31" fmla="*/ 213 h 1648"/>
              <a:gd name="T32" fmla="*/ 1128 w 1462"/>
              <a:gd name="T33" fmla="*/ 96 h 1648"/>
              <a:gd name="T34" fmla="*/ 1326 w 1462"/>
              <a:gd name="T35" fmla="*/ 263 h 1648"/>
              <a:gd name="T36" fmla="*/ 1224 w 1462"/>
              <a:gd name="T37" fmla="*/ 459 h 1648"/>
              <a:gd name="T38" fmla="*/ 1402 w 1462"/>
              <a:gd name="T39" fmla="*/ 977 h 1648"/>
              <a:gd name="T40" fmla="*/ 1184 w 1462"/>
              <a:gd name="T41" fmla="*/ 996 h 1648"/>
              <a:gd name="T42" fmla="*/ 1402 w 1462"/>
              <a:gd name="T43" fmla="*/ 977 h 1648"/>
              <a:gd name="T44" fmla="*/ 1258 w 1462"/>
              <a:gd name="T45" fmla="*/ 622 h 1648"/>
              <a:gd name="T46" fmla="*/ 1462 w 1462"/>
              <a:gd name="T47" fmla="*/ 722 h 1648"/>
              <a:gd name="T48" fmla="*/ 511 w 1462"/>
              <a:gd name="T49" fmla="*/ 213 h 1648"/>
              <a:gd name="T50" fmla="*/ 334 w 1462"/>
              <a:gd name="T51" fmla="*/ 96 h 1648"/>
              <a:gd name="T52" fmla="*/ 511 w 1462"/>
              <a:gd name="T53" fmla="*/ 213 h 1648"/>
              <a:gd name="T54" fmla="*/ 136 w 1462"/>
              <a:gd name="T55" fmla="*/ 263 h 1648"/>
              <a:gd name="T56" fmla="*/ 238 w 1462"/>
              <a:gd name="T57" fmla="*/ 459 h 1648"/>
              <a:gd name="T58" fmla="*/ 280 w 1462"/>
              <a:gd name="T59" fmla="*/ 988 h 1648"/>
              <a:gd name="T60" fmla="*/ 58 w 1462"/>
              <a:gd name="T61" fmla="*/ 977 h 1648"/>
              <a:gd name="T62" fmla="*/ 280 w 1462"/>
              <a:gd name="T63" fmla="*/ 988 h 1648"/>
              <a:gd name="T64" fmla="*/ 0 w 1462"/>
              <a:gd name="T65" fmla="*/ 622 h 1648"/>
              <a:gd name="T66" fmla="*/ 204 w 1462"/>
              <a:gd name="T67" fmla="*/ 722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2" h="1648">
                <a:moveTo>
                  <a:pt x="876" y="1325"/>
                </a:moveTo>
                <a:cubicBezTo>
                  <a:pt x="586" y="1325"/>
                  <a:pt x="586" y="1325"/>
                  <a:pt x="586" y="1325"/>
                </a:cubicBezTo>
                <a:cubicBezTo>
                  <a:pt x="565" y="1325"/>
                  <a:pt x="549" y="1342"/>
                  <a:pt x="549" y="1362"/>
                </a:cubicBezTo>
                <a:cubicBezTo>
                  <a:pt x="549" y="1382"/>
                  <a:pt x="565" y="1399"/>
                  <a:pt x="586" y="1399"/>
                </a:cubicBezTo>
                <a:cubicBezTo>
                  <a:pt x="876" y="1399"/>
                  <a:pt x="876" y="1399"/>
                  <a:pt x="876" y="1399"/>
                </a:cubicBezTo>
                <a:cubicBezTo>
                  <a:pt x="896" y="1399"/>
                  <a:pt x="913" y="1382"/>
                  <a:pt x="913" y="1362"/>
                </a:cubicBezTo>
                <a:cubicBezTo>
                  <a:pt x="913" y="1342"/>
                  <a:pt x="896" y="1325"/>
                  <a:pt x="876" y="1325"/>
                </a:cubicBezTo>
                <a:close/>
                <a:moveTo>
                  <a:pt x="869" y="1448"/>
                </a:moveTo>
                <a:cubicBezTo>
                  <a:pt x="592" y="1448"/>
                  <a:pt x="592" y="1448"/>
                  <a:pt x="592" y="1448"/>
                </a:cubicBezTo>
                <a:cubicBezTo>
                  <a:pt x="572" y="1448"/>
                  <a:pt x="556" y="1464"/>
                  <a:pt x="556" y="1484"/>
                </a:cubicBezTo>
                <a:cubicBezTo>
                  <a:pt x="556" y="1505"/>
                  <a:pt x="572" y="1521"/>
                  <a:pt x="592" y="1521"/>
                </a:cubicBezTo>
                <a:cubicBezTo>
                  <a:pt x="869" y="1521"/>
                  <a:pt x="869" y="1521"/>
                  <a:pt x="869" y="1521"/>
                </a:cubicBezTo>
                <a:cubicBezTo>
                  <a:pt x="890" y="1521"/>
                  <a:pt x="906" y="1505"/>
                  <a:pt x="906" y="1484"/>
                </a:cubicBezTo>
                <a:cubicBezTo>
                  <a:pt x="906" y="1464"/>
                  <a:pt x="890" y="1448"/>
                  <a:pt x="869" y="1448"/>
                </a:cubicBezTo>
                <a:close/>
                <a:moveTo>
                  <a:pt x="594" y="1568"/>
                </a:moveTo>
                <a:cubicBezTo>
                  <a:pt x="666" y="1635"/>
                  <a:pt x="673" y="1648"/>
                  <a:pt x="702" y="1648"/>
                </a:cubicBezTo>
                <a:cubicBezTo>
                  <a:pt x="757" y="1648"/>
                  <a:pt x="757" y="1648"/>
                  <a:pt x="757" y="1648"/>
                </a:cubicBezTo>
                <a:cubicBezTo>
                  <a:pt x="785" y="1648"/>
                  <a:pt x="792" y="1636"/>
                  <a:pt x="867" y="1568"/>
                </a:cubicBezTo>
                <a:lnTo>
                  <a:pt x="594" y="1568"/>
                </a:lnTo>
                <a:close/>
                <a:moveTo>
                  <a:pt x="1150" y="687"/>
                </a:moveTo>
                <a:cubicBezTo>
                  <a:pt x="1150" y="936"/>
                  <a:pt x="935" y="1075"/>
                  <a:pt x="935" y="1272"/>
                </a:cubicBezTo>
                <a:cubicBezTo>
                  <a:pt x="526" y="1272"/>
                  <a:pt x="526" y="1272"/>
                  <a:pt x="526" y="1272"/>
                </a:cubicBezTo>
                <a:cubicBezTo>
                  <a:pt x="526" y="1075"/>
                  <a:pt x="312" y="936"/>
                  <a:pt x="312" y="687"/>
                </a:cubicBezTo>
                <a:cubicBezTo>
                  <a:pt x="312" y="151"/>
                  <a:pt x="1150" y="150"/>
                  <a:pt x="1150" y="687"/>
                </a:cubicBezTo>
                <a:close/>
                <a:moveTo>
                  <a:pt x="784" y="180"/>
                </a:moveTo>
                <a:cubicBezTo>
                  <a:pt x="684" y="180"/>
                  <a:pt x="684" y="180"/>
                  <a:pt x="684" y="180"/>
                </a:cubicBezTo>
                <a:cubicBezTo>
                  <a:pt x="684" y="0"/>
                  <a:pt x="684" y="0"/>
                  <a:pt x="684" y="0"/>
                </a:cubicBezTo>
                <a:cubicBezTo>
                  <a:pt x="784" y="0"/>
                  <a:pt x="784" y="0"/>
                  <a:pt x="784" y="0"/>
                </a:cubicBezTo>
                <a:lnTo>
                  <a:pt x="784" y="180"/>
                </a:lnTo>
                <a:close/>
                <a:moveTo>
                  <a:pt x="1128" y="96"/>
                </a:moveTo>
                <a:cubicBezTo>
                  <a:pt x="1040" y="48"/>
                  <a:pt x="1040" y="48"/>
                  <a:pt x="1040" y="48"/>
                </a:cubicBezTo>
                <a:cubicBezTo>
                  <a:pt x="952" y="213"/>
                  <a:pt x="952" y="213"/>
                  <a:pt x="952" y="213"/>
                </a:cubicBezTo>
                <a:cubicBezTo>
                  <a:pt x="1040" y="260"/>
                  <a:pt x="1040" y="260"/>
                  <a:pt x="1040" y="260"/>
                </a:cubicBezTo>
                <a:lnTo>
                  <a:pt x="1128" y="96"/>
                </a:lnTo>
                <a:close/>
                <a:moveTo>
                  <a:pt x="1384" y="344"/>
                </a:moveTo>
                <a:cubicBezTo>
                  <a:pt x="1326" y="263"/>
                  <a:pt x="1326" y="263"/>
                  <a:pt x="1326" y="263"/>
                </a:cubicBezTo>
                <a:cubicBezTo>
                  <a:pt x="1166" y="378"/>
                  <a:pt x="1166" y="378"/>
                  <a:pt x="1166" y="378"/>
                </a:cubicBezTo>
                <a:cubicBezTo>
                  <a:pt x="1224" y="459"/>
                  <a:pt x="1224" y="459"/>
                  <a:pt x="1224" y="459"/>
                </a:cubicBezTo>
                <a:lnTo>
                  <a:pt x="1384" y="344"/>
                </a:lnTo>
                <a:close/>
                <a:moveTo>
                  <a:pt x="1402" y="977"/>
                </a:moveTo>
                <a:cubicBezTo>
                  <a:pt x="1222" y="903"/>
                  <a:pt x="1222" y="903"/>
                  <a:pt x="1222" y="903"/>
                </a:cubicBezTo>
                <a:cubicBezTo>
                  <a:pt x="1184" y="996"/>
                  <a:pt x="1184" y="996"/>
                  <a:pt x="1184" y="996"/>
                </a:cubicBezTo>
                <a:cubicBezTo>
                  <a:pt x="1364" y="1069"/>
                  <a:pt x="1364" y="1069"/>
                  <a:pt x="1364" y="1069"/>
                </a:cubicBezTo>
                <a:lnTo>
                  <a:pt x="1402" y="977"/>
                </a:lnTo>
                <a:close/>
                <a:moveTo>
                  <a:pt x="1462" y="622"/>
                </a:moveTo>
                <a:cubicBezTo>
                  <a:pt x="1258" y="622"/>
                  <a:pt x="1258" y="622"/>
                  <a:pt x="1258" y="622"/>
                </a:cubicBezTo>
                <a:cubicBezTo>
                  <a:pt x="1258" y="722"/>
                  <a:pt x="1258" y="722"/>
                  <a:pt x="1258" y="722"/>
                </a:cubicBezTo>
                <a:cubicBezTo>
                  <a:pt x="1462" y="722"/>
                  <a:pt x="1462" y="722"/>
                  <a:pt x="1462" y="722"/>
                </a:cubicBezTo>
                <a:lnTo>
                  <a:pt x="1462" y="622"/>
                </a:lnTo>
                <a:close/>
                <a:moveTo>
                  <a:pt x="511" y="213"/>
                </a:moveTo>
                <a:cubicBezTo>
                  <a:pt x="422" y="48"/>
                  <a:pt x="422" y="48"/>
                  <a:pt x="422" y="48"/>
                </a:cubicBezTo>
                <a:cubicBezTo>
                  <a:pt x="334" y="96"/>
                  <a:pt x="334" y="96"/>
                  <a:pt x="334" y="96"/>
                </a:cubicBezTo>
                <a:cubicBezTo>
                  <a:pt x="422" y="260"/>
                  <a:pt x="422" y="260"/>
                  <a:pt x="422" y="260"/>
                </a:cubicBezTo>
                <a:lnTo>
                  <a:pt x="511" y="213"/>
                </a:lnTo>
                <a:close/>
                <a:moveTo>
                  <a:pt x="296" y="378"/>
                </a:moveTo>
                <a:cubicBezTo>
                  <a:pt x="136" y="263"/>
                  <a:pt x="136" y="263"/>
                  <a:pt x="136" y="263"/>
                </a:cubicBezTo>
                <a:cubicBezTo>
                  <a:pt x="78" y="344"/>
                  <a:pt x="78" y="344"/>
                  <a:pt x="78" y="344"/>
                </a:cubicBezTo>
                <a:cubicBezTo>
                  <a:pt x="238" y="459"/>
                  <a:pt x="238" y="459"/>
                  <a:pt x="238" y="459"/>
                </a:cubicBezTo>
                <a:lnTo>
                  <a:pt x="296" y="378"/>
                </a:lnTo>
                <a:close/>
                <a:moveTo>
                  <a:pt x="280" y="988"/>
                </a:moveTo>
                <a:cubicBezTo>
                  <a:pt x="239" y="896"/>
                  <a:pt x="239" y="896"/>
                  <a:pt x="239" y="896"/>
                </a:cubicBezTo>
                <a:cubicBezTo>
                  <a:pt x="58" y="977"/>
                  <a:pt x="58" y="977"/>
                  <a:pt x="58" y="977"/>
                </a:cubicBezTo>
                <a:cubicBezTo>
                  <a:pt x="99" y="1069"/>
                  <a:pt x="99" y="1069"/>
                  <a:pt x="99" y="1069"/>
                </a:cubicBezTo>
                <a:lnTo>
                  <a:pt x="280" y="988"/>
                </a:lnTo>
                <a:close/>
                <a:moveTo>
                  <a:pt x="204" y="622"/>
                </a:moveTo>
                <a:cubicBezTo>
                  <a:pt x="0" y="622"/>
                  <a:pt x="0" y="622"/>
                  <a:pt x="0" y="622"/>
                </a:cubicBezTo>
                <a:cubicBezTo>
                  <a:pt x="0" y="722"/>
                  <a:pt x="0" y="722"/>
                  <a:pt x="0" y="722"/>
                </a:cubicBezTo>
                <a:cubicBezTo>
                  <a:pt x="204" y="722"/>
                  <a:pt x="204" y="722"/>
                  <a:pt x="204" y="722"/>
                </a:cubicBezTo>
                <a:lnTo>
                  <a:pt x="204" y="622"/>
                </a:ln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endParaRPr>
          </a:p>
        </p:txBody>
      </p:sp>
      <p:sp>
        <p:nvSpPr>
          <p:cNvPr id="26" name="Freeform 36"/>
          <p:cNvSpPr>
            <a:spLocks noEditPoints="1"/>
          </p:cNvSpPr>
          <p:nvPr/>
        </p:nvSpPr>
        <p:spPr bwMode="auto">
          <a:xfrm>
            <a:off x="4934097" y="3096828"/>
            <a:ext cx="434827" cy="433844"/>
          </a:xfrm>
          <a:custGeom>
            <a:avLst/>
            <a:gdLst>
              <a:gd name="T0" fmla="*/ 1224 w 1648"/>
              <a:gd name="T1" fmla="*/ 424 h 1648"/>
              <a:gd name="T2" fmla="*/ 849 w 1648"/>
              <a:gd name="T3" fmla="*/ 623 h 1648"/>
              <a:gd name="T4" fmla="*/ 684 w 1648"/>
              <a:gd name="T5" fmla="*/ 680 h 1648"/>
              <a:gd name="T6" fmla="*/ 627 w 1648"/>
              <a:gd name="T7" fmla="*/ 842 h 1648"/>
              <a:gd name="T8" fmla="*/ 424 w 1648"/>
              <a:gd name="T9" fmla="*/ 1224 h 1648"/>
              <a:gd name="T10" fmla="*/ 806 w 1648"/>
              <a:gd name="T11" fmla="*/ 1021 h 1648"/>
              <a:gd name="T12" fmla="*/ 968 w 1648"/>
              <a:gd name="T13" fmla="*/ 964 h 1648"/>
              <a:gd name="T14" fmla="*/ 1025 w 1648"/>
              <a:gd name="T15" fmla="*/ 799 h 1648"/>
              <a:gd name="T16" fmla="*/ 1224 w 1648"/>
              <a:gd name="T17" fmla="*/ 424 h 1648"/>
              <a:gd name="T18" fmla="*/ 887 w 1648"/>
              <a:gd name="T19" fmla="*/ 883 h 1648"/>
              <a:gd name="T20" fmla="*/ 765 w 1648"/>
              <a:gd name="T21" fmla="*/ 883 h 1648"/>
              <a:gd name="T22" fmla="*/ 765 w 1648"/>
              <a:gd name="T23" fmla="*/ 761 h 1648"/>
              <a:gd name="T24" fmla="*/ 887 w 1648"/>
              <a:gd name="T25" fmla="*/ 761 h 1648"/>
              <a:gd name="T26" fmla="*/ 887 w 1648"/>
              <a:gd name="T27" fmla="*/ 883 h 1648"/>
              <a:gd name="T28" fmla="*/ 824 w 1648"/>
              <a:gd name="T29" fmla="*/ 160 h 1648"/>
              <a:gd name="T30" fmla="*/ 1488 w 1648"/>
              <a:gd name="T31" fmla="*/ 824 h 1648"/>
              <a:gd name="T32" fmla="*/ 824 w 1648"/>
              <a:gd name="T33" fmla="*/ 1488 h 1648"/>
              <a:gd name="T34" fmla="*/ 160 w 1648"/>
              <a:gd name="T35" fmla="*/ 824 h 1648"/>
              <a:gd name="T36" fmla="*/ 824 w 1648"/>
              <a:gd name="T37" fmla="*/ 160 h 1648"/>
              <a:gd name="T38" fmla="*/ 824 w 1648"/>
              <a:gd name="T39" fmla="*/ 0 h 1648"/>
              <a:gd name="T40" fmla="*/ 0 w 1648"/>
              <a:gd name="T41" fmla="*/ 824 h 1648"/>
              <a:gd name="T42" fmla="*/ 824 w 1648"/>
              <a:gd name="T43" fmla="*/ 1648 h 1648"/>
              <a:gd name="T44" fmla="*/ 1648 w 1648"/>
              <a:gd name="T45" fmla="*/ 824 h 1648"/>
              <a:gd name="T46" fmla="*/ 824 w 1648"/>
              <a:gd name="T47" fmla="*/ 0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8" h="1648">
                <a:moveTo>
                  <a:pt x="1224" y="424"/>
                </a:moveTo>
                <a:cubicBezTo>
                  <a:pt x="849" y="623"/>
                  <a:pt x="849" y="623"/>
                  <a:pt x="849" y="623"/>
                </a:cubicBezTo>
                <a:cubicBezTo>
                  <a:pt x="789" y="616"/>
                  <a:pt x="729" y="636"/>
                  <a:pt x="684" y="680"/>
                </a:cubicBezTo>
                <a:cubicBezTo>
                  <a:pt x="640" y="725"/>
                  <a:pt x="621" y="784"/>
                  <a:pt x="627" y="842"/>
                </a:cubicBezTo>
                <a:cubicBezTo>
                  <a:pt x="424" y="1224"/>
                  <a:pt x="424" y="1224"/>
                  <a:pt x="424" y="1224"/>
                </a:cubicBezTo>
                <a:cubicBezTo>
                  <a:pt x="806" y="1021"/>
                  <a:pt x="806" y="1021"/>
                  <a:pt x="806" y="1021"/>
                </a:cubicBezTo>
                <a:cubicBezTo>
                  <a:pt x="864" y="1027"/>
                  <a:pt x="924" y="1007"/>
                  <a:pt x="968" y="964"/>
                </a:cubicBezTo>
                <a:cubicBezTo>
                  <a:pt x="1010" y="921"/>
                  <a:pt x="1032" y="862"/>
                  <a:pt x="1025" y="799"/>
                </a:cubicBezTo>
                <a:lnTo>
                  <a:pt x="1224" y="424"/>
                </a:lnTo>
                <a:close/>
                <a:moveTo>
                  <a:pt x="887" y="883"/>
                </a:moveTo>
                <a:cubicBezTo>
                  <a:pt x="853" y="917"/>
                  <a:pt x="799" y="917"/>
                  <a:pt x="765" y="883"/>
                </a:cubicBezTo>
                <a:cubicBezTo>
                  <a:pt x="731" y="849"/>
                  <a:pt x="731" y="795"/>
                  <a:pt x="765" y="761"/>
                </a:cubicBezTo>
                <a:cubicBezTo>
                  <a:pt x="799" y="727"/>
                  <a:pt x="853" y="727"/>
                  <a:pt x="887" y="761"/>
                </a:cubicBezTo>
                <a:cubicBezTo>
                  <a:pt x="921" y="795"/>
                  <a:pt x="921" y="849"/>
                  <a:pt x="887" y="883"/>
                </a:cubicBezTo>
                <a:close/>
                <a:moveTo>
                  <a:pt x="824" y="160"/>
                </a:moveTo>
                <a:cubicBezTo>
                  <a:pt x="1191" y="160"/>
                  <a:pt x="1488" y="457"/>
                  <a:pt x="1488" y="824"/>
                </a:cubicBezTo>
                <a:cubicBezTo>
                  <a:pt x="1488" y="1191"/>
                  <a:pt x="1191" y="1488"/>
                  <a:pt x="824" y="1488"/>
                </a:cubicBezTo>
                <a:cubicBezTo>
                  <a:pt x="457" y="1488"/>
                  <a:pt x="160" y="1191"/>
                  <a:pt x="160" y="824"/>
                </a:cubicBezTo>
                <a:cubicBezTo>
                  <a:pt x="160" y="457"/>
                  <a:pt x="457" y="160"/>
                  <a:pt x="824" y="160"/>
                </a:cubicBezTo>
                <a:moveTo>
                  <a:pt x="824" y="0"/>
                </a:moveTo>
                <a:cubicBezTo>
                  <a:pt x="369" y="0"/>
                  <a:pt x="0" y="369"/>
                  <a:pt x="0" y="824"/>
                </a:cubicBezTo>
                <a:cubicBezTo>
                  <a:pt x="0" y="1279"/>
                  <a:pt x="369" y="1648"/>
                  <a:pt x="824" y="1648"/>
                </a:cubicBezTo>
                <a:cubicBezTo>
                  <a:pt x="1279" y="1648"/>
                  <a:pt x="1648" y="1279"/>
                  <a:pt x="1648" y="824"/>
                </a:cubicBezTo>
                <a:cubicBezTo>
                  <a:pt x="1648" y="369"/>
                  <a:pt x="1279" y="0"/>
                  <a:pt x="824" y="0"/>
                </a:cubicBezTo>
                <a:close/>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endParaRPr>
          </a:p>
        </p:txBody>
      </p:sp>
      <p:sp>
        <p:nvSpPr>
          <p:cNvPr id="27" name="矩形 26"/>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推广方案</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28" name="矩形 27"/>
          <p:cNvSpPr/>
          <p:nvPr/>
        </p:nvSpPr>
        <p:spPr>
          <a:xfrm>
            <a:off x="3883670" y="391765"/>
            <a:ext cx="1359283" cy="307777"/>
          </a:xfrm>
          <a:prstGeom prst="rect">
            <a:avLst/>
          </a:prstGeom>
        </p:spPr>
        <p:txBody>
          <a:bodyPr wrap="none">
            <a:spAutoFit/>
          </a:bodyPr>
          <a:lstStyle/>
          <a:p>
            <a:r>
              <a:rPr lang="en-US" altLang="zh-CN" sz="1400" dirty="0"/>
              <a:t>Promotion plan</a:t>
            </a:r>
          </a:p>
        </p:txBody>
      </p:sp>
      <p:cxnSp>
        <p:nvCxnSpPr>
          <p:cNvPr id="29" name="直接连接符 28"/>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1962370419"/>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right)">
                                          <p:cBhvr>
                                            <p:cTn id="7" dur="1000"/>
                                            <p:tgtEl>
                                              <p:spTgt spid="29"/>
                                            </p:tgtEl>
                                          </p:cBhvr>
                                        </p:animEffect>
                                      </p:childTnLst>
                                    </p:cTn>
                                  </p:par>
                                  <p:par>
                                    <p:cTn id="8" presetID="22" presetClass="entr" presetSubtype="8"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left)">
                                          <p:cBhvr>
                                            <p:cTn id="10" dur="10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27"/>
                                            </p:tgtEl>
                                            <p:attrNameLst>
                                              <p:attrName>style.visibility</p:attrName>
                                            </p:attrNameLst>
                                          </p:cBhvr>
                                          <p:to>
                                            <p:strVal val="visible"/>
                                          </p:to>
                                        </p:set>
                                        <p:anim calcmode="lin" valueType="num" p14:bounceEnd="72000">
                                          <p:cBhvr additive="base">
                                            <p:cTn id="15" dur="1000" fill="hold"/>
                                            <p:tgtEl>
                                              <p:spTgt spid="27"/>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28"/>
                                            </p:tgtEl>
                                            <p:attrNameLst>
                                              <p:attrName>style.visibility</p:attrName>
                                            </p:attrNameLst>
                                          </p:cBhvr>
                                          <p:to>
                                            <p:strVal val="visible"/>
                                          </p:to>
                                        </p:set>
                                        <p:anim calcmode="lin" valueType="num" p14:bounceEnd="72000">
                                          <p:cBhvr additive="base">
                                            <p:cTn id="20" dur="1000" fill="hold"/>
                                            <p:tgtEl>
                                              <p:spTgt spid="28"/>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childTnLst>
                              </p:cTn>
                            </p:par>
                            <p:par>
                              <p:cTn id="48" fill="hold">
                                <p:stCondLst>
                                  <p:cond delay="4000"/>
                                </p:stCondLst>
                                <p:childTnLst>
                                  <p:par>
                                    <p:cTn id="49" presetID="22" presetClass="entr" presetSubtype="4"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00"/>
                                            <p:tgtEl>
                                              <p:spTgt spid="6"/>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down)">
                                          <p:cBhvr>
                                            <p:cTn id="54" dur="500"/>
                                            <p:tgtEl>
                                              <p:spTgt spid="9"/>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down)">
                                          <p:cBhvr>
                                            <p:cTn id="57" dur="500"/>
                                            <p:tgtEl>
                                              <p:spTgt spid="10"/>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down)">
                                          <p:cBhvr>
                                            <p:cTn id="60" dur="500"/>
                                            <p:tgtEl>
                                              <p:spTgt spid="26"/>
                                            </p:tgtEl>
                                          </p:cBhvr>
                                        </p:animEffect>
                                      </p:childTnLst>
                                    </p:cTn>
                                  </p:par>
                                </p:childTnLst>
                              </p:cTn>
                            </p:par>
                            <p:par>
                              <p:cTn id="61" fill="hold">
                                <p:stCondLst>
                                  <p:cond delay="4500"/>
                                </p:stCondLst>
                                <p:childTnLst>
                                  <p:par>
                                    <p:cTn id="62" presetID="2" presetClass="entr" presetSubtype="4"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additive="base">
                                            <p:cTn id="64" dur="500" fill="hold"/>
                                            <p:tgtEl>
                                              <p:spTgt spid="11"/>
                                            </p:tgtEl>
                                            <p:attrNameLst>
                                              <p:attrName>ppt_x</p:attrName>
                                            </p:attrNameLst>
                                          </p:cBhvr>
                                          <p:tavLst>
                                            <p:tav tm="0">
                                              <p:val>
                                                <p:strVal val="#ppt_x"/>
                                              </p:val>
                                            </p:tav>
                                            <p:tav tm="100000">
                                              <p:val>
                                                <p:strVal val="#ppt_x"/>
                                              </p:val>
                                            </p:tav>
                                          </p:tavLst>
                                        </p:anim>
                                        <p:anim calcmode="lin" valueType="num">
                                          <p:cBhvr additive="base">
                                            <p:cTn id="65" dur="500" fill="hold"/>
                                            <p:tgtEl>
                                              <p:spTgt spid="1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ppt_x"/>
                                              </p:val>
                                            </p:tav>
                                            <p:tav tm="100000">
                                              <p:val>
                                                <p:strVal val="#ppt_x"/>
                                              </p:val>
                                            </p:tav>
                                          </p:tavLst>
                                        </p:anim>
                                        <p:anim calcmode="lin" valueType="num">
                                          <p:cBhvr additive="base">
                                            <p:cTn id="69" dur="500" fill="hold"/>
                                            <p:tgtEl>
                                              <p:spTgt spid="12"/>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500" fill="hold"/>
                                            <p:tgtEl>
                                              <p:spTgt spid="13"/>
                                            </p:tgtEl>
                                            <p:attrNameLst>
                                              <p:attrName>ppt_x</p:attrName>
                                            </p:attrNameLst>
                                          </p:cBhvr>
                                          <p:tavLst>
                                            <p:tav tm="0">
                                              <p:val>
                                                <p:strVal val="#ppt_x"/>
                                              </p:val>
                                            </p:tav>
                                            <p:tav tm="100000">
                                              <p:val>
                                                <p:strVal val="#ppt_x"/>
                                              </p:val>
                                            </p:tav>
                                          </p:tavLst>
                                        </p:anim>
                                        <p:anim calcmode="lin" valueType="num">
                                          <p:cBhvr additive="base">
                                            <p:cTn id="73" dur="5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5000"/>
                                </p:stCondLst>
                                <p:childTnLst>
                                  <p:par>
                                    <p:cTn id="75" presetID="2" presetClass="entr" presetSubtype="4"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500" fill="hold"/>
                                            <p:tgtEl>
                                              <p:spTgt spid="14"/>
                                            </p:tgtEl>
                                            <p:attrNameLst>
                                              <p:attrName>ppt_x</p:attrName>
                                            </p:attrNameLst>
                                          </p:cBhvr>
                                          <p:tavLst>
                                            <p:tav tm="0">
                                              <p:val>
                                                <p:strVal val="#ppt_x"/>
                                              </p:val>
                                            </p:tav>
                                            <p:tav tm="100000">
                                              <p:val>
                                                <p:strVal val="#ppt_x"/>
                                              </p:val>
                                            </p:tav>
                                          </p:tavLst>
                                        </p:anim>
                                        <p:anim calcmode="lin" valueType="num">
                                          <p:cBhvr additive="base">
                                            <p:cTn id="78" dur="500" fill="hold"/>
                                            <p:tgtEl>
                                              <p:spTgt spid="1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ppt_x"/>
                                              </p:val>
                                            </p:tav>
                                            <p:tav tm="100000">
                                              <p:val>
                                                <p:strVal val="#ppt_x"/>
                                              </p:val>
                                            </p:tav>
                                          </p:tavLst>
                                        </p:anim>
                                        <p:anim calcmode="lin" valueType="num">
                                          <p:cBhvr additive="base">
                                            <p:cTn id="86" dur="500" fill="hold"/>
                                            <p:tgtEl>
                                              <p:spTgt spid="16"/>
                                            </p:tgtEl>
                                            <p:attrNameLst>
                                              <p:attrName>ppt_y</p:attrName>
                                            </p:attrNameLst>
                                          </p:cBhvr>
                                          <p:tavLst>
                                            <p:tav tm="0">
                                              <p:val>
                                                <p:strVal val="1+#ppt_h/2"/>
                                              </p:val>
                                            </p:tav>
                                            <p:tav tm="100000">
                                              <p:val>
                                                <p:strVal val="#ppt_y"/>
                                              </p:val>
                                            </p:tav>
                                          </p:tavLst>
                                        </p:anim>
                                      </p:childTnLst>
                                    </p:cTn>
                                  </p:par>
                                </p:childTnLst>
                              </p:cTn>
                            </p:par>
                            <p:par>
                              <p:cTn id="87" fill="hold">
                                <p:stCondLst>
                                  <p:cond delay="5500"/>
                                </p:stCondLst>
                                <p:childTnLst>
                                  <p:par>
                                    <p:cTn id="88" presetID="53" presetClass="entr" presetSubtype="16"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Effect transition="in" filter="fade">
                                          <p:cBhvr>
                                            <p:cTn id="92" dur="500"/>
                                            <p:tgtEl>
                                              <p:spTgt spid="17"/>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p:cTn id="95" dur="500" fill="hold"/>
                                            <p:tgtEl>
                                              <p:spTgt spid="18"/>
                                            </p:tgtEl>
                                            <p:attrNameLst>
                                              <p:attrName>ppt_w</p:attrName>
                                            </p:attrNameLst>
                                          </p:cBhvr>
                                          <p:tavLst>
                                            <p:tav tm="0">
                                              <p:val>
                                                <p:fltVal val="0"/>
                                              </p:val>
                                            </p:tav>
                                            <p:tav tm="100000">
                                              <p:val>
                                                <p:strVal val="#ppt_w"/>
                                              </p:val>
                                            </p:tav>
                                          </p:tavLst>
                                        </p:anim>
                                        <p:anim calcmode="lin" valueType="num">
                                          <p:cBhvr>
                                            <p:cTn id="96" dur="500" fill="hold"/>
                                            <p:tgtEl>
                                              <p:spTgt spid="18"/>
                                            </p:tgtEl>
                                            <p:attrNameLst>
                                              <p:attrName>ppt_h</p:attrName>
                                            </p:attrNameLst>
                                          </p:cBhvr>
                                          <p:tavLst>
                                            <p:tav tm="0">
                                              <p:val>
                                                <p:fltVal val="0"/>
                                              </p:val>
                                            </p:tav>
                                            <p:tav tm="100000">
                                              <p:val>
                                                <p:strVal val="#ppt_h"/>
                                              </p:val>
                                            </p:tav>
                                          </p:tavLst>
                                        </p:anim>
                                        <p:animEffect transition="in" filter="fade">
                                          <p:cBhvr>
                                            <p:cTn id="97" dur="500"/>
                                            <p:tgtEl>
                                              <p:spTgt spid="18"/>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9"/>
                                            </p:tgtEl>
                                            <p:attrNameLst>
                                              <p:attrName>style.visibility</p:attrName>
                                            </p:attrNameLst>
                                          </p:cBhvr>
                                          <p:to>
                                            <p:strVal val="visible"/>
                                          </p:to>
                                        </p:set>
                                        <p:anim calcmode="lin" valueType="num">
                                          <p:cBhvr>
                                            <p:cTn id="100" dur="500" fill="hold"/>
                                            <p:tgtEl>
                                              <p:spTgt spid="19"/>
                                            </p:tgtEl>
                                            <p:attrNameLst>
                                              <p:attrName>ppt_w</p:attrName>
                                            </p:attrNameLst>
                                          </p:cBhvr>
                                          <p:tavLst>
                                            <p:tav tm="0">
                                              <p:val>
                                                <p:fltVal val="0"/>
                                              </p:val>
                                            </p:tav>
                                            <p:tav tm="100000">
                                              <p:val>
                                                <p:strVal val="#ppt_w"/>
                                              </p:val>
                                            </p:tav>
                                          </p:tavLst>
                                        </p:anim>
                                        <p:anim calcmode="lin" valueType="num">
                                          <p:cBhvr>
                                            <p:cTn id="101" dur="500" fill="hold"/>
                                            <p:tgtEl>
                                              <p:spTgt spid="19"/>
                                            </p:tgtEl>
                                            <p:attrNameLst>
                                              <p:attrName>ppt_h</p:attrName>
                                            </p:attrNameLst>
                                          </p:cBhvr>
                                          <p:tavLst>
                                            <p:tav tm="0">
                                              <p:val>
                                                <p:fltVal val="0"/>
                                              </p:val>
                                            </p:tav>
                                            <p:tav tm="100000">
                                              <p:val>
                                                <p:strVal val="#ppt_h"/>
                                              </p:val>
                                            </p:tav>
                                          </p:tavLst>
                                        </p:anim>
                                        <p:animEffect transition="in" filter="fade">
                                          <p:cBhvr>
                                            <p:cTn id="102" dur="500"/>
                                            <p:tgtEl>
                                              <p:spTgt spid="19"/>
                                            </p:tgtEl>
                                          </p:cBhvr>
                                        </p:animEffect>
                                      </p:childTnLst>
                                    </p:cTn>
                                  </p:par>
                                </p:childTnLst>
                              </p:cTn>
                            </p:par>
                            <p:par>
                              <p:cTn id="103" fill="hold">
                                <p:stCondLst>
                                  <p:cond delay="6000"/>
                                </p:stCondLst>
                                <p:childTnLst>
                                  <p:par>
                                    <p:cTn id="104" presetID="53" presetClass="entr" presetSubtype="16"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 calcmode="lin" valueType="num">
                                          <p:cBhvr>
                                            <p:cTn id="106" dur="500" fill="hold"/>
                                            <p:tgtEl>
                                              <p:spTgt spid="20"/>
                                            </p:tgtEl>
                                            <p:attrNameLst>
                                              <p:attrName>ppt_w</p:attrName>
                                            </p:attrNameLst>
                                          </p:cBhvr>
                                          <p:tavLst>
                                            <p:tav tm="0">
                                              <p:val>
                                                <p:fltVal val="0"/>
                                              </p:val>
                                            </p:tav>
                                            <p:tav tm="100000">
                                              <p:val>
                                                <p:strVal val="#ppt_w"/>
                                              </p:val>
                                            </p:tav>
                                          </p:tavLst>
                                        </p:anim>
                                        <p:anim calcmode="lin" valueType="num">
                                          <p:cBhvr>
                                            <p:cTn id="107" dur="500" fill="hold"/>
                                            <p:tgtEl>
                                              <p:spTgt spid="20"/>
                                            </p:tgtEl>
                                            <p:attrNameLst>
                                              <p:attrName>ppt_h</p:attrName>
                                            </p:attrNameLst>
                                          </p:cBhvr>
                                          <p:tavLst>
                                            <p:tav tm="0">
                                              <p:val>
                                                <p:fltVal val="0"/>
                                              </p:val>
                                            </p:tav>
                                            <p:tav tm="100000">
                                              <p:val>
                                                <p:strVal val="#ppt_h"/>
                                              </p:val>
                                            </p:tav>
                                          </p:tavLst>
                                        </p:anim>
                                        <p:animEffect transition="in" filter="fade">
                                          <p:cBhvr>
                                            <p:cTn id="108" dur="500"/>
                                            <p:tgtEl>
                                              <p:spTgt spid="20"/>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p:cTn id="111" dur="500" fill="hold"/>
                                            <p:tgtEl>
                                              <p:spTgt spid="21"/>
                                            </p:tgtEl>
                                            <p:attrNameLst>
                                              <p:attrName>ppt_w</p:attrName>
                                            </p:attrNameLst>
                                          </p:cBhvr>
                                          <p:tavLst>
                                            <p:tav tm="0">
                                              <p:val>
                                                <p:fltVal val="0"/>
                                              </p:val>
                                            </p:tav>
                                            <p:tav tm="100000">
                                              <p:val>
                                                <p:strVal val="#ppt_w"/>
                                              </p:val>
                                            </p:tav>
                                          </p:tavLst>
                                        </p:anim>
                                        <p:anim calcmode="lin" valueType="num">
                                          <p:cBhvr>
                                            <p:cTn id="112" dur="500" fill="hold"/>
                                            <p:tgtEl>
                                              <p:spTgt spid="21"/>
                                            </p:tgtEl>
                                            <p:attrNameLst>
                                              <p:attrName>ppt_h</p:attrName>
                                            </p:attrNameLst>
                                          </p:cBhvr>
                                          <p:tavLst>
                                            <p:tav tm="0">
                                              <p:val>
                                                <p:fltVal val="0"/>
                                              </p:val>
                                            </p:tav>
                                            <p:tav tm="100000">
                                              <p:val>
                                                <p:strVal val="#ppt_h"/>
                                              </p:val>
                                            </p:tav>
                                          </p:tavLst>
                                        </p:anim>
                                        <p:animEffect transition="in" filter="fade">
                                          <p:cBhvr>
                                            <p:cTn id="113" dur="500"/>
                                            <p:tgtEl>
                                              <p:spTgt spid="21"/>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24"/>
                                            </p:tgtEl>
                                            <p:attrNameLst>
                                              <p:attrName>style.visibility</p:attrName>
                                            </p:attrNameLst>
                                          </p:cBhvr>
                                          <p:to>
                                            <p:strVal val="visible"/>
                                          </p:to>
                                        </p:set>
                                        <p:anim calcmode="lin" valueType="num">
                                          <p:cBhvr>
                                            <p:cTn id="116" dur="500" fill="hold"/>
                                            <p:tgtEl>
                                              <p:spTgt spid="24"/>
                                            </p:tgtEl>
                                            <p:attrNameLst>
                                              <p:attrName>ppt_w</p:attrName>
                                            </p:attrNameLst>
                                          </p:cBhvr>
                                          <p:tavLst>
                                            <p:tav tm="0">
                                              <p:val>
                                                <p:fltVal val="0"/>
                                              </p:val>
                                            </p:tav>
                                            <p:tav tm="100000">
                                              <p:val>
                                                <p:strVal val="#ppt_w"/>
                                              </p:val>
                                            </p:tav>
                                          </p:tavLst>
                                        </p:anim>
                                        <p:anim calcmode="lin" valueType="num">
                                          <p:cBhvr>
                                            <p:cTn id="117" dur="500" fill="hold"/>
                                            <p:tgtEl>
                                              <p:spTgt spid="24"/>
                                            </p:tgtEl>
                                            <p:attrNameLst>
                                              <p:attrName>ppt_h</p:attrName>
                                            </p:attrNameLst>
                                          </p:cBhvr>
                                          <p:tavLst>
                                            <p:tav tm="0">
                                              <p:val>
                                                <p:fltVal val="0"/>
                                              </p:val>
                                            </p:tav>
                                            <p:tav tm="100000">
                                              <p:val>
                                                <p:strVal val="#ppt_h"/>
                                              </p:val>
                                            </p:tav>
                                          </p:tavLst>
                                        </p:anim>
                                        <p:animEffect transition="in" filter="fade">
                                          <p:cBhvr>
                                            <p:cTn id="1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animBg="1"/>
          <p:bldP spid="9" grpId="0"/>
          <p:bldP spid="10" grpId="0"/>
          <p:bldP spid="11" grpId="0"/>
          <p:bldP spid="12" grpId="0" animBg="1"/>
          <p:bldP spid="13" grpId="0"/>
          <p:bldP spid="14" grpId="0"/>
          <p:bldP spid="15" grpId="0" animBg="1"/>
          <p:bldP spid="16" grpId="0"/>
          <p:bldP spid="17" grpId="0"/>
          <p:bldP spid="18" grpId="0" animBg="1"/>
          <p:bldP spid="19" grpId="0"/>
          <p:bldP spid="20" grpId="0"/>
          <p:bldP spid="21" grpId="0" animBg="1"/>
          <p:bldP spid="24" grpId="0"/>
          <p:bldP spid="25" grpId="0" animBg="1"/>
          <p:bldP spid="26" grpId="0" animBg="1"/>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right)">
                                          <p:cBhvr>
                                            <p:cTn id="7" dur="1000"/>
                                            <p:tgtEl>
                                              <p:spTgt spid="29"/>
                                            </p:tgtEl>
                                          </p:cBhvr>
                                        </p:animEffect>
                                      </p:childTnLst>
                                    </p:cTn>
                                  </p:par>
                                  <p:par>
                                    <p:cTn id="8" presetID="22" presetClass="entr" presetSubtype="8"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left)">
                                          <p:cBhvr>
                                            <p:cTn id="10" dur="10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ppt_x"/>
                                              </p:val>
                                            </p:tav>
                                            <p:tav tm="100000">
                                              <p:val>
                                                <p:strVal val="#ppt_x"/>
                                              </p:val>
                                            </p:tav>
                                          </p:tavLst>
                                        </p:anim>
                                        <p:anim calcmode="lin" valueType="num">
                                          <p:cBhvr additive="base">
                                            <p:cTn id="16" dur="10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1000" fill="hold"/>
                                            <p:tgtEl>
                                              <p:spTgt spid="28"/>
                                            </p:tgtEl>
                                            <p:attrNameLst>
                                              <p:attrName>ppt_x</p:attrName>
                                            </p:attrNameLst>
                                          </p:cBhvr>
                                          <p:tavLst>
                                            <p:tav tm="0">
                                              <p:val>
                                                <p:strVal val="1+#ppt_w/2"/>
                                              </p:val>
                                            </p:tav>
                                            <p:tav tm="100000">
                                              <p:val>
                                                <p:strVal val="#ppt_x"/>
                                              </p:val>
                                            </p:tav>
                                          </p:tavLst>
                                        </p:anim>
                                        <p:anim calcmode="lin" valueType="num">
                                          <p:cBhvr additive="base">
                                            <p:cTn id="21" dur="10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childTnLst>
                              </p:cTn>
                            </p:par>
                            <p:par>
                              <p:cTn id="48" fill="hold">
                                <p:stCondLst>
                                  <p:cond delay="4000"/>
                                </p:stCondLst>
                                <p:childTnLst>
                                  <p:par>
                                    <p:cTn id="49" presetID="22" presetClass="entr" presetSubtype="4"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00"/>
                                            <p:tgtEl>
                                              <p:spTgt spid="6"/>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down)">
                                          <p:cBhvr>
                                            <p:cTn id="54" dur="500"/>
                                            <p:tgtEl>
                                              <p:spTgt spid="9"/>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down)">
                                          <p:cBhvr>
                                            <p:cTn id="57" dur="500"/>
                                            <p:tgtEl>
                                              <p:spTgt spid="10"/>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down)">
                                          <p:cBhvr>
                                            <p:cTn id="60" dur="500"/>
                                            <p:tgtEl>
                                              <p:spTgt spid="26"/>
                                            </p:tgtEl>
                                          </p:cBhvr>
                                        </p:animEffect>
                                      </p:childTnLst>
                                    </p:cTn>
                                  </p:par>
                                </p:childTnLst>
                              </p:cTn>
                            </p:par>
                            <p:par>
                              <p:cTn id="61" fill="hold">
                                <p:stCondLst>
                                  <p:cond delay="4500"/>
                                </p:stCondLst>
                                <p:childTnLst>
                                  <p:par>
                                    <p:cTn id="62" presetID="2" presetClass="entr" presetSubtype="4"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additive="base">
                                            <p:cTn id="64" dur="500" fill="hold"/>
                                            <p:tgtEl>
                                              <p:spTgt spid="11"/>
                                            </p:tgtEl>
                                            <p:attrNameLst>
                                              <p:attrName>ppt_x</p:attrName>
                                            </p:attrNameLst>
                                          </p:cBhvr>
                                          <p:tavLst>
                                            <p:tav tm="0">
                                              <p:val>
                                                <p:strVal val="#ppt_x"/>
                                              </p:val>
                                            </p:tav>
                                            <p:tav tm="100000">
                                              <p:val>
                                                <p:strVal val="#ppt_x"/>
                                              </p:val>
                                            </p:tav>
                                          </p:tavLst>
                                        </p:anim>
                                        <p:anim calcmode="lin" valueType="num">
                                          <p:cBhvr additive="base">
                                            <p:cTn id="65" dur="500" fill="hold"/>
                                            <p:tgtEl>
                                              <p:spTgt spid="1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ppt_x"/>
                                              </p:val>
                                            </p:tav>
                                            <p:tav tm="100000">
                                              <p:val>
                                                <p:strVal val="#ppt_x"/>
                                              </p:val>
                                            </p:tav>
                                          </p:tavLst>
                                        </p:anim>
                                        <p:anim calcmode="lin" valueType="num">
                                          <p:cBhvr additive="base">
                                            <p:cTn id="69" dur="500" fill="hold"/>
                                            <p:tgtEl>
                                              <p:spTgt spid="12"/>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500" fill="hold"/>
                                            <p:tgtEl>
                                              <p:spTgt spid="13"/>
                                            </p:tgtEl>
                                            <p:attrNameLst>
                                              <p:attrName>ppt_x</p:attrName>
                                            </p:attrNameLst>
                                          </p:cBhvr>
                                          <p:tavLst>
                                            <p:tav tm="0">
                                              <p:val>
                                                <p:strVal val="#ppt_x"/>
                                              </p:val>
                                            </p:tav>
                                            <p:tav tm="100000">
                                              <p:val>
                                                <p:strVal val="#ppt_x"/>
                                              </p:val>
                                            </p:tav>
                                          </p:tavLst>
                                        </p:anim>
                                        <p:anim calcmode="lin" valueType="num">
                                          <p:cBhvr additive="base">
                                            <p:cTn id="73" dur="5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5000"/>
                                </p:stCondLst>
                                <p:childTnLst>
                                  <p:par>
                                    <p:cTn id="75" presetID="2" presetClass="entr" presetSubtype="4"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500" fill="hold"/>
                                            <p:tgtEl>
                                              <p:spTgt spid="14"/>
                                            </p:tgtEl>
                                            <p:attrNameLst>
                                              <p:attrName>ppt_x</p:attrName>
                                            </p:attrNameLst>
                                          </p:cBhvr>
                                          <p:tavLst>
                                            <p:tav tm="0">
                                              <p:val>
                                                <p:strVal val="#ppt_x"/>
                                              </p:val>
                                            </p:tav>
                                            <p:tav tm="100000">
                                              <p:val>
                                                <p:strVal val="#ppt_x"/>
                                              </p:val>
                                            </p:tav>
                                          </p:tavLst>
                                        </p:anim>
                                        <p:anim calcmode="lin" valueType="num">
                                          <p:cBhvr additive="base">
                                            <p:cTn id="78" dur="500" fill="hold"/>
                                            <p:tgtEl>
                                              <p:spTgt spid="1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ppt_x"/>
                                              </p:val>
                                            </p:tav>
                                            <p:tav tm="100000">
                                              <p:val>
                                                <p:strVal val="#ppt_x"/>
                                              </p:val>
                                            </p:tav>
                                          </p:tavLst>
                                        </p:anim>
                                        <p:anim calcmode="lin" valueType="num">
                                          <p:cBhvr additive="base">
                                            <p:cTn id="86" dur="500" fill="hold"/>
                                            <p:tgtEl>
                                              <p:spTgt spid="16"/>
                                            </p:tgtEl>
                                            <p:attrNameLst>
                                              <p:attrName>ppt_y</p:attrName>
                                            </p:attrNameLst>
                                          </p:cBhvr>
                                          <p:tavLst>
                                            <p:tav tm="0">
                                              <p:val>
                                                <p:strVal val="1+#ppt_h/2"/>
                                              </p:val>
                                            </p:tav>
                                            <p:tav tm="100000">
                                              <p:val>
                                                <p:strVal val="#ppt_y"/>
                                              </p:val>
                                            </p:tav>
                                          </p:tavLst>
                                        </p:anim>
                                      </p:childTnLst>
                                    </p:cTn>
                                  </p:par>
                                </p:childTnLst>
                              </p:cTn>
                            </p:par>
                            <p:par>
                              <p:cTn id="87" fill="hold">
                                <p:stCondLst>
                                  <p:cond delay="5500"/>
                                </p:stCondLst>
                                <p:childTnLst>
                                  <p:par>
                                    <p:cTn id="88" presetID="53" presetClass="entr" presetSubtype="16"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Effect transition="in" filter="fade">
                                          <p:cBhvr>
                                            <p:cTn id="92" dur="500"/>
                                            <p:tgtEl>
                                              <p:spTgt spid="17"/>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p:cTn id="95" dur="500" fill="hold"/>
                                            <p:tgtEl>
                                              <p:spTgt spid="18"/>
                                            </p:tgtEl>
                                            <p:attrNameLst>
                                              <p:attrName>ppt_w</p:attrName>
                                            </p:attrNameLst>
                                          </p:cBhvr>
                                          <p:tavLst>
                                            <p:tav tm="0">
                                              <p:val>
                                                <p:fltVal val="0"/>
                                              </p:val>
                                            </p:tav>
                                            <p:tav tm="100000">
                                              <p:val>
                                                <p:strVal val="#ppt_w"/>
                                              </p:val>
                                            </p:tav>
                                          </p:tavLst>
                                        </p:anim>
                                        <p:anim calcmode="lin" valueType="num">
                                          <p:cBhvr>
                                            <p:cTn id="96" dur="500" fill="hold"/>
                                            <p:tgtEl>
                                              <p:spTgt spid="18"/>
                                            </p:tgtEl>
                                            <p:attrNameLst>
                                              <p:attrName>ppt_h</p:attrName>
                                            </p:attrNameLst>
                                          </p:cBhvr>
                                          <p:tavLst>
                                            <p:tav tm="0">
                                              <p:val>
                                                <p:fltVal val="0"/>
                                              </p:val>
                                            </p:tav>
                                            <p:tav tm="100000">
                                              <p:val>
                                                <p:strVal val="#ppt_h"/>
                                              </p:val>
                                            </p:tav>
                                          </p:tavLst>
                                        </p:anim>
                                        <p:animEffect transition="in" filter="fade">
                                          <p:cBhvr>
                                            <p:cTn id="97" dur="500"/>
                                            <p:tgtEl>
                                              <p:spTgt spid="18"/>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9"/>
                                            </p:tgtEl>
                                            <p:attrNameLst>
                                              <p:attrName>style.visibility</p:attrName>
                                            </p:attrNameLst>
                                          </p:cBhvr>
                                          <p:to>
                                            <p:strVal val="visible"/>
                                          </p:to>
                                        </p:set>
                                        <p:anim calcmode="lin" valueType="num">
                                          <p:cBhvr>
                                            <p:cTn id="100" dur="500" fill="hold"/>
                                            <p:tgtEl>
                                              <p:spTgt spid="19"/>
                                            </p:tgtEl>
                                            <p:attrNameLst>
                                              <p:attrName>ppt_w</p:attrName>
                                            </p:attrNameLst>
                                          </p:cBhvr>
                                          <p:tavLst>
                                            <p:tav tm="0">
                                              <p:val>
                                                <p:fltVal val="0"/>
                                              </p:val>
                                            </p:tav>
                                            <p:tav tm="100000">
                                              <p:val>
                                                <p:strVal val="#ppt_w"/>
                                              </p:val>
                                            </p:tav>
                                          </p:tavLst>
                                        </p:anim>
                                        <p:anim calcmode="lin" valueType="num">
                                          <p:cBhvr>
                                            <p:cTn id="101" dur="500" fill="hold"/>
                                            <p:tgtEl>
                                              <p:spTgt spid="19"/>
                                            </p:tgtEl>
                                            <p:attrNameLst>
                                              <p:attrName>ppt_h</p:attrName>
                                            </p:attrNameLst>
                                          </p:cBhvr>
                                          <p:tavLst>
                                            <p:tav tm="0">
                                              <p:val>
                                                <p:fltVal val="0"/>
                                              </p:val>
                                            </p:tav>
                                            <p:tav tm="100000">
                                              <p:val>
                                                <p:strVal val="#ppt_h"/>
                                              </p:val>
                                            </p:tav>
                                          </p:tavLst>
                                        </p:anim>
                                        <p:animEffect transition="in" filter="fade">
                                          <p:cBhvr>
                                            <p:cTn id="102" dur="500"/>
                                            <p:tgtEl>
                                              <p:spTgt spid="19"/>
                                            </p:tgtEl>
                                          </p:cBhvr>
                                        </p:animEffect>
                                      </p:childTnLst>
                                    </p:cTn>
                                  </p:par>
                                </p:childTnLst>
                              </p:cTn>
                            </p:par>
                            <p:par>
                              <p:cTn id="103" fill="hold">
                                <p:stCondLst>
                                  <p:cond delay="6000"/>
                                </p:stCondLst>
                                <p:childTnLst>
                                  <p:par>
                                    <p:cTn id="104" presetID="53" presetClass="entr" presetSubtype="16"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 calcmode="lin" valueType="num">
                                          <p:cBhvr>
                                            <p:cTn id="106" dur="500" fill="hold"/>
                                            <p:tgtEl>
                                              <p:spTgt spid="20"/>
                                            </p:tgtEl>
                                            <p:attrNameLst>
                                              <p:attrName>ppt_w</p:attrName>
                                            </p:attrNameLst>
                                          </p:cBhvr>
                                          <p:tavLst>
                                            <p:tav tm="0">
                                              <p:val>
                                                <p:fltVal val="0"/>
                                              </p:val>
                                            </p:tav>
                                            <p:tav tm="100000">
                                              <p:val>
                                                <p:strVal val="#ppt_w"/>
                                              </p:val>
                                            </p:tav>
                                          </p:tavLst>
                                        </p:anim>
                                        <p:anim calcmode="lin" valueType="num">
                                          <p:cBhvr>
                                            <p:cTn id="107" dur="500" fill="hold"/>
                                            <p:tgtEl>
                                              <p:spTgt spid="20"/>
                                            </p:tgtEl>
                                            <p:attrNameLst>
                                              <p:attrName>ppt_h</p:attrName>
                                            </p:attrNameLst>
                                          </p:cBhvr>
                                          <p:tavLst>
                                            <p:tav tm="0">
                                              <p:val>
                                                <p:fltVal val="0"/>
                                              </p:val>
                                            </p:tav>
                                            <p:tav tm="100000">
                                              <p:val>
                                                <p:strVal val="#ppt_h"/>
                                              </p:val>
                                            </p:tav>
                                          </p:tavLst>
                                        </p:anim>
                                        <p:animEffect transition="in" filter="fade">
                                          <p:cBhvr>
                                            <p:cTn id="108" dur="500"/>
                                            <p:tgtEl>
                                              <p:spTgt spid="20"/>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p:cTn id="111" dur="500" fill="hold"/>
                                            <p:tgtEl>
                                              <p:spTgt spid="21"/>
                                            </p:tgtEl>
                                            <p:attrNameLst>
                                              <p:attrName>ppt_w</p:attrName>
                                            </p:attrNameLst>
                                          </p:cBhvr>
                                          <p:tavLst>
                                            <p:tav tm="0">
                                              <p:val>
                                                <p:fltVal val="0"/>
                                              </p:val>
                                            </p:tav>
                                            <p:tav tm="100000">
                                              <p:val>
                                                <p:strVal val="#ppt_w"/>
                                              </p:val>
                                            </p:tav>
                                          </p:tavLst>
                                        </p:anim>
                                        <p:anim calcmode="lin" valueType="num">
                                          <p:cBhvr>
                                            <p:cTn id="112" dur="500" fill="hold"/>
                                            <p:tgtEl>
                                              <p:spTgt spid="21"/>
                                            </p:tgtEl>
                                            <p:attrNameLst>
                                              <p:attrName>ppt_h</p:attrName>
                                            </p:attrNameLst>
                                          </p:cBhvr>
                                          <p:tavLst>
                                            <p:tav tm="0">
                                              <p:val>
                                                <p:fltVal val="0"/>
                                              </p:val>
                                            </p:tav>
                                            <p:tav tm="100000">
                                              <p:val>
                                                <p:strVal val="#ppt_h"/>
                                              </p:val>
                                            </p:tav>
                                          </p:tavLst>
                                        </p:anim>
                                        <p:animEffect transition="in" filter="fade">
                                          <p:cBhvr>
                                            <p:cTn id="113" dur="500"/>
                                            <p:tgtEl>
                                              <p:spTgt spid="21"/>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24"/>
                                            </p:tgtEl>
                                            <p:attrNameLst>
                                              <p:attrName>style.visibility</p:attrName>
                                            </p:attrNameLst>
                                          </p:cBhvr>
                                          <p:to>
                                            <p:strVal val="visible"/>
                                          </p:to>
                                        </p:set>
                                        <p:anim calcmode="lin" valueType="num">
                                          <p:cBhvr>
                                            <p:cTn id="116" dur="500" fill="hold"/>
                                            <p:tgtEl>
                                              <p:spTgt spid="24"/>
                                            </p:tgtEl>
                                            <p:attrNameLst>
                                              <p:attrName>ppt_w</p:attrName>
                                            </p:attrNameLst>
                                          </p:cBhvr>
                                          <p:tavLst>
                                            <p:tav tm="0">
                                              <p:val>
                                                <p:fltVal val="0"/>
                                              </p:val>
                                            </p:tav>
                                            <p:tav tm="100000">
                                              <p:val>
                                                <p:strVal val="#ppt_w"/>
                                              </p:val>
                                            </p:tav>
                                          </p:tavLst>
                                        </p:anim>
                                        <p:anim calcmode="lin" valueType="num">
                                          <p:cBhvr>
                                            <p:cTn id="117" dur="500" fill="hold"/>
                                            <p:tgtEl>
                                              <p:spTgt spid="24"/>
                                            </p:tgtEl>
                                            <p:attrNameLst>
                                              <p:attrName>ppt_h</p:attrName>
                                            </p:attrNameLst>
                                          </p:cBhvr>
                                          <p:tavLst>
                                            <p:tav tm="0">
                                              <p:val>
                                                <p:fltVal val="0"/>
                                              </p:val>
                                            </p:tav>
                                            <p:tav tm="100000">
                                              <p:val>
                                                <p:strVal val="#ppt_h"/>
                                              </p:val>
                                            </p:tav>
                                          </p:tavLst>
                                        </p:anim>
                                        <p:animEffect transition="in" filter="fade">
                                          <p:cBhvr>
                                            <p:cTn id="1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animBg="1"/>
          <p:bldP spid="9" grpId="0"/>
          <p:bldP spid="10" grpId="0"/>
          <p:bldP spid="11" grpId="0"/>
          <p:bldP spid="12" grpId="0" animBg="1"/>
          <p:bldP spid="13" grpId="0"/>
          <p:bldP spid="14" grpId="0"/>
          <p:bldP spid="15" grpId="0" animBg="1"/>
          <p:bldP spid="16" grpId="0"/>
          <p:bldP spid="17" grpId="0"/>
          <p:bldP spid="18" grpId="0" animBg="1"/>
          <p:bldP spid="19" grpId="0"/>
          <p:bldP spid="20" grpId="0"/>
          <p:bldP spid="21" grpId="0" animBg="1"/>
          <p:bldP spid="24" grpId="0"/>
          <p:bldP spid="25" grpId="0" animBg="1"/>
          <p:bldP spid="26" grpId="0" animBg="1"/>
          <p:bldP spid="27" grpId="0"/>
          <p:bldP spid="28"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2330537" y="1378998"/>
            <a:ext cx="920589" cy="892928"/>
          </a:xfrm>
          <a:custGeom>
            <a:avLst/>
            <a:gdLst>
              <a:gd name="T0" fmla="*/ 690 w 834"/>
              <a:gd name="T1" fmla="*/ 489 h 809"/>
              <a:gd name="T2" fmla="*/ 834 w 834"/>
              <a:gd name="T3" fmla="*/ 345 h 809"/>
              <a:gd name="T4" fmla="*/ 834 w 834"/>
              <a:gd name="T5" fmla="*/ 345 h 809"/>
              <a:gd name="T6" fmla="*/ 0 w 834"/>
              <a:gd name="T7" fmla="*/ 0 h 809"/>
              <a:gd name="T8" fmla="*/ 0 w 834"/>
              <a:gd name="T9" fmla="*/ 656 h 809"/>
              <a:gd name="T10" fmla="*/ 370 w 834"/>
              <a:gd name="T11" fmla="*/ 809 h 809"/>
              <a:gd name="T12" fmla="*/ 370 w 834"/>
              <a:gd name="T13" fmla="*/ 809 h 809"/>
              <a:gd name="T14" fmla="*/ 548 w 834"/>
              <a:gd name="T15" fmla="*/ 631 h 809"/>
              <a:gd name="T16" fmla="*/ 684 w 834"/>
              <a:gd name="T17" fmla="*/ 630 h 809"/>
              <a:gd name="T18" fmla="*/ 690 w 834"/>
              <a:gd name="T19" fmla="*/ 489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4" h="809">
                <a:moveTo>
                  <a:pt x="690" y="489"/>
                </a:moveTo>
                <a:cubicBezTo>
                  <a:pt x="834" y="345"/>
                  <a:pt x="834" y="345"/>
                  <a:pt x="834" y="345"/>
                </a:cubicBezTo>
                <a:cubicBezTo>
                  <a:pt x="834" y="345"/>
                  <a:pt x="834" y="345"/>
                  <a:pt x="834" y="345"/>
                </a:cubicBezTo>
                <a:cubicBezTo>
                  <a:pt x="604" y="115"/>
                  <a:pt x="302" y="0"/>
                  <a:pt x="0" y="0"/>
                </a:cubicBezTo>
                <a:cubicBezTo>
                  <a:pt x="0" y="656"/>
                  <a:pt x="0" y="656"/>
                  <a:pt x="0" y="656"/>
                </a:cubicBezTo>
                <a:cubicBezTo>
                  <a:pt x="134" y="656"/>
                  <a:pt x="268" y="707"/>
                  <a:pt x="370" y="809"/>
                </a:cubicBezTo>
                <a:cubicBezTo>
                  <a:pt x="370" y="809"/>
                  <a:pt x="370" y="809"/>
                  <a:pt x="370" y="809"/>
                </a:cubicBezTo>
                <a:cubicBezTo>
                  <a:pt x="548" y="631"/>
                  <a:pt x="548" y="631"/>
                  <a:pt x="548" y="631"/>
                </a:cubicBezTo>
                <a:cubicBezTo>
                  <a:pt x="684" y="630"/>
                  <a:pt x="684" y="630"/>
                  <a:pt x="684" y="630"/>
                </a:cubicBezTo>
                <a:lnTo>
                  <a:pt x="690" y="489"/>
                </a:lnTo>
                <a:close/>
              </a:path>
            </a:pathLst>
          </a:custGeom>
          <a:solidFill>
            <a:srgbClr val="FFC553"/>
          </a:solidFill>
          <a:ln w="12700">
            <a:solidFill>
              <a:srgbClr val="FAFAFA"/>
            </a:solid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5" name="Freeform 6"/>
          <p:cNvSpPr>
            <a:spLocks/>
          </p:cNvSpPr>
          <p:nvPr/>
        </p:nvSpPr>
        <p:spPr bwMode="auto">
          <a:xfrm>
            <a:off x="3179513" y="2680216"/>
            <a:ext cx="222402" cy="106222"/>
          </a:xfrm>
          <a:custGeom>
            <a:avLst/>
            <a:gdLst>
              <a:gd name="T0" fmla="*/ 201 w 201"/>
              <a:gd name="T1" fmla="*/ 0 h 96"/>
              <a:gd name="T2" fmla="*/ 97 w 201"/>
              <a:gd name="T3" fmla="*/ 96 h 96"/>
              <a:gd name="T4" fmla="*/ 0 w 201"/>
              <a:gd name="T5" fmla="*/ 0 h 96"/>
              <a:gd name="T6" fmla="*/ 201 w 201"/>
              <a:gd name="T7" fmla="*/ 0 h 96"/>
            </a:gdLst>
            <a:ahLst/>
            <a:cxnLst>
              <a:cxn ang="0">
                <a:pos x="T0" y="T1"/>
              </a:cxn>
              <a:cxn ang="0">
                <a:pos x="T2" y="T3"/>
              </a:cxn>
              <a:cxn ang="0">
                <a:pos x="T4" y="T5"/>
              </a:cxn>
              <a:cxn ang="0">
                <a:pos x="T6" y="T7"/>
              </a:cxn>
            </a:cxnLst>
            <a:rect l="0" t="0" r="r" b="b"/>
            <a:pathLst>
              <a:path w="201" h="96">
                <a:moveTo>
                  <a:pt x="201" y="0"/>
                </a:moveTo>
                <a:lnTo>
                  <a:pt x="97" y="96"/>
                </a:lnTo>
                <a:lnTo>
                  <a:pt x="0" y="0"/>
                </a:lnTo>
                <a:lnTo>
                  <a:pt x="201" y="0"/>
                </a:lnTo>
                <a:close/>
              </a:path>
            </a:pathLst>
          </a:custGeom>
          <a:solidFill>
            <a:srgbClr val="ACE01E"/>
          </a:solidFill>
          <a:ln w="9525">
            <a:solidFill>
              <a:srgbClr val="000000"/>
            </a:solidFill>
            <a:round/>
            <a:headEnd/>
            <a:tailEnd/>
          </a:ln>
        </p:spPr>
        <p:txBody>
          <a:bodyPr vert="horz" wrap="square" lIns="82296" tIns="41148" rIns="82296" bIns="41148" numCol="1" anchor="t" anchorCtr="0" compatLnSpc="1">
            <a:prstTxWarp prst="textNoShape">
              <a:avLst/>
            </a:prstTxWarp>
          </a:bodyPr>
          <a:lstStyle/>
          <a:p>
            <a:endParaRPr lang="bg-BG">
              <a:latin typeface="微软雅黑" pitchFamily="34" charset="-122"/>
              <a:ea typeface="微软雅黑" pitchFamily="34" charset="-122"/>
            </a:endParaRPr>
          </a:p>
        </p:txBody>
      </p:sp>
      <p:sp>
        <p:nvSpPr>
          <p:cNvPr id="6" name="Freeform 7"/>
          <p:cNvSpPr>
            <a:spLocks/>
          </p:cNvSpPr>
          <p:nvPr/>
        </p:nvSpPr>
        <p:spPr bwMode="auto">
          <a:xfrm>
            <a:off x="1409947" y="1378998"/>
            <a:ext cx="1026811" cy="892928"/>
          </a:xfrm>
          <a:custGeom>
            <a:avLst/>
            <a:gdLst>
              <a:gd name="T0" fmla="*/ 834 w 930"/>
              <a:gd name="T1" fmla="*/ 204 h 809"/>
              <a:gd name="T2" fmla="*/ 834 w 930"/>
              <a:gd name="T3" fmla="*/ 0 h 809"/>
              <a:gd name="T4" fmla="*/ 834 w 930"/>
              <a:gd name="T5" fmla="*/ 0 h 809"/>
              <a:gd name="T6" fmla="*/ 0 w 930"/>
              <a:gd name="T7" fmla="*/ 345 h 809"/>
              <a:gd name="T8" fmla="*/ 464 w 930"/>
              <a:gd name="T9" fmla="*/ 809 h 809"/>
              <a:gd name="T10" fmla="*/ 834 w 930"/>
              <a:gd name="T11" fmla="*/ 656 h 809"/>
              <a:gd name="T12" fmla="*/ 834 w 930"/>
              <a:gd name="T13" fmla="*/ 656 h 809"/>
              <a:gd name="T14" fmla="*/ 834 w 930"/>
              <a:gd name="T15" fmla="*/ 405 h 809"/>
              <a:gd name="T16" fmla="*/ 930 w 930"/>
              <a:gd name="T17" fmla="*/ 307 h 809"/>
              <a:gd name="T18" fmla="*/ 834 w 930"/>
              <a:gd name="T19" fmla="*/ 204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0" h="809">
                <a:moveTo>
                  <a:pt x="834" y="204"/>
                </a:moveTo>
                <a:cubicBezTo>
                  <a:pt x="834" y="0"/>
                  <a:pt x="834" y="0"/>
                  <a:pt x="834" y="0"/>
                </a:cubicBezTo>
                <a:cubicBezTo>
                  <a:pt x="834" y="0"/>
                  <a:pt x="834" y="0"/>
                  <a:pt x="834" y="0"/>
                </a:cubicBezTo>
                <a:cubicBezTo>
                  <a:pt x="509" y="0"/>
                  <a:pt x="214" y="132"/>
                  <a:pt x="0" y="345"/>
                </a:cubicBezTo>
                <a:cubicBezTo>
                  <a:pt x="464" y="809"/>
                  <a:pt x="464" y="809"/>
                  <a:pt x="464" y="809"/>
                </a:cubicBezTo>
                <a:cubicBezTo>
                  <a:pt x="559" y="714"/>
                  <a:pt x="690" y="656"/>
                  <a:pt x="834" y="656"/>
                </a:cubicBezTo>
                <a:cubicBezTo>
                  <a:pt x="834" y="656"/>
                  <a:pt x="834" y="656"/>
                  <a:pt x="834" y="656"/>
                </a:cubicBezTo>
                <a:cubicBezTo>
                  <a:pt x="834" y="405"/>
                  <a:pt x="834" y="405"/>
                  <a:pt x="834" y="405"/>
                </a:cubicBezTo>
                <a:cubicBezTo>
                  <a:pt x="930" y="307"/>
                  <a:pt x="930" y="307"/>
                  <a:pt x="930" y="307"/>
                </a:cubicBezTo>
                <a:lnTo>
                  <a:pt x="834" y="204"/>
                </a:lnTo>
                <a:close/>
              </a:path>
            </a:pathLst>
          </a:custGeom>
          <a:solidFill>
            <a:srgbClr val="F18D1B"/>
          </a:solidFill>
          <a:ln w="12700">
            <a:solidFill>
              <a:srgbClr val="FAFAFA"/>
            </a:solid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 name="Freeform 8"/>
          <p:cNvSpPr>
            <a:spLocks/>
          </p:cNvSpPr>
          <p:nvPr/>
        </p:nvSpPr>
        <p:spPr bwMode="auto">
          <a:xfrm>
            <a:off x="1035646" y="1759629"/>
            <a:ext cx="892928" cy="920589"/>
          </a:xfrm>
          <a:custGeom>
            <a:avLst/>
            <a:gdLst>
              <a:gd name="T0" fmla="*/ 0 w 809"/>
              <a:gd name="T1" fmla="*/ 834 h 834"/>
              <a:gd name="T2" fmla="*/ 656 w 809"/>
              <a:gd name="T3" fmla="*/ 834 h 834"/>
              <a:gd name="T4" fmla="*/ 809 w 809"/>
              <a:gd name="T5" fmla="*/ 464 h 834"/>
              <a:gd name="T6" fmla="*/ 631 w 809"/>
              <a:gd name="T7" fmla="*/ 286 h 834"/>
              <a:gd name="T8" fmla="*/ 626 w 809"/>
              <a:gd name="T9" fmla="*/ 146 h 834"/>
              <a:gd name="T10" fmla="*/ 489 w 809"/>
              <a:gd name="T11" fmla="*/ 144 h 834"/>
              <a:gd name="T12" fmla="*/ 345 w 809"/>
              <a:gd name="T13" fmla="*/ 0 h 834"/>
              <a:gd name="T14" fmla="*/ 0 w 809"/>
              <a:gd name="T15" fmla="*/ 834 h 8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9" h="834">
                <a:moveTo>
                  <a:pt x="0" y="834"/>
                </a:moveTo>
                <a:cubicBezTo>
                  <a:pt x="656" y="834"/>
                  <a:pt x="656" y="834"/>
                  <a:pt x="656" y="834"/>
                </a:cubicBezTo>
                <a:cubicBezTo>
                  <a:pt x="656" y="700"/>
                  <a:pt x="707" y="566"/>
                  <a:pt x="809" y="464"/>
                </a:cubicBezTo>
                <a:cubicBezTo>
                  <a:pt x="631" y="286"/>
                  <a:pt x="631" y="286"/>
                  <a:pt x="631" y="286"/>
                </a:cubicBezTo>
                <a:cubicBezTo>
                  <a:pt x="626" y="146"/>
                  <a:pt x="626" y="146"/>
                  <a:pt x="626" y="146"/>
                </a:cubicBezTo>
                <a:cubicBezTo>
                  <a:pt x="489" y="144"/>
                  <a:pt x="489" y="144"/>
                  <a:pt x="489" y="144"/>
                </a:cubicBezTo>
                <a:cubicBezTo>
                  <a:pt x="345" y="0"/>
                  <a:pt x="345" y="0"/>
                  <a:pt x="345" y="0"/>
                </a:cubicBezTo>
                <a:cubicBezTo>
                  <a:pt x="115" y="231"/>
                  <a:pt x="0" y="532"/>
                  <a:pt x="0" y="834"/>
                </a:cubicBezTo>
                <a:close/>
              </a:path>
            </a:pathLst>
          </a:custGeom>
          <a:solidFill>
            <a:srgbClr val="FFC553"/>
          </a:solidFill>
          <a:ln w="12700">
            <a:solidFill>
              <a:srgbClr val="FAFAFA"/>
            </a:solid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 name="Freeform 9"/>
          <p:cNvSpPr>
            <a:spLocks/>
          </p:cNvSpPr>
          <p:nvPr/>
        </p:nvSpPr>
        <p:spPr bwMode="auto">
          <a:xfrm>
            <a:off x="1035646" y="2575100"/>
            <a:ext cx="892928" cy="1025705"/>
          </a:xfrm>
          <a:custGeom>
            <a:avLst/>
            <a:gdLst>
              <a:gd name="T0" fmla="*/ 345 w 809"/>
              <a:gd name="T1" fmla="*/ 929 h 929"/>
              <a:gd name="T2" fmla="*/ 809 w 809"/>
              <a:gd name="T3" fmla="*/ 465 h 929"/>
              <a:gd name="T4" fmla="*/ 656 w 809"/>
              <a:gd name="T5" fmla="*/ 95 h 929"/>
              <a:gd name="T6" fmla="*/ 405 w 809"/>
              <a:gd name="T7" fmla="*/ 95 h 929"/>
              <a:gd name="T8" fmla="*/ 301 w 809"/>
              <a:gd name="T9" fmla="*/ 0 h 929"/>
              <a:gd name="T10" fmla="*/ 204 w 809"/>
              <a:gd name="T11" fmla="*/ 95 h 929"/>
              <a:gd name="T12" fmla="*/ 0 w 809"/>
              <a:gd name="T13" fmla="*/ 95 h 929"/>
              <a:gd name="T14" fmla="*/ 345 w 809"/>
              <a:gd name="T15" fmla="*/ 929 h 9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9" h="929">
                <a:moveTo>
                  <a:pt x="345" y="929"/>
                </a:moveTo>
                <a:cubicBezTo>
                  <a:pt x="809" y="465"/>
                  <a:pt x="809" y="465"/>
                  <a:pt x="809" y="465"/>
                </a:cubicBezTo>
                <a:cubicBezTo>
                  <a:pt x="715" y="370"/>
                  <a:pt x="656" y="240"/>
                  <a:pt x="656" y="95"/>
                </a:cubicBezTo>
                <a:cubicBezTo>
                  <a:pt x="405" y="95"/>
                  <a:pt x="405" y="95"/>
                  <a:pt x="405" y="95"/>
                </a:cubicBezTo>
                <a:cubicBezTo>
                  <a:pt x="301" y="0"/>
                  <a:pt x="301" y="0"/>
                  <a:pt x="301" y="0"/>
                </a:cubicBezTo>
                <a:cubicBezTo>
                  <a:pt x="204" y="95"/>
                  <a:pt x="204" y="95"/>
                  <a:pt x="204" y="95"/>
                </a:cubicBezTo>
                <a:cubicBezTo>
                  <a:pt x="0" y="95"/>
                  <a:pt x="0" y="95"/>
                  <a:pt x="0" y="95"/>
                </a:cubicBezTo>
                <a:cubicBezTo>
                  <a:pt x="0" y="421"/>
                  <a:pt x="132" y="715"/>
                  <a:pt x="345" y="929"/>
                </a:cubicBezTo>
                <a:close/>
              </a:path>
            </a:pathLst>
          </a:custGeom>
          <a:solidFill>
            <a:srgbClr val="FAFAFA">
              <a:lumMod val="90000"/>
            </a:srgbClr>
          </a:solidFill>
          <a:ln w="12700">
            <a:solidFill>
              <a:srgbClr val="FAFAFA"/>
            </a:solid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9" name="Freeform 10"/>
          <p:cNvSpPr>
            <a:spLocks/>
          </p:cNvSpPr>
          <p:nvPr/>
        </p:nvSpPr>
        <p:spPr bwMode="auto">
          <a:xfrm>
            <a:off x="1403616" y="3088505"/>
            <a:ext cx="920589" cy="892928"/>
          </a:xfrm>
          <a:custGeom>
            <a:avLst/>
            <a:gdLst>
              <a:gd name="T0" fmla="*/ 834 w 834"/>
              <a:gd name="T1" fmla="*/ 809 h 809"/>
              <a:gd name="T2" fmla="*/ 834 w 834"/>
              <a:gd name="T3" fmla="*/ 153 h 809"/>
              <a:gd name="T4" fmla="*/ 464 w 834"/>
              <a:gd name="T5" fmla="*/ 0 h 809"/>
              <a:gd name="T6" fmla="*/ 287 w 834"/>
              <a:gd name="T7" fmla="*/ 178 h 809"/>
              <a:gd name="T8" fmla="*/ 146 w 834"/>
              <a:gd name="T9" fmla="*/ 183 h 809"/>
              <a:gd name="T10" fmla="*/ 144 w 834"/>
              <a:gd name="T11" fmla="*/ 320 h 809"/>
              <a:gd name="T12" fmla="*/ 0 w 834"/>
              <a:gd name="T13" fmla="*/ 464 h 809"/>
              <a:gd name="T14" fmla="*/ 834 w 834"/>
              <a:gd name="T15" fmla="*/ 809 h 8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4" h="809">
                <a:moveTo>
                  <a:pt x="834" y="809"/>
                </a:moveTo>
                <a:cubicBezTo>
                  <a:pt x="834" y="153"/>
                  <a:pt x="834" y="153"/>
                  <a:pt x="834" y="153"/>
                </a:cubicBezTo>
                <a:cubicBezTo>
                  <a:pt x="700" y="153"/>
                  <a:pt x="566" y="102"/>
                  <a:pt x="464" y="0"/>
                </a:cubicBezTo>
                <a:cubicBezTo>
                  <a:pt x="287" y="178"/>
                  <a:pt x="287" y="178"/>
                  <a:pt x="287" y="178"/>
                </a:cubicBezTo>
                <a:cubicBezTo>
                  <a:pt x="146" y="183"/>
                  <a:pt x="146" y="183"/>
                  <a:pt x="146" y="183"/>
                </a:cubicBezTo>
                <a:cubicBezTo>
                  <a:pt x="144" y="320"/>
                  <a:pt x="144" y="320"/>
                  <a:pt x="144" y="320"/>
                </a:cubicBezTo>
                <a:cubicBezTo>
                  <a:pt x="0" y="464"/>
                  <a:pt x="0" y="464"/>
                  <a:pt x="0" y="464"/>
                </a:cubicBezTo>
                <a:cubicBezTo>
                  <a:pt x="231" y="694"/>
                  <a:pt x="532" y="809"/>
                  <a:pt x="834" y="809"/>
                </a:cubicBezTo>
                <a:close/>
              </a:path>
            </a:pathLst>
          </a:custGeom>
          <a:solidFill>
            <a:srgbClr val="FFC553"/>
          </a:solidFill>
          <a:ln w="12700">
            <a:solidFill>
              <a:srgbClr val="FAFAFA"/>
            </a:solid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0" name="Freeform 11"/>
          <p:cNvSpPr>
            <a:spLocks/>
          </p:cNvSpPr>
          <p:nvPr/>
        </p:nvSpPr>
        <p:spPr bwMode="auto">
          <a:xfrm>
            <a:off x="2219088" y="3088505"/>
            <a:ext cx="1025705" cy="892928"/>
          </a:xfrm>
          <a:custGeom>
            <a:avLst/>
            <a:gdLst>
              <a:gd name="T0" fmla="*/ 929 w 929"/>
              <a:gd name="T1" fmla="*/ 464 h 809"/>
              <a:gd name="T2" fmla="*/ 465 w 929"/>
              <a:gd name="T3" fmla="*/ 0 h 809"/>
              <a:gd name="T4" fmla="*/ 95 w 929"/>
              <a:gd name="T5" fmla="*/ 153 h 809"/>
              <a:gd name="T6" fmla="*/ 95 w 929"/>
              <a:gd name="T7" fmla="*/ 405 h 809"/>
              <a:gd name="T8" fmla="*/ 0 w 929"/>
              <a:gd name="T9" fmla="*/ 508 h 809"/>
              <a:gd name="T10" fmla="*/ 95 w 929"/>
              <a:gd name="T11" fmla="*/ 605 h 809"/>
              <a:gd name="T12" fmla="*/ 95 w 929"/>
              <a:gd name="T13" fmla="*/ 809 h 809"/>
              <a:gd name="T14" fmla="*/ 929 w 929"/>
              <a:gd name="T15" fmla="*/ 464 h 8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9" h="809">
                <a:moveTo>
                  <a:pt x="929" y="464"/>
                </a:moveTo>
                <a:cubicBezTo>
                  <a:pt x="465" y="0"/>
                  <a:pt x="465" y="0"/>
                  <a:pt x="465" y="0"/>
                </a:cubicBezTo>
                <a:cubicBezTo>
                  <a:pt x="370" y="95"/>
                  <a:pt x="240" y="153"/>
                  <a:pt x="95" y="153"/>
                </a:cubicBezTo>
                <a:cubicBezTo>
                  <a:pt x="95" y="405"/>
                  <a:pt x="95" y="405"/>
                  <a:pt x="95" y="405"/>
                </a:cubicBezTo>
                <a:cubicBezTo>
                  <a:pt x="0" y="508"/>
                  <a:pt x="0" y="508"/>
                  <a:pt x="0" y="508"/>
                </a:cubicBezTo>
                <a:cubicBezTo>
                  <a:pt x="95" y="605"/>
                  <a:pt x="95" y="605"/>
                  <a:pt x="95" y="605"/>
                </a:cubicBezTo>
                <a:cubicBezTo>
                  <a:pt x="95" y="809"/>
                  <a:pt x="95" y="809"/>
                  <a:pt x="95" y="809"/>
                </a:cubicBezTo>
                <a:cubicBezTo>
                  <a:pt x="421" y="809"/>
                  <a:pt x="715" y="677"/>
                  <a:pt x="929" y="464"/>
                </a:cubicBezTo>
                <a:close/>
              </a:path>
            </a:pathLst>
          </a:custGeom>
          <a:solidFill>
            <a:srgbClr val="F18D1B"/>
          </a:solidFill>
          <a:ln w="12700">
            <a:solidFill>
              <a:srgbClr val="FAFAFA"/>
            </a:solid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1" name="Freeform 12"/>
          <p:cNvSpPr>
            <a:spLocks/>
          </p:cNvSpPr>
          <p:nvPr/>
        </p:nvSpPr>
        <p:spPr bwMode="auto">
          <a:xfrm>
            <a:off x="2732493" y="2680219"/>
            <a:ext cx="892928" cy="920589"/>
          </a:xfrm>
          <a:custGeom>
            <a:avLst/>
            <a:gdLst>
              <a:gd name="T0" fmla="*/ 320 w 809"/>
              <a:gd name="T1" fmla="*/ 690 h 834"/>
              <a:gd name="T2" fmla="*/ 464 w 809"/>
              <a:gd name="T3" fmla="*/ 834 h 834"/>
              <a:gd name="T4" fmla="*/ 464 w 809"/>
              <a:gd name="T5" fmla="*/ 834 h 834"/>
              <a:gd name="T6" fmla="*/ 809 w 809"/>
              <a:gd name="T7" fmla="*/ 0 h 834"/>
              <a:gd name="T8" fmla="*/ 153 w 809"/>
              <a:gd name="T9" fmla="*/ 0 h 834"/>
              <a:gd name="T10" fmla="*/ 0 w 809"/>
              <a:gd name="T11" fmla="*/ 370 h 834"/>
              <a:gd name="T12" fmla="*/ 0 w 809"/>
              <a:gd name="T13" fmla="*/ 370 h 834"/>
              <a:gd name="T14" fmla="*/ 178 w 809"/>
              <a:gd name="T15" fmla="*/ 548 h 834"/>
              <a:gd name="T16" fmla="*/ 179 w 809"/>
              <a:gd name="T17" fmla="*/ 684 h 834"/>
              <a:gd name="T18" fmla="*/ 320 w 809"/>
              <a:gd name="T19" fmla="*/ 69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9" h="834">
                <a:moveTo>
                  <a:pt x="320" y="690"/>
                </a:moveTo>
                <a:cubicBezTo>
                  <a:pt x="464" y="834"/>
                  <a:pt x="464" y="834"/>
                  <a:pt x="464" y="834"/>
                </a:cubicBezTo>
                <a:cubicBezTo>
                  <a:pt x="464" y="834"/>
                  <a:pt x="464" y="834"/>
                  <a:pt x="464" y="834"/>
                </a:cubicBezTo>
                <a:cubicBezTo>
                  <a:pt x="694" y="604"/>
                  <a:pt x="809" y="302"/>
                  <a:pt x="809" y="0"/>
                </a:cubicBezTo>
                <a:cubicBezTo>
                  <a:pt x="153" y="0"/>
                  <a:pt x="153" y="0"/>
                  <a:pt x="153" y="0"/>
                </a:cubicBezTo>
                <a:cubicBezTo>
                  <a:pt x="153" y="134"/>
                  <a:pt x="102" y="268"/>
                  <a:pt x="0" y="370"/>
                </a:cubicBezTo>
                <a:cubicBezTo>
                  <a:pt x="0" y="370"/>
                  <a:pt x="0" y="370"/>
                  <a:pt x="0" y="370"/>
                </a:cubicBezTo>
                <a:cubicBezTo>
                  <a:pt x="178" y="548"/>
                  <a:pt x="178" y="548"/>
                  <a:pt x="178" y="548"/>
                </a:cubicBezTo>
                <a:cubicBezTo>
                  <a:pt x="179" y="684"/>
                  <a:pt x="179" y="684"/>
                  <a:pt x="179" y="684"/>
                </a:cubicBezTo>
                <a:lnTo>
                  <a:pt x="320" y="690"/>
                </a:lnTo>
                <a:close/>
              </a:path>
            </a:pathLst>
          </a:custGeom>
          <a:solidFill>
            <a:srgbClr val="FFC553"/>
          </a:solidFill>
          <a:ln w="12700">
            <a:solidFill>
              <a:srgbClr val="FAFAFA"/>
            </a:solid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2" name="Freeform 13"/>
          <p:cNvSpPr>
            <a:spLocks/>
          </p:cNvSpPr>
          <p:nvPr/>
        </p:nvSpPr>
        <p:spPr bwMode="auto">
          <a:xfrm>
            <a:off x="2738823" y="1759629"/>
            <a:ext cx="892928" cy="1026811"/>
          </a:xfrm>
          <a:custGeom>
            <a:avLst/>
            <a:gdLst>
              <a:gd name="T0" fmla="*/ 606 w 809"/>
              <a:gd name="T1" fmla="*/ 834 h 930"/>
              <a:gd name="T2" fmla="*/ 809 w 809"/>
              <a:gd name="T3" fmla="*/ 834 h 930"/>
              <a:gd name="T4" fmla="*/ 809 w 809"/>
              <a:gd name="T5" fmla="*/ 834 h 930"/>
              <a:gd name="T6" fmla="*/ 464 w 809"/>
              <a:gd name="T7" fmla="*/ 0 h 930"/>
              <a:gd name="T8" fmla="*/ 0 w 809"/>
              <a:gd name="T9" fmla="*/ 464 h 930"/>
              <a:gd name="T10" fmla="*/ 153 w 809"/>
              <a:gd name="T11" fmla="*/ 834 h 930"/>
              <a:gd name="T12" fmla="*/ 153 w 809"/>
              <a:gd name="T13" fmla="*/ 834 h 930"/>
              <a:gd name="T14" fmla="*/ 405 w 809"/>
              <a:gd name="T15" fmla="*/ 834 h 930"/>
              <a:gd name="T16" fmla="*/ 502 w 809"/>
              <a:gd name="T17" fmla="*/ 930 h 930"/>
              <a:gd name="T18" fmla="*/ 606 w 809"/>
              <a:gd name="T19" fmla="*/ 834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9" h="930">
                <a:moveTo>
                  <a:pt x="606" y="834"/>
                </a:moveTo>
                <a:cubicBezTo>
                  <a:pt x="809" y="834"/>
                  <a:pt x="809" y="834"/>
                  <a:pt x="809" y="834"/>
                </a:cubicBezTo>
                <a:cubicBezTo>
                  <a:pt x="809" y="834"/>
                  <a:pt x="809" y="834"/>
                  <a:pt x="809" y="834"/>
                </a:cubicBezTo>
                <a:cubicBezTo>
                  <a:pt x="809" y="508"/>
                  <a:pt x="677" y="214"/>
                  <a:pt x="464" y="0"/>
                </a:cubicBezTo>
                <a:cubicBezTo>
                  <a:pt x="0" y="464"/>
                  <a:pt x="0" y="464"/>
                  <a:pt x="0" y="464"/>
                </a:cubicBezTo>
                <a:cubicBezTo>
                  <a:pt x="95" y="559"/>
                  <a:pt x="153" y="690"/>
                  <a:pt x="153" y="834"/>
                </a:cubicBezTo>
                <a:cubicBezTo>
                  <a:pt x="153" y="834"/>
                  <a:pt x="153" y="834"/>
                  <a:pt x="153" y="834"/>
                </a:cubicBezTo>
                <a:cubicBezTo>
                  <a:pt x="405" y="834"/>
                  <a:pt x="405" y="834"/>
                  <a:pt x="405" y="834"/>
                </a:cubicBezTo>
                <a:cubicBezTo>
                  <a:pt x="502" y="930"/>
                  <a:pt x="502" y="930"/>
                  <a:pt x="502" y="930"/>
                </a:cubicBezTo>
                <a:lnTo>
                  <a:pt x="606" y="834"/>
                </a:lnTo>
                <a:close/>
              </a:path>
            </a:pathLst>
          </a:custGeom>
          <a:solidFill>
            <a:srgbClr val="FAFAFA">
              <a:lumMod val="90000"/>
            </a:srgbClr>
          </a:solidFill>
          <a:ln w="12700">
            <a:solidFill>
              <a:srgbClr val="FAFAFA"/>
            </a:solid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3" name="Freeform 5"/>
          <p:cNvSpPr>
            <a:spLocks noEditPoints="1"/>
          </p:cNvSpPr>
          <p:nvPr/>
        </p:nvSpPr>
        <p:spPr bwMode="auto">
          <a:xfrm>
            <a:off x="2519221" y="3279523"/>
            <a:ext cx="246190" cy="245777"/>
          </a:xfrm>
          <a:custGeom>
            <a:avLst/>
            <a:gdLst>
              <a:gd name="T0" fmla="*/ 824 w 1648"/>
              <a:gd name="T1" fmla="*/ 1648 h 1648"/>
              <a:gd name="T2" fmla="*/ 0 w 1648"/>
              <a:gd name="T3" fmla="*/ 824 h 1648"/>
              <a:gd name="T4" fmla="*/ 824 w 1648"/>
              <a:gd name="T5" fmla="*/ 0 h 1648"/>
              <a:gd name="T6" fmla="*/ 1648 w 1648"/>
              <a:gd name="T7" fmla="*/ 824 h 1648"/>
              <a:gd name="T8" fmla="*/ 824 w 1648"/>
              <a:gd name="T9" fmla="*/ 1648 h 1648"/>
              <a:gd name="T10" fmla="*/ 824 w 1648"/>
              <a:gd name="T11" fmla="*/ 160 h 1648"/>
              <a:gd name="T12" fmla="*/ 160 w 1648"/>
              <a:gd name="T13" fmla="*/ 824 h 1648"/>
              <a:gd name="T14" fmla="*/ 824 w 1648"/>
              <a:gd name="T15" fmla="*/ 1488 h 1648"/>
              <a:gd name="T16" fmla="*/ 1488 w 1648"/>
              <a:gd name="T17" fmla="*/ 824 h 1648"/>
              <a:gd name="T18" fmla="*/ 824 w 1648"/>
              <a:gd name="T19" fmla="*/ 160 h 1648"/>
              <a:gd name="T20" fmla="*/ 1375 w 1648"/>
              <a:gd name="T21" fmla="*/ 659 h 1648"/>
              <a:gd name="T22" fmla="*/ 1339 w 1648"/>
              <a:gd name="T23" fmla="*/ 573 h 1648"/>
              <a:gd name="T24" fmla="*/ 1171 w 1648"/>
              <a:gd name="T25" fmla="*/ 649 h 1648"/>
              <a:gd name="T26" fmla="*/ 1206 w 1648"/>
              <a:gd name="T27" fmla="*/ 735 h 1648"/>
              <a:gd name="T28" fmla="*/ 1375 w 1648"/>
              <a:gd name="T29" fmla="*/ 659 h 1648"/>
              <a:gd name="T30" fmla="*/ 511 w 1648"/>
              <a:gd name="T31" fmla="*/ 597 h 1648"/>
              <a:gd name="T32" fmla="*/ 575 w 1648"/>
              <a:gd name="T33" fmla="*/ 531 h 1648"/>
              <a:gd name="T34" fmla="*/ 445 w 1648"/>
              <a:gd name="T35" fmla="*/ 396 h 1648"/>
              <a:gd name="T36" fmla="*/ 382 w 1648"/>
              <a:gd name="T37" fmla="*/ 462 h 1648"/>
              <a:gd name="T38" fmla="*/ 511 w 1648"/>
              <a:gd name="T39" fmla="*/ 597 h 1648"/>
              <a:gd name="T40" fmla="*/ 629 w 1648"/>
              <a:gd name="T41" fmla="*/ 493 h 1648"/>
              <a:gd name="T42" fmla="*/ 711 w 1648"/>
              <a:gd name="T43" fmla="*/ 457 h 1648"/>
              <a:gd name="T44" fmla="*/ 640 w 1648"/>
              <a:gd name="T45" fmla="*/ 280 h 1648"/>
              <a:gd name="T46" fmla="*/ 558 w 1648"/>
              <a:gd name="T47" fmla="*/ 316 h 1648"/>
              <a:gd name="T48" fmla="*/ 629 w 1648"/>
              <a:gd name="T49" fmla="*/ 493 h 1648"/>
              <a:gd name="T50" fmla="*/ 440 w 1648"/>
              <a:gd name="T51" fmla="*/ 741 h 1648"/>
              <a:gd name="T52" fmla="*/ 474 w 1648"/>
              <a:gd name="T53" fmla="*/ 655 h 1648"/>
              <a:gd name="T54" fmla="*/ 304 w 1648"/>
              <a:gd name="T55" fmla="*/ 582 h 1648"/>
              <a:gd name="T56" fmla="*/ 270 w 1648"/>
              <a:gd name="T57" fmla="*/ 668 h 1648"/>
              <a:gd name="T58" fmla="*/ 440 w 1648"/>
              <a:gd name="T59" fmla="*/ 741 h 1648"/>
              <a:gd name="T60" fmla="*/ 1088 w 1648"/>
              <a:gd name="T61" fmla="*/ 315 h 1648"/>
              <a:gd name="T62" fmla="*/ 1005 w 1648"/>
              <a:gd name="T63" fmla="*/ 280 h 1648"/>
              <a:gd name="T64" fmla="*/ 935 w 1648"/>
              <a:gd name="T65" fmla="*/ 456 h 1648"/>
              <a:gd name="T66" fmla="*/ 1017 w 1648"/>
              <a:gd name="T67" fmla="*/ 492 h 1648"/>
              <a:gd name="T68" fmla="*/ 1088 w 1648"/>
              <a:gd name="T69" fmla="*/ 315 h 1648"/>
              <a:gd name="T70" fmla="*/ 1266 w 1648"/>
              <a:gd name="T71" fmla="*/ 462 h 1648"/>
              <a:gd name="T72" fmla="*/ 1203 w 1648"/>
              <a:gd name="T73" fmla="*/ 396 h 1648"/>
              <a:gd name="T74" fmla="*/ 1073 w 1648"/>
              <a:gd name="T75" fmla="*/ 531 h 1648"/>
              <a:gd name="T76" fmla="*/ 1136 w 1648"/>
              <a:gd name="T77" fmla="*/ 597 h 1648"/>
              <a:gd name="T78" fmla="*/ 1266 w 1648"/>
              <a:gd name="T79" fmla="*/ 462 h 1648"/>
              <a:gd name="T80" fmla="*/ 869 w 1648"/>
              <a:gd name="T81" fmla="*/ 251 h 1648"/>
              <a:gd name="T82" fmla="*/ 824 w 1648"/>
              <a:gd name="T83" fmla="*/ 250 h 1648"/>
              <a:gd name="T84" fmla="*/ 779 w 1648"/>
              <a:gd name="T85" fmla="*/ 251 h 1648"/>
              <a:gd name="T86" fmla="*/ 779 w 1648"/>
              <a:gd name="T87" fmla="*/ 443 h 1648"/>
              <a:gd name="T88" fmla="*/ 824 w 1648"/>
              <a:gd name="T89" fmla="*/ 440 h 1648"/>
              <a:gd name="T90" fmla="*/ 869 w 1648"/>
              <a:gd name="T91" fmla="*/ 443 h 1648"/>
              <a:gd name="T92" fmla="*/ 869 w 1648"/>
              <a:gd name="T93" fmla="*/ 251 h 1648"/>
              <a:gd name="T94" fmla="*/ 824 w 1648"/>
              <a:gd name="T95" fmla="*/ 1198 h 1648"/>
              <a:gd name="T96" fmla="*/ 663 w 1648"/>
              <a:gd name="T97" fmla="*/ 1037 h 1648"/>
              <a:gd name="T98" fmla="*/ 746 w 1648"/>
              <a:gd name="T99" fmla="*/ 896 h 1648"/>
              <a:gd name="T100" fmla="*/ 824 w 1648"/>
              <a:gd name="T101" fmla="*/ 532 h 1648"/>
              <a:gd name="T102" fmla="*/ 902 w 1648"/>
              <a:gd name="T103" fmla="*/ 896 h 1648"/>
              <a:gd name="T104" fmla="*/ 985 w 1648"/>
              <a:gd name="T105" fmla="*/ 1037 h 1648"/>
              <a:gd name="T106" fmla="*/ 824 w 1648"/>
              <a:gd name="T107" fmla="*/ 119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48" h="1648">
                <a:moveTo>
                  <a:pt x="824" y="1648"/>
                </a:moveTo>
                <a:cubicBezTo>
                  <a:pt x="370" y="1648"/>
                  <a:pt x="0" y="1278"/>
                  <a:pt x="0" y="824"/>
                </a:cubicBezTo>
                <a:cubicBezTo>
                  <a:pt x="0" y="370"/>
                  <a:pt x="370" y="0"/>
                  <a:pt x="824" y="0"/>
                </a:cubicBezTo>
                <a:cubicBezTo>
                  <a:pt x="1278" y="0"/>
                  <a:pt x="1648" y="370"/>
                  <a:pt x="1648" y="824"/>
                </a:cubicBezTo>
                <a:cubicBezTo>
                  <a:pt x="1648" y="1278"/>
                  <a:pt x="1278" y="1648"/>
                  <a:pt x="824" y="1648"/>
                </a:cubicBezTo>
                <a:close/>
                <a:moveTo>
                  <a:pt x="824" y="160"/>
                </a:moveTo>
                <a:cubicBezTo>
                  <a:pt x="458" y="160"/>
                  <a:pt x="160" y="458"/>
                  <a:pt x="160" y="824"/>
                </a:cubicBezTo>
                <a:cubicBezTo>
                  <a:pt x="160" y="1190"/>
                  <a:pt x="458" y="1488"/>
                  <a:pt x="824" y="1488"/>
                </a:cubicBezTo>
                <a:cubicBezTo>
                  <a:pt x="1190" y="1488"/>
                  <a:pt x="1488" y="1190"/>
                  <a:pt x="1488" y="824"/>
                </a:cubicBezTo>
                <a:cubicBezTo>
                  <a:pt x="1488" y="458"/>
                  <a:pt x="1190" y="160"/>
                  <a:pt x="824" y="160"/>
                </a:cubicBezTo>
                <a:close/>
                <a:moveTo>
                  <a:pt x="1375" y="659"/>
                </a:moveTo>
                <a:cubicBezTo>
                  <a:pt x="1365" y="629"/>
                  <a:pt x="1353" y="601"/>
                  <a:pt x="1339" y="573"/>
                </a:cubicBezTo>
                <a:cubicBezTo>
                  <a:pt x="1171" y="649"/>
                  <a:pt x="1171" y="649"/>
                  <a:pt x="1171" y="649"/>
                </a:cubicBezTo>
                <a:cubicBezTo>
                  <a:pt x="1186" y="676"/>
                  <a:pt x="1198" y="705"/>
                  <a:pt x="1206" y="735"/>
                </a:cubicBezTo>
                <a:lnTo>
                  <a:pt x="1375" y="659"/>
                </a:lnTo>
                <a:close/>
                <a:moveTo>
                  <a:pt x="511" y="597"/>
                </a:moveTo>
                <a:cubicBezTo>
                  <a:pt x="530" y="572"/>
                  <a:pt x="551" y="550"/>
                  <a:pt x="575" y="531"/>
                </a:cubicBezTo>
                <a:cubicBezTo>
                  <a:pt x="445" y="396"/>
                  <a:pt x="445" y="396"/>
                  <a:pt x="445" y="396"/>
                </a:cubicBezTo>
                <a:cubicBezTo>
                  <a:pt x="422" y="416"/>
                  <a:pt x="401" y="438"/>
                  <a:pt x="382" y="462"/>
                </a:cubicBezTo>
                <a:lnTo>
                  <a:pt x="511" y="597"/>
                </a:lnTo>
                <a:close/>
                <a:moveTo>
                  <a:pt x="629" y="493"/>
                </a:moveTo>
                <a:cubicBezTo>
                  <a:pt x="655" y="478"/>
                  <a:pt x="683" y="465"/>
                  <a:pt x="711" y="457"/>
                </a:cubicBezTo>
                <a:cubicBezTo>
                  <a:pt x="640" y="280"/>
                  <a:pt x="640" y="280"/>
                  <a:pt x="640" y="280"/>
                </a:cubicBezTo>
                <a:cubicBezTo>
                  <a:pt x="612" y="290"/>
                  <a:pt x="585" y="302"/>
                  <a:pt x="558" y="316"/>
                </a:cubicBezTo>
                <a:lnTo>
                  <a:pt x="629" y="493"/>
                </a:lnTo>
                <a:close/>
                <a:moveTo>
                  <a:pt x="440" y="741"/>
                </a:moveTo>
                <a:cubicBezTo>
                  <a:pt x="448" y="711"/>
                  <a:pt x="459" y="682"/>
                  <a:pt x="474" y="655"/>
                </a:cubicBezTo>
                <a:cubicBezTo>
                  <a:pt x="304" y="582"/>
                  <a:pt x="304" y="582"/>
                  <a:pt x="304" y="582"/>
                </a:cubicBezTo>
                <a:cubicBezTo>
                  <a:pt x="291" y="610"/>
                  <a:pt x="279" y="638"/>
                  <a:pt x="270" y="668"/>
                </a:cubicBezTo>
                <a:lnTo>
                  <a:pt x="440" y="741"/>
                </a:lnTo>
                <a:close/>
                <a:moveTo>
                  <a:pt x="1088" y="315"/>
                </a:moveTo>
                <a:cubicBezTo>
                  <a:pt x="1061" y="301"/>
                  <a:pt x="1033" y="289"/>
                  <a:pt x="1005" y="280"/>
                </a:cubicBezTo>
                <a:cubicBezTo>
                  <a:pt x="935" y="456"/>
                  <a:pt x="935" y="456"/>
                  <a:pt x="935" y="456"/>
                </a:cubicBezTo>
                <a:cubicBezTo>
                  <a:pt x="964" y="465"/>
                  <a:pt x="991" y="477"/>
                  <a:pt x="1017" y="492"/>
                </a:cubicBezTo>
                <a:lnTo>
                  <a:pt x="1088" y="315"/>
                </a:lnTo>
                <a:close/>
                <a:moveTo>
                  <a:pt x="1266" y="462"/>
                </a:moveTo>
                <a:cubicBezTo>
                  <a:pt x="1247" y="438"/>
                  <a:pt x="1226" y="416"/>
                  <a:pt x="1203" y="396"/>
                </a:cubicBezTo>
                <a:cubicBezTo>
                  <a:pt x="1073" y="531"/>
                  <a:pt x="1073" y="531"/>
                  <a:pt x="1073" y="531"/>
                </a:cubicBezTo>
                <a:cubicBezTo>
                  <a:pt x="1097" y="550"/>
                  <a:pt x="1118" y="572"/>
                  <a:pt x="1136" y="597"/>
                </a:cubicBezTo>
                <a:lnTo>
                  <a:pt x="1266" y="462"/>
                </a:lnTo>
                <a:close/>
                <a:moveTo>
                  <a:pt x="869" y="251"/>
                </a:moveTo>
                <a:cubicBezTo>
                  <a:pt x="853" y="250"/>
                  <a:pt x="839" y="250"/>
                  <a:pt x="824" y="250"/>
                </a:cubicBezTo>
                <a:cubicBezTo>
                  <a:pt x="809" y="250"/>
                  <a:pt x="794" y="250"/>
                  <a:pt x="779" y="251"/>
                </a:cubicBezTo>
                <a:cubicBezTo>
                  <a:pt x="779" y="443"/>
                  <a:pt x="779" y="443"/>
                  <a:pt x="779" y="443"/>
                </a:cubicBezTo>
                <a:cubicBezTo>
                  <a:pt x="794" y="441"/>
                  <a:pt x="809" y="440"/>
                  <a:pt x="824" y="440"/>
                </a:cubicBezTo>
                <a:cubicBezTo>
                  <a:pt x="839" y="440"/>
                  <a:pt x="854" y="441"/>
                  <a:pt x="869" y="443"/>
                </a:cubicBezTo>
                <a:lnTo>
                  <a:pt x="869" y="251"/>
                </a:lnTo>
                <a:close/>
                <a:moveTo>
                  <a:pt x="824" y="1198"/>
                </a:moveTo>
                <a:cubicBezTo>
                  <a:pt x="735" y="1198"/>
                  <a:pt x="663" y="1126"/>
                  <a:pt x="663" y="1037"/>
                </a:cubicBezTo>
                <a:cubicBezTo>
                  <a:pt x="663" y="976"/>
                  <a:pt x="697" y="923"/>
                  <a:pt x="746" y="896"/>
                </a:cubicBezTo>
                <a:cubicBezTo>
                  <a:pt x="824" y="532"/>
                  <a:pt x="824" y="532"/>
                  <a:pt x="824" y="532"/>
                </a:cubicBezTo>
                <a:cubicBezTo>
                  <a:pt x="902" y="896"/>
                  <a:pt x="902" y="896"/>
                  <a:pt x="902" y="896"/>
                </a:cubicBezTo>
                <a:cubicBezTo>
                  <a:pt x="951" y="923"/>
                  <a:pt x="985" y="976"/>
                  <a:pt x="985" y="1037"/>
                </a:cubicBezTo>
                <a:cubicBezTo>
                  <a:pt x="985" y="1126"/>
                  <a:pt x="913" y="1198"/>
                  <a:pt x="824" y="1198"/>
                </a:cubicBez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4" name="Freeform 9"/>
          <p:cNvSpPr>
            <a:spLocks noEditPoints="1"/>
          </p:cNvSpPr>
          <p:nvPr/>
        </p:nvSpPr>
        <p:spPr bwMode="auto">
          <a:xfrm>
            <a:off x="1320522" y="2118014"/>
            <a:ext cx="282391" cy="165112"/>
          </a:xfrm>
          <a:custGeom>
            <a:avLst/>
            <a:gdLst>
              <a:gd name="T0" fmla="*/ 826 w 1648"/>
              <a:gd name="T1" fmla="*/ 962 h 962"/>
              <a:gd name="T2" fmla="*/ 0 w 1648"/>
              <a:gd name="T3" fmla="*/ 454 h 962"/>
              <a:gd name="T4" fmla="*/ 826 w 1648"/>
              <a:gd name="T5" fmla="*/ 0 h 962"/>
              <a:gd name="T6" fmla="*/ 1648 w 1648"/>
              <a:gd name="T7" fmla="*/ 452 h 962"/>
              <a:gd name="T8" fmla="*/ 826 w 1648"/>
              <a:gd name="T9" fmla="*/ 962 h 962"/>
              <a:gd name="T10" fmla="*/ 174 w 1648"/>
              <a:gd name="T11" fmla="*/ 456 h 962"/>
              <a:gd name="T12" fmla="*/ 826 w 1648"/>
              <a:gd name="T13" fmla="*/ 822 h 962"/>
              <a:gd name="T14" fmla="*/ 1478 w 1648"/>
              <a:gd name="T15" fmla="*/ 458 h 962"/>
              <a:gd name="T16" fmla="*/ 826 w 1648"/>
              <a:gd name="T17" fmla="*/ 140 h 962"/>
              <a:gd name="T18" fmla="*/ 174 w 1648"/>
              <a:gd name="T19" fmla="*/ 456 h 962"/>
              <a:gd name="T20" fmla="*/ 833 w 1648"/>
              <a:gd name="T21" fmla="*/ 481 h 962"/>
              <a:gd name="T22" fmla="*/ 600 w 1648"/>
              <a:gd name="T23" fmla="*/ 330 h 962"/>
              <a:gd name="T24" fmla="*/ 555 w 1648"/>
              <a:gd name="T25" fmla="*/ 481 h 962"/>
              <a:gd name="T26" fmla="*/ 833 w 1648"/>
              <a:gd name="T27" fmla="*/ 759 h 962"/>
              <a:gd name="T28" fmla="*/ 1111 w 1648"/>
              <a:gd name="T29" fmla="*/ 481 h 962"/>
              <a:gd name="T30" fmla="*/ 833 w 1648"/>
              <a:gd name="T31" fmla="*/ 203 h 962"/>
              <a:gd name="T32" fmla="*/ 692 w 1648"/>
              <a:gd name="T33" fmla="*/ 242 h 962"/>
              <a:gd name="T34" fmla="*/ 833 w 1648"/>
              <a:gd name="T35" fmla="*/ 481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8" h="962">
                <a:moveTo>
                  <a:pt x="826" y="962"/>
                </a:moveTo>
                <a:cubicBezTo>
                  <a:pt x="500" y="962"/>
                  <a:pt x="194" y="738"/>
                  <a:pt x="0" y="454"/>
                </a:cubicBezTo>
                <a:cubicBezTo>
                  <a:pt x="216" y="152"/>
                  <a:pt x="534" y="0"/>
                  <a:pt x="826" y="0"/>
                </a:cubicBezTo>
                <a:cubicBezTo>
                  <a:pt x="1120" y="0"/>
                  <a:pt x="1440" y="150"/>
                  <a:pt x="1648" y="452"/>
                </a:cubicBezTo>
                <a:cubicBezTo>
                  <a:pt x="1470" y="749"/>
                  <a:pt x="1164" y="962"/>
                  <a:pt x="826" y="962"/>
                </a:cubicBezTo>
                <a:close/>
                <a:moveTo>
                  <a:pt x="174" y="456"/>
                </a:moveTo>
                <a:cubicBezTo>
                  <a:pt x="334" y="653"/>
                  <a:pt x="569" y="822"/>
                  <a:pt x="826" y="822"/>
                </a:cubicBezTo>
                <a:cubicBezTo>
                  <a:pt x="1177" y="822"/>
                  <a:pt x="1404" y="559"/>
                  <a:pt x="1478" y="458"/>
                </a:cubicBezTo>
                <a:cubicBezTo>
                  <a:pt x="1320" y="271"/>
                  <a:pt x="1087" y="140"/>
                  <a:pt x="826" y="140"/>
                </a:cubicBezTo>
                <a:cubicBezTo>
                  <a:pt x="487" y="140"/>
                  <a:pt x="256" y="364"/>
                  <a:pt x="174" y="456"/>
                </a:cubicBezTo>
                <a:close/>
                <a:moveTo>
                  <a:pt x="833" y="481"/>
                </a:moveTo>
                <a:cubicBezTo>
                  <a:pt x="600" y="330"/>
                  <a:pt x="600" y="330"/>
                  <a:pt x="600" y="330"/>
                </a:cubicBezTo>
                <a:cubicBezTo>
                  <a:pt x="572" y="374"/>
                  <a:pt x="555" y="426"/>
                  <a:pt x="555" y="481"/>
                </a:cubicBezTo>
                <a:cubicBezTo>
                  <a:pt x="555" y="635"/>
                  <a:pt x="680" y="759"/>
                  <a:pt x="833" y="759"/>
                </a:cubicBezTo>
                <a:cubicBezTo>
                  <a:pt x="987" y="759"/>
                  <a:pt x="1111" y="635"/>
                  <a:pt x="1111" y="481"/>
                </a:cubicBezTo>
                <a:cubicBezTo>
                  <a:pt x="1111" y="328"/>
                  <a:pt x="987" y="203"/>
                  <a:pt x="833" y="203"/>
                </a:cubicBezTo>
                <a:cubicBezTo>
                  <a:pt x="782" y="203"/>
                  <a:pt x="734" y="217"/>
                  <a:pt x="692" y="242"/>
                </a:cubicBezTo>
                <a:lnTo>
                  <a:pt x="833" y="481"/>
                </a:ln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5" name="Freeform 13"/>
          <p:cNvSpPr>
            <a:spLocks noEditPoints="1"/>
          </p:cNvSpPr>
          <p:nvPr/>
        </p:nvSpPr>
        <p:spPr bwMode="auto">
          <a:xfrm>
            <a:off x="2125478" y="2367767"/>
            <a:ext cx="410114" cy="400650"/>
          </a:xfrm>
          <a:custGeom>
            <a:avLst/>
            <a:gdLst>
              <a:gd name="T0" fmla="*/ 1448 w 1684"/>
              <a:gd name="T1" fmla="*/ 1241 h 1646"/>
              <a:gd name="T2" fmla="*/ 1098 w 1684"/>
              <a:gd name="T3" fmla="*/ 938 h 1646"/>
              <a:gd name="T4" fmla="*/ 842 w 1684"/>
              <a:gd name="T5" fmla="*/ 0 h 1646"/>
              <a:gd name="T6" fmla="*/ 586 w 1684"/>
              <a:gd name="T7" fmla="*/ 938 h 1646"/>
              <a:gd name="T8" fmla="*/ 236 w 1684"/>
              <a:gd name="T9" fmla="*/ 1241 h 1646"/>
              <a:gd name="T10" fmla="*/ 18 w 1684"/>
              <a:gd name="T11" fmla="*/ 1646 h 1646"/>
              <a:gd name="T12" fmla="*/ 738 w 1684"/>
              <a:gd name="T13" fmla="*/ 1646 h 1646"/>
              <a:gd name="T14" fmla="*/ 787 w 1684"/>
              <a:gd name="T15" fmla="*/ 1397 h 1646"/>
              <a:gd name="T16" fmla="*/ 897 w 1684"/>
              <a:gd name="T17" fmla="*/ 1397 h 1646"/>
              <a:gd name="T18" fmla="*/ 946 w 1684"/>
              <a:gd name="T19" fmla="*/ 1646 h 1646"/>
              <a:gd name="T20" fmla="*/ 1666 w 1684"/>
              <a:gd name="T21" fmla="*/ 1646 h 1646"/>
              <a:gd name="T22" fmla="*/ 1448 w 1684"/>
              <a:gd name="T23" fmla="*/ 1241 h 1646"/>
              <a:gd name="T24" fmla="*/ 883 w 1684"/>
              <a:gd name="T25" fmla="*/ 1335 h 1646"/>
              <a:gd name="T26" fmla="*/ 803 w 1684"/>
              <a:gd name="T27" fmla="*/ 1335 h 1646"/>
              <a:gd name="T28" fmla="*/ 740 w 1684"/>
              <a:gd name="T29" fmla="*/ 1204 h 1646"/>
              <a:gd name="T30" fmla="*/ 946 w 1684"/>
              <a:gd name="T31" fmla="*/ 1204 h 1646"/>
              <a:gd name="T32" fmla="*/ 883 w 1684"/>
              <a:gd name="T33" fmla="*/ 1335 h 1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84" h="1646">
                <a:moveTo>
                  <a:pt x="1448" y="1241"/>
                </a:moveTo>
                <a:cubicBezTo>
                  <a:pt x="1212" y="1186"/>
                  <a:pt x="992" y="1139"/>
                  <a:pt x="1098" y="938"/>
                </a:cubicBezTo>
                <a:cubicBezTo>
                  <a:pt x="1422" y="327"/>
                  <a:pt x="1184" y="0"/>
                  <a:pt x="842" y="0"/>
                </a:cubicBezTo>
                <a:cubicBezTo>
                  <a:pt x="493" y="0"/>
                  <a:pt x="261" y="340"/>
                  <a:pt x="586" y="938"/>
                </a:cubicBezTo>
                <a:cubicBezTo>
                  <a:pt x="695" y="1140"/>
                  <a:pt x="467" y="1188"/>
                  <a:pt x="236" y="1241"/>
                </a:cubicBezTo>
                <a:cubicBezTo>
                  <a:pt x="0" y="1295"/>
                  <a:pt x="18" y="1420"/>
                  <a:pt x="18" y="1646"/>
                </a:cubicBezTo>
                <a:cubicBezTo>
                  <a:pt x="738" y="1646"/>
                  <a:pt x="738" y="1646"/>
                  <a:pt x="738" y="1646"/>
                </a:cubicBezTo>
                <a:cubicBezTo>
                  <a:pt x="787" y="1397"/>
                  <a:pt x="787" y="1397"/>
                  <a:pt x="787" y="1397"/>
                </a:cubicBezTo>
                <a:cubicBezTo>
                  <a:pt x="897" y="1397"/>
                  <a:pt x="897" y="1397"/>
                  <a:pt x="897" y="1397"/>
                </a:cubicBezTo>
                <a:cubicBezTo>
                  <a:pt x="946" y="1646"/>
                  <a:pt x="946" y="1646"/>
                  <a:pt x="946" y="1646"/>
                </a:cubicBezTo>
                <a:cubicBezTo>
                  <a:pt x="1666" y="1646"/>
                  <a:pt x="1666" y="1646"/>
                  <a:pt x="1666" y="1646"/>
                </a:cubicBezTo>
                <a:cubicBezTo>
                  <a:pt x="1666" y="1420"/>
                  <a:pt x="1684" y="1295"/>
                  <a:pt x="1448" y="1241"/>
                </a:cubicBezTo>
                <a:close/>
                <a:moveTo>
                  <a:pt x="883" y="1335"/>
                </a:moveTo>
                <a:cubicBezTo>
                  <a:pt x="803" y="1335"/>
                  <a:pt x="803" y="1335"/>
                  <a:pt x="803" y="1335"/>
                </a:cubicBezTo>
                <a:cubicBezTo>
                  <a:pt x="740" y="1204"/>
                  <a:pt x="740" y="1204"/>
                  <a:pt x="740" y="1204"/>
                </a:cubicBezTo>
                <a:cubicBezTo>
                  <a:pt x="946" y="1204"/>
                  <a:pt x="946" y="1204"/>
                  <a:pt x="946" y="1204"/>
                </a:cubicBezTo>
                <a:lnTo>
                  <a:pt x="883" y="1335"/>
                </a:lnTo>
                <a:close/>
              </a:path>
            </a:pathLst>
          </a:custGeom>
          <a:solidFill>
            <a:srgbClr val="44546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6" name="Freeform 17"/>
          <p:cNvSpPr>
            <a:spLocks noEditPoints="1"/>
          </p:cNvSpPr>
          <p:nvPr/>
        </p:nvSpPr>
        <p:spPr bwMode="auto">
          <a:xfrm>
            <a:off x="3064611" y="2857138"/>
            <a:ext cx="259079" cy="173516"/>
          </a:xfrm>
          <a:custGeom>
            <a:avLst/>
            <a:gdLst>
              <a:gd name="T0" fmla="*/ 1091 w 1648"/>
              <a:gd name="T1" fmla="*/ 520 h 1100"/>
              <a:gd name="T2" fmla="*/ 1091 w 1648"/>
              <a:gd name="T3" fmla="*/ 341 h 1100"/>
              <a:gd name="T4" fmla="*/ 370 w 1648"/>
              <a:gd name="T5" fmla="*/ 341 h 1100"/>
              <a:gd name="T6" fmla="*/ 160 w 1648"/>
              <a:gd name="T7" fmla="*/ 551 h 1100"/>
              <a:gd name="T8" fmla="*/ 193 w 1648"/>
              <a:gd name="T9" fmla="*/ 663 h 1100"/>
              <a:gd name="T10" fmla="*/ 56 w 1648"/>
              <a:gd name="T11" fmla="*/ 747 h 1100"/>
              <a:gd name="T12" fmla="*/ 0 w 1648"/>
              <a:gd name="T13" fmla="*/ 551 h 1100"/>
              <a:gd name="T14" fmla="*/ 370 w 1648"/>
              <a:gd name="T15" fmla="*/ 181 h 1100"/>
              <a:gd name="T16" fmla="*/ 1091 w 1648"/>
              <a:gd name="T17" fmla="*/ 181 h 1100"/>
              <a:gd name="T18" fmla="*/ 1091 w 1648"/>
              <a:gd name="T19" fmla="*/ 0 h 1100"/>
              <a:gd name="T20" fmla="*/ 1515 w 1648"/>
              <a:gd name="T21" fmla="*/ 260 h 1100"/>
              <a:gd name="T22" fmla="*/ 1091 w 1648"/>
              <a:gd name="T23" fmla="*/ 520 h 1100"/>
              <a:gd name="T24" fmla="*/ 1591 w 1648"/>
              <a:gd name="T25" fmla="*/ 354 h 1100"/>
              <a:gd name="T26" fmla="*/ 1454 w 1648"/>
              <a:gd name="T27" fmla="*/ 437 h 1100"/>
              <a:gd name="T28" fmla="*/ 1488 w 1648"/>
              <a:gd name="T29" fmla="*/ 551 h 1100"/>
              <a:gd name="T30" fmla="*/ 1278 w 1648"/>
              <a:gd name="T31" fmla="*/ 761 h 1100"/>
              <a:gd name="T32" fmla="*/ 557 w 1648"/>
              <a:gd name="T33" fmla="*/ 761 h 1100"/>
              <a:gd name="T34" fmla="*/ 557 w 1648"/>
              <a:gd name="T35" fmla="*/ 580 h 1100"/>
              <a:gd name="T36" fmla="*/ 133 w 1648"/>
              <a:gd name="T37" fmla="*/ 840 h 1100"/>
              <a:gd name="T38" fmla="*/ 557 w 1648"/>
              <a:gd name="T39" fmla="*/ 1100 h 1100"/>
              <a:gd name="T40" fmla="*/ 557 w 1648"/>
              <a:gd name="T41" fmla="*/ 921 h 1100"/>
              <a:gd name="T42" fmla="*/ 1278 w 1648"/>
              <a:gd name="T43" fmla="*/ 921 h 1100"/>
              <a:gd name="T44" fmla="*/ 1648 w 1648"/>
              <a:gd name="T45" fmla="*/ 551 h 1100"/>
              <a:gd name="T46" fmla="*/ 1591 w 1648"/>
              <a:gd name="T47" fmla="*/ 354 h 1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48" h="1100">
                <a:moveTo>
                  <a:pt x="1091" y="520"/>
                </a:moveTo>
                <a:cubicBezTo>
                  <a:pt x="1091" y="341"/>
                  <a:pt x="1091" y="341"/>
                  <a:pt x="1091" y="341"/>
                </a:cubicBezTo>
                <a:cubicBezTo>
                  <a:pt x="370" y="341"/>
                  <a:pt x="370" y="341"/>
                  <a:pt x="370" y="341"/>
                </a:cubicBezTo>
                <a:cubicBezTo>
                  <a:pt x="254" y="341"/>
                  <a:pt x="160" y="435"/>
                  <a:pt x="160" y="551"/>
                </a:cubicBezTo>
                <a:cubicBezTo>
                  <a:pt x="160" y="592"/>
                  <a:pt x="172" y="631"/>
                  <a:pt x="193" y="663"/>
                </a:cubicBezTo>
                <a:cubicBezTo>
                  <a:pt x="56" y="747"/>
                  <a:pt x="56" y="747"/>
                  <a:pt x="56" y="747"/>
                </a:cubicBezTo>
                <a:cubicBezTo>
                  <a:pt x="21" y="690"/>
                  <a:pt x="0" y="623"/>
                  <a:pt x="0" y="551"/>
                </a:cubicBezTo>
                <a:cubicBezTo>
                  <a:pt x="0" y="347"/>
                  <a:pt x="166" y="181"/>
                  <a:pt x="370" y="181"/>
                </a:cubicBezTo>
                <a:cubicBezTo>
                  <a:pt x="1091" y="181"/>
                  <a:pt x="1091" y="181"/>
                  <a:pt x="1091" y="181"/>
                </a:cubicBezTo>
                <a:cubicBezTo>
                  <a:pt x="1091" y="0"/>
                  <a:pt x="1091" y="0"/>
                  <a:pt x="1091" y="0"/>
                </a:cubicBezTo>
                <a:cubicBezTo>
                  <a:pt x="1515" y="260"/>
                  <a:pt x="1515" y="260"/>
                  <a:pt x="1515" y="260"/>
                </a:cubicBezTo>
                <a:lnTo>
                  <a:pt x="1091" y="520"/>
                </a:lnTo>
                <a:close/>
                <a:moveTo>
                  <a:pt x="1591" y="354"/>
                </a:moveTo>
                <a:cubicBezTo>
                  <a:pt x="1454" y="437"/>
                  <a:pt x="1454" y="437"/>
                  <a:pt x="1454" y="437"/>
                </a:cubicBezTo>
                <a:cubicBezTo>
                  <a:pt x="1476" y="470"/>
                  <a:pt x="1488" y="509"/>
                  <a:pt x="1488" y="551"/>
                </a:cubicBezTo>
                <a:cubicBezTo>
                  <a:pt x="1488" y="667"/>
                  <a:pt x="1394" y="761"/>
                  <a:pt x="1278" y="761"/>
                </a:cubicBezTo>
                <a:cubicBezTo>
                  <a:pt x="557" y="761"/>
                  <a:pt x="557" y="761"/>
                  <a:pt x="557" y="761"/>
                </a:cubicBezTo>
                <a:cubicBezTo>
                  <a:pt x="557" y="580"/>
                  <a:pt x="557" y="580"/>
                  <a:pt x="557" y="580"/>
                </a:cubicBezTo>
                <a:cubicBezTo>
                  <a:pt x="133" y="840"/>
                  <a:pt x="133" y="840"/>
                  <a:pt x="133" y="840"/>
                </a:cubicBezTo>
                <a:cubicBezTo>
                  <a:pt x="557" y="1100"/>
                  <a:pt x="557" y="1100"/>
                  <a:pt x="557" y="1100"/>
                </a:cubicBezTo>
                <a:cubicBezTo>
                  <a:pt x="557" y="921"/>
                  <a:pt x="557" y="921"/>
                  <a:pt x="557" y="921"/>
                </a:cubicBezTo>
                <a:cubicBezTo>
                  <a:pt x="1278" y="921"/>
                  <a:pt x="1278" y="921"/>
                  <a:pt x="1278" y="921"/>
                </a:cubicBezTo>
                <a:cubicBezTo>
                  <a:pt x="1482" y="921"/>
                  <a:pt x="1648" y="756"/>
                  <a:pt x="1648" y="551"/>
                </a:cubicBezTo>
                <a:cubicBezTo>
                  <a:pt x="1648" y="479"/>
                  <a:pt x="1627" y="411"/>
                  <a:pt x="1591" y="354"/>
                </a:cubicBez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7" name="Freeform 17"/>
          <p:cNvSpPr>
            <a:spLocks noEditPoints="1"/>
          </p:cNvSpPr>
          <p:nvPr/>
        </p:nvSpPr>
        <p:spPr bwMode="auto">
          <a:xfrm>
            <a:off x="1901072" y="1589257"/>
            <a:ext cx="236157" cy="236157"/>
          </a:xfrm>
          <a:custGeom>
            <a:avLst/>
            <a:gdLst>
              <a:gd name="T0" fmla="*/ 201 w 222"/>
              <a:gd name="T1" fmla="*/ 99 h 222"/>
              <a:gd name="T2" fmla="*/ 222 w 222"/>
              <a:gd name="T3" fmla="*/ 111 h 222"/>
              <a:gd name="T4" fmla="*/ 111 w 222"/>
              <a:gd name="T5" fmla="*/ 176 h 222"/>
              <a:gd name="T6" fmla="*/ 0 w 222"/>
              <a:gd name="T7" fmla="*/ 111 h 222"/>
              <a:gd name="T8" fmla="*/ 21 w 222"/>
              <a:gd name="T9" fmla="*/ 99 h 222"/>
              <a:gd name="T10" fmla="*/ 111 w 222"/>
              <a:gd name="T11" fmla="*/ 151 h 222"/>
              <a:gd name="T12" fmla="*/ 201 w 222"/>
              <a:gd name="T13" fmla="*/ 99 h 222"/>
              <a:gd name="T14" fmla="*/ 111 w 222"/>
              <a:gd name="T15" fmla="*/ 197 h 222"/>
              <a:gd name="T16" fmla="*/ 21 w 222"/>
              <a:gd name="T17" fmla="*/ 145 h 222"/>
              <a:gd name="T18" fmla="*/ 0 w 222"/>
              <a:gd name="T19" fmla="*/ 157 h 222"/>
              <a:gd name="T20" fmla="*/ 111 w 222"/>
              <a:gd name="T21" fmla="*/ 222 h 222"/>
              <a:gd name="T22" fmla="*/ 222 w 222"/>
              <a:gd name="T23" fmla="*/ 157 h 222"/>
              <a:gd name="T24" fmla="*/ 201 w 222"/>
              <a:gd name="T25" fmla="*/ 145 h 222"/>
              <a:gd name="T26" fmla="*/ 111 w 222"/>
              <a:gd name="T27" fmla="*/ 197 h 222"/>
              <a:gd name="T28" fmla="*/ 222 w 222"/>
              <a:gd name="T29" fmla="*/ 65 h 222"/>
              <a:gd name="T30" fmla="*/ 111 w 222"/>
              <a:gd name="T31" fmla="*/ 0 h 222"/>
              <a:gd name="T32" fmla="*/ 0 w 222"/>
              <a:gd name="T33" fmla="*/ 65 h 222"/>
              <a:gd name="T34" fmla="*/ 111 w 222"/>
              <a:gd name="T35" fmla="*/ 129 h 222"/>
              <a:gd name="T36" fmla="*/ 222 w 222"/>
              <a:gd name="T37" fmla="*/ 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222">
                <a:moveTo>
                  <a:pt x="201" y="99"/>
                </a:moveTo>
                <a:lnTo>
                  <a:pt x="222" y="111"/>
                </a:lnTo>
                <a:lnTo>
                  <a:pt x="111" y="176"/>
                </a:lnTo>
                <a:lnTo>
                  <a:pt x="0" y="111"/>
                </a:lnTo>
                <a:lnTo>
                  <a:pt x="21" y="99"/>
                </a:lnTo>
                <a:lnTo>
                  <a:pt x="111" y="151"/>
                </a:lnTo>
                <a:lnTo>
                  <a:pt x="201" y="99"/>
                </a:lnTo>
                <a:close/>
                <a:moveTo>
                  <a:pt x="111" y="197"/>
                </a:moveTo>
                <a:lnTo>
                  <a:pt x="21" y="145"/>
                </a:lnTo>
                <a:lnTo>
                  <a:pt x="0" y="157"/>
                </a:lnTo>
                <a:lnTo>
                  <a:pt x="111" y="222"/>
                </a:lnTo>
                <a:lnTo>
                  <a:pt x="222" y="157"/>
                </a:lnTo>
                <a:lnTo>
                  <a:pt x="201" y="145"/>
                </a:lnTo>
                <a:lnTo>
                  <a:pt x="111" y="197"/>
                </a:lnTo>
                <a:close/>
                <a:moveTo>
                  <a:pt x="222" y="65"/>
                </a:moveTo>
                <a:lnTo>
                  <a:pt x="111" y="0"/>
                </a:lnTo>
                <a:lnTo>
                  <a:pt x="0" y="65"/>
                </a:lnTo>
                <a:lnTo>
                  <a:pt x="111" y="129"/>
                </a:lnTo>
                <a:lnTo>
                  <a:pt x="222" y="65"/>
                </a:ln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Freeform 37"/>
          <p:cNvSpPr>
            <a:spLocks noEditPoints="1"/>
          </p:cNvSpPr>
          <p:nvPr/>
        </p:nvSpPr>
        <p:spPr bwMode="auto">
          <a:xfrm>
            <a:off x="2620017" y="1602598"/>
            <a:ext cx="148838" cy="188803"/>
          </a:xfrm>
          <a:custGeom>
            <a:avLst/>
            <a:gdLst>
              <a:gd name="T0" fmla="*/ 1296 w 1296"/>
              <a:gd name="T1" fmla="*/ 167 h 1648"/>
              <a:gd name="T2" fmla="*/ 1131 w 1296"/>
              <a:gd name="T3" fmla="*/ 0 h 1648"/>
              <a:gd name="T4" fmla="*/ 165 w 1296"/>
              <a:gd name="T5" fmla="*/ 0 h 1648"/>
              <a:gd name="T6" fmla="*/ 0 w 1296"/>
              <a:gd name="T7" fmla="*/ 167 h 1648"/>
              <a:gd name="T8" fmla="*/ 0 w 1296"/>
              <a:gd name="T9" fmla="*/ 292 h 1648"/>
              <a:gd name="T10" fmla="*/ 1296 w 1296"/>
              <a:gd name="T11" fmla="*/ 292 h 1648"/>
              <a:gd name="T12" fmla="*/ 1296 w 1296"/>
              <a:gd name="T13" fmla="*/ 167 h 1648"/>
              <a:gd name="T14" fmla="*/ 99 w 1296"/>
              <a:gd name="T15" fmla="*/ 412 h 1648"/>
              <a:gd name="T16" fmla="*/ 272 w 1296"/>
              <a:gd name="T17" fmla="*/ 1648 h 1648"/>
              <a:gd name="T18" fmla="*/ 1024 w 1296"/>
              <a:gd name="T19" fmla="*/ 1648 h 1648"/>
              <a:gd name="T20" fmla="*/ 1197 w 1296"/>
              <a:gd name="T21" fmla="*/ 412 h 1648"/>
              <a:gd name="T22" fmla="*/ 99 w 1296"/>
              <a:gd name="T23" fmla="*/ 412 h 1648"/>
              <a:gd name="T24" fmla="*/ 964 w 1296"/>
              <a:gd name="T25" fmla="*/ 1211 h 1648"/>
              <a:gd name="T26" fmla="*/ 332 w 1296"/>
              <a:gd name="T27" fmla="*/ 1211 h 1648"/>
              <a:gd name="T28" fmla="*/ 278 w 1296"/>
              <a:gd name="T29" fmla="*/ 826 h 1648"/>
              <a:gd name="T30" fmla="*/ 1018 w 1296"/>
              <a:gd name="T31" fmla="*/ 826 h 1648"/>
              <a:gd name="T32" fmla="*/ 964 w 1296"/>
              <a:gd name="T33" fmla="*/ 1211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6" h="1648">
                <a:moveTo>
                  <a:pt x="1296" y="167"/>
                </a:moveTo>
                <a:cubicBezTo>
                  <a:pt x="1207" y="167"/>
                  <a:pt x="1131" y="95"/>
                  <a:pt x="1131" y="0"/>
                </a:cubicBezTo>
                <a:cubicBezTo>
                  <a:pt x="165" y="0"/>
                  <a:pt x="165" y="0"/>
                  <a:pt x="165" y="0"/>
                </a:cubicBezTo>
                <a:cubicBezTo>
                  <a:pt x="165" y="95"/>
                  <a:pt x="89" y="167"/>
                  <a:pt x="0" y="167"/>
                </a:cubicBezTo>
                <a:cubicBezTo>
                  <a:pt x="0" y="292"/>
                  <a:pt x="0" y="292"/>
                  <a:pt x="0" y="292"/>
                </a:cubicBezTo>
                <a:cubicBezTo>
                  <a:pt x="1296" y="292"/>
                  <a:pt x="1296" y="292"/>
                  <a:pt x="1296" y="292"/>
                </a:cubicBezTo>
                <a:cubicBezTo>
                  <a:pt x="1296" y="167"/>
                  <a:pt x="1296" y="167"/>
                  <a:pt x="1296" y="167"/>
                </a:cubicBezTo>
                <a:close/>
                <a:moveTo>
                  <a:pt x="99" y="412"/>
                </a:moveTo>
                <a:cubicBezTo>
                  <a:pt x="272" y="1648"/>
                  <a:pt x="272" y="1648"/>
                  <a:pt x="272" y="1648"/>
                </a:cubicBezTo>
                <a:cubicBezTo>
                  <a:pt x="1024" y="1648"/>
                  <a:pt x="1024" y="1648"/>
                  <a:pt x="1024" y="1648"/>
                </a:cubicBezTo>
                <a:cubicBezTo>
                  <a:pt x="1197" y="412"/>
                  <a:pt x="1197" y="412"/>
                  <a:pt x="1197" y="412"/>
                </a:cubicBezTo>
                <a:lnTo>
                  <a:pt x="99" y="412"/>
                </a:lnTo>
                <a:close/>
                <a:moveTo>
                  <a:pt x="964" y="1211"/>
                </a:moveTo>
                <a:cubicBezTo>
                  <a:pt x="332" y="1211"/>
                  <a:pt x="332" y="1211"/>
                  <a:pt x="332" y="1211"/>
                </a:cubicBezTo>
                <a:cubicBezTo>
                  <a:pt x="278" y="826"/>
                  <a:pt x="278" y="826"/>
                  <a:pt x="278" y="826"/>
                </a:cubicBezTo>
                <a:cubicBezTo>
                  <a:pt x="1018" y="826"/>
                  <a:pt x="1018" y="826"/>
                  <a:pt x="1018" y="826"/>
                </a:cubicBezTo>
                <a:lnTo>
                  <a:pt x="964" y="1211"/>
                </a:ln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9" name="Freeform 335"/>
          <p:cNvSpPr>
            <a:spLocks noEditPoints="1"/>
          </p:cNvSpPr>
          <p:nvPr/>
        </p:nvSpPr>
        <p:spPr bwMode="auto">
          <a:xfrm>
            <a:off x="1829326" y="3308788"/>
            <a:ext cx="193232" cy="193232"/>
          </a:xfrm>
          <a:custGeom>
            <a:avLst/>
            <a:gdLst>
              <a:gd name="T0" fmla="*/ 192 w 480"/>
              <a:gd name="T1" fmla="*/ 0 h 480"/>
              <a:gd name="T2" fmla="*/ 32 w 480"/>
              <a:gd name="T3" fmla="*/ 0 h 480"/>
              <a:gd name="T4" fmla="*/ 0 w 480"/>
              <a:gd name="T5" fmla="*/ 32 h 480"/>
              <a:gd name="T6" fmla="*/ 0 w 480"/>
              <a:gd name="T7" fmla="*/ 192 h 480"/>
              <a:gd name="T8" fmla="*/ 32 w 480"/>
              <a:gd name="T9" fmla="*/ 224 h 480"/>
              <a:gd name="T10" fmla="*/ 192 w 480"/>
              <a:gd name="T11" fmla="*/ 224 h 480"/>
              <a:gd name="T12" fmla="*/ 224 w 480"/>
              <a:gd name="T13" fmla="*/ 192 h 480"/>
              <a:gd name="T14" fmla="*/ 224 w 480"/>
              <a:gd name="T15" fmla="*/ 32 h 480"/>
              <a:gd name="T16" fmla="*/ 192 w 480"/>
              <a:gd name="T17" fmla="*/ 0 h 480"/>
              <a:gd name="T18" fmla="*/ 192 w 480"/>
              <a:gd name="T19" fmla="*/ 128 h 480"/>
              <a:gd name="T20" fmla="*/ 32 w 480"/>
              <a:gd name="T21" fmla="*/ 128 h 480"/>
              <a:gd name="T22" fmla="*/ 32 w 480"/>
              <a:gd name="T23" fmla="*/ 96 h 480"/>
              <a:gd name="T24" fmla="*/ 192 w 480"/>
              <a:gd name="T25" fmla="*/ 96 h 480"/>
              <a:gd name="T26" fmla="*/ 192 w 480"/>
              <a:gd name="T27" fmla="*/ 128 h 480"/>
              <a:gd name="T28" fmla="*/ 448 w 480"/>
              <a:gd name="T29" fmla="*/ 0 h 480"/>
              <a:gd name="T30" fmla="*/ 288 w 480"/>
              <a:gd name="T31" fmla="*/ 0 h 480"/>
              <a:gd name="T32" fmla="*/ 256 w 480"/>
              <a:gd name="T33" fmla="*/ 32 h 480"/>
              <a:gd name="T34" fmla="*/ 256 w 480"/>
              <a:gd name="T35" fmla="*/ 448 h 480"/>
              <a:gd name="T36" fmla="*/ 288 w 480"/>
              <a:gd name="T37" fmla="*/ 480 h 480"/>
              <a:gd name="T38" fmla="*/ 448 w 480"/>
              <a:gd name="T39" fmla="*/ 480 h 480"/>
              <a:gd name="T40" fmla="*/ 480 w 480"/>
              <a:gd name="T41" fmla="*/ 448 h 480"/>
              <a:gd name="T42" fmla="*/ 480 w 480"/>
              <a:gd name="T43" fmla="*/ 32 h 480"/>
              <a:gd name="T44" fmla="*/ 448 w 480"/>
              <a:gd name="T45" fmla="*/ 0 h 480"/>
              <a:gd name="T46" fmla="*/ 448 w 480"/>
              <a:gd name="T47" fmla="*/ 288 h 480"/>
              <a:gd name="T48" fmla="*/ 288 w 480"/>
              <a:gd name="T49" fmla="*/ 288 h 480"/>
              <a:gd name="T50" fmla="*/ 288 w 480"/>
              <a:gd name="T51" fmla="*/ 256 h 480"/>
              <a:gd name="T52" fmla="*/ 448 w 480"/>
              <a:gd name="T53" fmla="*/ 256 h 480"/>
              <a:gd name="T54" fmla="*/ 448 w 480"/>
              <a:gd name="T55" fmla="*/ 288 h 480"/>
              <a:gd name="T56" fmla="*/ 448 w 480"/>
              <a:gd name="T57" fmla="*/ 192 h 480"/>
              <a:gd name="T58" fmla="*/ 288 w 480"/>
              <a:gd name="T59" fmla="*/ 192 h 480"/>
              <a:gd name="T60" fmla="*/ 288 w 480"/>
              <a:gd name="T61" fmla="*/ 160 h 480"/>
              <a:gd name="T62" fmla="*/ 448 w 480"/>
              <a:gd name="T63" fmla="*/ 160 h 480"/>
              <a:gd name="T64" fmla="*/ 448 w 480"/>
              <a:gd name="T65" fmla="*/ 192 h 480"/>
              <a:gd name="T66" fmla="*/ 192 w 480"/>
              <a:gd name="T67" fmla="*/ 256 h 480"/>
              <a:gd name="T68" fmla="*/ 32 w 480"/>
              <a:gd name="T69" fmla="*/ 256 h 480"/>
              <a:gd name="T70" fmla="*/ 0 w 480"/>
              <a:gd name="T71" fmla="*/ 288 h 480"/>
              <a:gd name="T72" fmla="*/ 0 w 480"/>
              <a:gd name="T73" fmla="*/ 448 h 480"/>
              <a:gd name="T74" fmla="*/ 32 w 480"/>
              <a:gd name="T75" fmla="*/ 480 h 480"/>
              <a:gd name="T76" fmla="*/ 192 w 480"/>
              <a:gd name="T77" fmla="*/ 480 h 480"/>
              <a:gd name="T78" fmla="*/ 224 w 480"/>
              <a:gd name="T79" fmla="*/ 448 h 480"/>
              <a:gd name="T80" fmla="*/ 224 w 480"/>
              <a:gd name="T81" fmla="*/ 288 h 480"/>
              <a:gd name="T82" fmla="*/ 192 w 480"/>
              <a:gd name="T83" fmla="*/ 256 h 480"/>
              <a:gd name="T84" fmla="*/ 192 w 480"/>
              <a:gd name="T85" fmla="*/ 384 h 480"/>
              <a:gd name="T86" fmla="*/ 128 w 480"/>
              <a:gd name="T87" fmla="*/ 384 h 480"/>
              <a:gd name="T88" fmla="*/ 128 w 480"/>
              <a:gd name="T89" fmla="*/ 448 h 480"/>
              <a:gd name="T90" fmla="*/ 96 w 480"/>
              <a:gd name="T91" fmla="*/ 448 h 480"/>
              <a:gd name="T92" fmla="*/ 96 w 480"/>
              <a:gd name="T93" fmla="*/ 384 h 480"/>
              <a:gd name="T94" fmla="*/ 32 w 480"/>
              <a:gd name="T95" fmla="*/ 384 h 480"/>
              <a:gd name="T96" fmla="*/ 32 w 480"/>
              <a:gd name="T97" fmla="*/ 352 h 480"/>
              <a:gd name="T98" fmla="*/ 96 w 480"/>
              <a:gd name="T99" fmla="*/ 352 h 480"/>
              <a:gd name="T100" fmla="*/ 96 w 480"/>
              <a:gd name="T101" fmla="*/ 288 h 480"/>
              <a:gd name="T102" fmla="*/ 128 w 480"/>
              <a:gd name="T103" fmla="*/ 288 h 480"/>
              <a:gd name="T104" fmla="*/ 128 w 480"/>
              <a:gd name="T105" fmla="*/ 352 h 480"/>
              <a:gd name="T106" fmla="*/ 192 w 480"/>
              <a:gd name="T107" fmla="*/ 352 h 480"/>
              <a:gd name="T108" fmla="*/ 192 w 480"/>
              <a:gd name="T109" fmla="*/ 38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0" h="480">
                <a:moveTo>
                  <a:pt x="192" y="0"/>
                </a:moveTo>
                <a:cubicBezTo>
                  <a:pt x="32" y="0"/>
                  <a:pt x="32" y="0"/>
                  <a:pt x="32" y="0"/>
                </a:cubicBezTo>
                <a:cubicBezTo>
                  <a:pt x="14" y="0"/>
                  <a:pt x="0" y="14"/>
                  <a:pt x="0" y="32"/>
                </a:cubicBezTo>
                <a:cubicBezTo>
                  <a:pt x="0" y="192"/>
                  <a:pt x="0" y="192"/>
                  <a:pt x="0" y="192"/>
                </a:cubicBezTo>
                <a:cubicBezTo>
                  <a:pt x="0" y="210"/>
                  <a:pt x="14" y="224"/>
                  <a:pt x="32" y="224"/>
                </a:cubicBezTo>
                <a:cubicBezTo>
                  <a:pt x="192" y="224"/>
                  <a:pt x="192" y="224"/>
                  <a:pt x="192" y="224"/>
                </a:cubicBezTo>
                <a:cubicBezTo>
                  <a:pt x="210" y="224"/>
                  <a:pt x="224" y="210"/>
                  <a:pt x="224" y="192"/>
                </a:cubicBezTo>
                <a:cubicBezTo>
                  <a:pt x="224" y="32"/>
                  <a:pt x="224" y="32"/>
                  <a:pt x="224" y="32"/>
                </a:cubicBezTo>
                <a:cubicBezTo>
                  <a:pt x="224" y="14"/>
                  <a:pt x="210" y="0"/>
                  <a:pt x="192" y="0"/>
                </a:cubicBezTo>
                <a:close/>
                <a:moveTo>
                  <a:pt x="192" y="128"/>
                </a:moveTo>
                <a:cubicBezTo>
                  <a:pt x="32" y="128"/>
                  <a:pt x="32" y="128"/>
                  <a:pt x="32" y="128"/>
                </a:cubicBezTo>
                <a:cubicBezTo>
                  <a:pt x="32" y="96"/>
                  <a:pt x="32" y="96"/>
                  <a:pt x="32" y="96"/>
                </a:cubicBezTo>
                <a:cubicBezTo>
                  <a:pt x="192" y="96"/>
                  <a:pt x="192" y="96"/>
                  <a:pt x="192" y="96"/>
                </a:cubicBezTo>
                <a:lnTo>
                  <a:pt x="192" y="128"/>
                </a:lnTo>
                <a:close/>
                <a:moveTo>
                  <a:pt x="448" y="0"/>
                </a:moveTo>
                <a:cubicBezTo>
                  <a:pt x="288" y="0"/>
                  <a:pt x="288" y="0"/>
                  <a:pt x="288" y="0"/>
                </a:cubicBezTo>
                <a:cubicBezTo>
                  <a:pt x="270" y="0"/>
                  <a:pt x="256" y="14"/>
                  <a:pt x="256" y="32"/>
                </a:cubicBezTo>
                <a:cubicBezTo>
                  <a:pt x="256" y="448"/>
                  <a:pt x="256" y="448"/>
                  <a:pt x="256" y="448"/>
                </a:cubicBezTo>
                <a:cubicBezTo>
                  <a:pt x="256" y="466"/>
                  <a:pt x="270" y="480"/>
                  <a:pt x="288" y="480"/>
                </a:cubicBezTo>
                <a:cubicBezTo>
                  <a:pt x="448" y="480"/>
                  <a:pt x="448" y="480"/>
                  <a:pt x="448" y="480"/>
                </a:cubicBezTo>
                <a:cubicBezTo>
                  <a:pt x="466" y="480"/>
                  <a:pt x="480" y="466"/>
                  <a:pt x="480" y="448"/>
                </a:cubicBezTo>
                <a:cubicBezTo>
                  <a:pt x="480" y="32"/>
                  <a:pt x="480" y="32"/>
                  <a:pt x="480" y="32"/>
                </a:cubicBezTo>
                <a:cubicBezTo>
                  <a:pt x="480" y="14"/>
                  <a:pt x="466" y="0"/>
                  <a:pt x="448" y="0"/>
                </a:cubicBezTo>
                <a:close/>
                <a:moveTo>
                  <a:pt x="448" y="288"/>
                </a:moveTo>
                <a:cubicBezTo>
                  <a:pt x="288" y="288"/>
                  <a:pt x="288" y="288"/>
                  <a:pt x="288" y="288"/>
                </a:cubicBezTo>
                <a:cubicBezTo>
                  <a:pt x="288" y="256"/>
                  <a:pt x="288" y="256"/>
                  <a:pt x="288" y="256"/>
                </a:cubicBezTo>
                <a:cubicBezTo>
                  <a:pt x="448" y="256"/>
                  <a:pt x="448" y="256"/>
                  <a:pt x="448" y="256"/>
                </a:cubicBezTo>
                <a:lnTo>
                  <a:pt x="448" y="288"/>
                </a:lnTo>
                <a:close/>
                <a:moveTo>
                  <a:pt x="448" y="192"/>
                </a:moveTo>
                <a:cubicBezTo>
                  <a:pt x="288" y="192"/>
                  <a:pt x="288" y="192"/>
                  <a:pt x="288" y="192"/>
                </a:cubicBezTo>
                <a:cubicBezTo>
                  <a:pt x="288" y="160"/>
                  <a:pt x="288" y="160"/>
                  <a:pt x="288" y="160"/>
                </a:cubicBezTo>
                <a:cubicBezTo>
                  <a:pt x="448" y="160"/>
                  <a:pt x="448" y="160"/>
                  <a:pt x="448" y="160"/>
                </a:cubicBezTo>
                <a:lnTo>
                  <a:pt x="448" y="192"/>
                </a:lnTo>
                <a:close/>
                <a:moveTo>
                  <a:pt x="192" y="256"/>
                </a:moveTo>
                <a:cubicBezTo>
                  <a:pt x="32" y="256"/>
                  <a:pt x="32" y="256"/>
                  <a:pt x="32" y="256"/>
                </a:cubicBezTo>
                <a:cubicBezTo>
                  <a:pt x="14" y="256"/>
                  <a:pt x="0" y="270"/>
                  <a:pt x="0" y="288"/>
                </a:cubicBezTo>
                <a:cubicBezTo>
                  <a:pt x="0" y="448"/>
                  <a:pt x="0" y="448"/>
                  <a:pt x="0" y="448"/>
                </a:cubicBezTo>
                <a:cubicBezTo>
                  <a:pt x="0" y="466"/>
                  <a:pt x="14" y="480"/>
                  <a:pt x="32" y="480"/>
                </a:cubicBezTo>
                <a:cubicBezTo>
                  <a:pt x="192" y="480"/>
                  <a:pt x="192" y="480"/>
                  <a:pt x="192" y="480"/>
                </a:cubicBezTo>
                <a:cubicBezTo>
                  <a:pt x="210" y="480"/>
                  <a:pt x="224" y="466"/>
                  <a:pt x="224" y="448"/>
                </a:cubicBezTo>
                <a:cubicBezTo>
                  <a:pt x="224" y="288"/>
                  <a:pt x="224" y="288"/>
                  <a:pt x="224" y="288"/>
                </a:cubicBezTo>
                <a:cubicBezTo>
                  <a:pt x="224" y="270"/>
                  <a:pt x="210" y="256"/>
                  <a:pt x="192" y="256"/>
                </a:cubicBezTo>
                <a:close/>
                <a:moveTo>
                  <a:pt x="192" y="384"/>
                </a:moveTo>
                <a:cubicBezTo>
                  <a:pt x="128" y="384"/>
                  <a:pt x="128" y="384"/>
                  <a:pt x="128" y="384"/>
                </a:cubicBezTo>
                <a:cubicBezTo>
                  <a:pt x="128" y="448"/>
                  <a:pt x="128" y="448"/>
                  <a:pt x="128" y="448"/>
                </a:cubicBezTo>
                <a:cubicBezTo>
                  <a:pt x="96" y="448"/>
                  <a:pt x="96" y="448"/>
                  <a:pt x="96" y="448"/>
                </a:cubicBezTo>
                <a:cubicBezTo>
                  <a:pt x="96" y="384"/>
                  <a:pt x="96" y="384"/>
                  <a:pt x="96" y="384"/>
                </a:cubicBezTo>
                <a:cubicBezTo>
                  <a:pt x="32" y="384"/>
                  <a:pt x="32" y="384"/>
                  <a:pt x="32" y="384"/>
                </a:cubicBezTo>
                <a:cubicBezTo>
                  <a:pt x="32" y="352"/>
                  <a:pt x="32" y="352"/>
                  <a:pt x="32" y="352"/>
                </a:cubicBezTo>
                <a:cubicBezTo>
                  <a:pt x="96" y="352"/>
                  <a:pt x="96" y="352"/>
                  <a:pt x="96" y="352"/>
                </a:cubicBezTo>
                <a:cubicBezTo>
                  <a:pt x="96" y="288"/>
                  <a:pt x="96" y="288"/>
                  <a:pt x="96" y="288"/>
                </a:cubicBezTo>
                <a:cubicBezTo>
                  <a:pt x="128" y="288"/>
                  <a:pt x="128" y="288"/>
                  <a:pt x="128" y="288"/>
                </a:cubicBezTo>
                <a:cubicBezTo>
                  <a:pt x="128" y="352"/>
                  <a:pt x="128" y="352"/>
                  <a:pt x="128" y="352"/>
                </a:cubicBezTo>
                <a:cubicBezTo>
                  <a:pt x="192" y="352"/>
                  <a:pt x="192" y="352"/>
                  <a:pt x="192" y="352"/>
                </a:cubicBezTo>
                <a:lnTo>
                  <a:pt x="192" y="384"/>
                </a:lnTo>
                <a:close/>
              </a:path>
            </a:pathLst>
          </a:custGeom>
          <a:solidFill>
            <a:srgbClr val="FAFAFA"/>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0" name="Rectangle 47"/>
          <p:cNvSpPr/>
          <p:nvPr/>
        </p:nvSpPr>
        <p:spPr>
          <a:xfrm>
            <a:off x="1818526" y="1799649"/>
            <a:ext cx="397033" cy="221599"/>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rgbClr val="FAFAFA"/>
                </a:solidFill>
                <a:effectLst/>
                <a:uLnTx/>
                <a:uFillTx/>
                <a:latin typeface="微软雅黑" pitchFamily="34" charset="-122"/>
                <a:ea typeface="微软雅黑" pitchFamily="34" charset="-122"/>
                <a:cs typeface="Open Sans Light" panose="020B0306030504020204" pitchFamily="34" charset="0"/>
              </a:rPr>
              <a:t>文本</a:t>
            </a:r>
            <a:endParaRPr kumimoji="0" lang="en-US" sz="900" b="0" i="0" u="none" strike="noStrike" kern="0" cap="none" spc="0" normalizeH="0" baseline="0" noProof="0" dirty="0">
              <a:ln>
                <a:noFill/>
              </a:ln>
              <a:solidFill>
                <a:srgbClr val="FAFAFA"/>
              </a:solidFill>
              <a:effectLst/>
              <a:uLnTx/>
              <a:uFillTx/>
              <a:latin typeface="微软雅黑" pitchFamily="34" charset="-122"/>
              <a:ea typeface="微软雅黑" pitchFamily="34" charset="-122"/>
              <a:cs typeface="Open Sans Light" panose="020B0306030504020204" pitchFamily="34" charset="0"/>
            </a:endParaRPr>
          </a:p>
        </p:txBody>
      </p:sp>
      <p:sp>
        <p:nvSpPr>
          <p:cNvPr id="21" name="Rectangle 48"/>
          <p:cNvSpPr/>
          <p:nvPr/>
        </p:nvSpPr>
        <p:spPr>
          <a:xfrm>
            <a:off x="2480948" y="1801229"/>
            <a:ext cx="397033" cy="221599"/>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rgbClr val="FAFAFA"/>
                </a:solidFill>
                <a:effectLst/>
                <a:uLnTx/>
                <a:uFillTx/>
                <a:latin typeface="微软雅黑" pitchFamily="34" charset="-122"/>
                <a:ea typeface="微软雅黑" pitchFamily="34" charset="-122"/>
                <a:cs typeface="Open Sans Light" panose="020B0306030504020204" pitchFamily="34" charset="0"/>
              </a:rPr>
              <a:t>文本</a:t>
            </a:r>
            <a:endParaRPr kumimoji="0" lang="en-US" sz="900" b="0" i="0" u="none" strike="noStrike" kern="0" cap="none" spc="0" normalizeH="0" baseline="0" noProof="0" dirty="0">
              <a:ln>
                <a:noFill/>
              </a:ln>
              <a:solidFill>
                <a:srgbClr val="FAFAFA"/>
              </a:solidFill>
              <a:effectLst/>
              <a:uLnTx/>
              <a:uFillTx/>
              <a:latin typeface="微软雅黑" pitchFamily="34" charset="-122"/>
              <a:ea typeface="微软雅黑" pitchFamily="34" charset="-122"/>
              <a:cs typeface="Open Sans Light" panose="020B0306030504020204" pitchFamily="34" charset="0"/>
            </a:endParaRPr>
          </a:p>
        </p:txBody>
      </p:sp>
      <p:sp>
        <p:nvSpPr>
          <p:cNvPr id="22" name="Rectangle 49"/>
          <p:cNvSpPr/>
          <p:nvPr/>
        </p:nvSpPr>
        <p:spPr>
          <a:xfrm>
            <a:off x="1722657" y="3517393"/>
            <a:ext cx="397032" cy="221599"/>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FAFAFA"/>
                </a:solidFill>
                <a:effectLst/>
                <a:uLnTx/>
                <a:uFillTx/>
                <a:latin typeface="微软雅黑" pitchFamily="34" charset="-122"/>
                <a:ea typeface="微软雅黑" pitchFamily="34" charset="-122"/>
                <a:cs typeface="Open Sans Light" panose="020B0306030504020204" pitchFamily="34" charset="0"/>
              </a:rPr>
              <a:t>文本</a:t>
            </a:r>
            <a:endParaRPr kumimoji="0" lang="en-US" altLang="zh-CN" sz="900" b="0" i="0" u="none" strike="noStrike" kern="0" cap="none" spc="0" normalizeH="0" baseline="0" noProof="0" dirty="0">
              <a:ln>
                <a:noFill/>
              </a:ln>
              <a:solidFill>
                <a:srgbClr val="FAFAFA"/>
              </a:solidFill>
              <a:effectLst/>
              <a:uLnTx/>
              <a:uFillTx/>
              <a:latin typeface="微软雅黑" pitchFamily="34" charset="-122"/>
              <a:ea typeface="微软雅黑" pitchFamily="34" charset="-122"/>
              <a:cs typeface="Open Sans Light" panose="020B0306030504020204" pitchFamily="34" charset="0"/>
            </a:endParaRPr>
          </a:p>
        </p:txBody>
      </p:sp>
      <p:sp>
        <p:nvSpPr>
          <p:cNvPr id="23" name="Rectangle 50"/>
          <p:cNvSpPr/>
          <p:nvPr/>
        </p:nvSpPr>
        <p:spPr>
          <a:xfrm>
            <a:off x="2454723" y="3525303"/>
            <a:ext cx="397032" cy="221599"/>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FAFAFA"/>
                </a:solidFill>
                <a:effectLst/>
                <a:uLnTx/>
                <a:uFillTx/>
                <a:latin typeface="微软雅黑" pitchFamily="34" charset="-122"/>
                <a:ea typeface="微软雅黑" pitchFamily="34" charset="-122"/>
                <a:cs typeface="Open Sans Light" panose="020B0306030504020204" pitchFamily="34" charset="0"/>
              </a:rPr>
              <a:t>文本</a:t>
            </a:r>
            <a:endParaRPr kumimoji="0" lang="en-US" altLang="zh-CN" sz="900" b="0" i="0" u="none" strike="noStrike" kern="0" cap="none" spc="0" normalizeH="0" baseline="0" noProof="0" dirty="0">
              <a:ln>
                <a:noFill/>
              </a:ln>
              <a:solidFill>
                <a:srgbClr val="FAFAFA"/>
              </a:solidFill>
              <a:effectLst/>
              <a:uLnTx/>
              <a:uFillTx/>
              <a:latin typeface="微软雅黑" pitchFamily="34" charset="-122"/>
              <a:ea typeface="微软雅黑" pitchFamily="34" charset="-122"/>
              <a:cs typeface="Open Sans Light" panose="020B0306030504020204" pitchFamily="34" charset="0"/>
            </a:endParaRPr>
          </a:p>
        </p:txBody>
      </p:sp>
      <p:sp>
        <p:nvSpPr>
          <p:cNvPr id="24" name="Rectangle 51"/>
          <p:cNvSpPr/>
          <p:nvPr/>
        </p:nvSpPr>
        <p:spPr>
          <a:xfrm>
            <a:off x="2990545" y="3017552"/>
            <a:ext cx="397032" cy="221599"/>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FAFAFA"/>
                </a:solidFill>
                <a:effectLst/>
                <a:uLnTx/>
                <a:uFillTx/>
                <a:latin typeface="微软雅黑" pitchFamily="34" charset="-122"/>
                <a:ea typeface="微软雅黑" pitchFamily="34" charset="-122"/>
                <a:cs typeface="Open Sans Light" panose="020B0306030504020204" pitchFamily="34" charset="0"/>
              </a:rPr>
              <a:t>文本</a:t>
            </a:r>
            <a:endParaRPr kumimoji="0" lang="en-US" altLang="zh-CN" sz="900" b="0" i="0" u="none" strike="noStrike" kern="0" cap="none" spc="0" normalizeH="0" baseline="0" noProof="0" dirty="0">
              <a:ln>
                <a:noFill/>
              </a:ln>
              <a:solidFill>
                <a:srgbClr val="FAFAFA"/>
              </a:solidFill>
              <a:effectLst/>
              <a:uLnTx/>
              <a:uFillTx/>
              <a:latin typeface="微软雅黑" pitchFamily="34" charset="-122"/>
              <a:ea typeface="微软雅黑" pitchFamily="34" charset="-122"/>
              <a:cs typeface="Open Sans Light" panose="020B0306030504020204" pitchFamily="34" charset="0"/>
            </a:endParaRPr>
          </a:p>
        </p:txBody>
      </p:sp>
      <p:sp>
        <p:nvSpPr>
          <p:cNvPr id="25" name="Rectangle 52"/>
          <p:cNvSpPr/>
          <p:nvPr/>
        </p:nvSpPr>
        <p:spPr>
          <a:xfrm>
            <a:off x="1220982" y="2271929"/>
            <a:ext cx="469167" cy="221599"/>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FAFAFA"/>
                </a:solidFill>
                <a:effectLst/>
                <a:uLnTx/>
                <a:uFillTx/>
                <a:latin typeface="微软雅黑" pitchFamily="34" charset="-122"/>
                <a:ea typeface="微软雅黑" pitchFamily="34" charset="-122"/>
                <a:cs typeface="Open Sans Light" panose="020B0306030504020204" pitchFamily="34" charset="0"/>
              </a:rPr>
              <a:t>Sleep</a:t>
            </a:r>
          </a:p>
        </p:txBody>
      </p:sp>
      <p:sp>
        <p:nvSpPr>
          <p:cNvPr id="26" name="Rectangle 53"/>
          <p:cNvSpPr/>
          <p:nvPr/>
        </p:nvSpPr>
        <p:spPr>
          <a:xfrm>
            <a:off x="1888363" y="2722906"/>
            <a:ext cx="884345" cy="298543"/>
          </a:xfrm>
          <a:prstGeom prst="rect">
            <a:avLst/>
          </a:prstGeom>
        </p:spPr>
        <p:txBody>
          <a:bodyPr wrap="none" lIns="82296" tIns="41148" rIns="82296" bIns="4114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文本内容</a:t>
            </a:r>
            <a:endParaRPr kumimoji="0" lang="en-US" altLang="zh-CN" sz="14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27" name="TextBox 66"/>
          <p:cNvSpPr txBox="1"/>
          <p:nvPr/>
        </p:nvSpPr>
        <p:spPr>
          <a:xfrm>
            <a:off x="3924795" y="1871741"/>
            <a:ext cx="4344982" cy="378565"/>
          </a:xfrm>
          <a:prstGeom prst="rect">
            <a:avLst/>
          </a:prstGeom>
          <a:noFill/>
        </p:spPr>
        <p:txBody>
          <a:bodyPr wrap="square" lIns="82296" tIns="41148" rIns="82296" bIns="41148"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endParaRPr kumimoji="0" lang="en-US" altLang="zh-CN"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28" name="Freeform 751"/>
          <p:cNvSpPr>
            <a:spLocks noEditPoints="1"/>
          </p:cNvSpPr>
          <p:nvPr/>
        </p:nvSpPr>
        <p:spPr bwMode="auto">
          <a:xfrm>
            <a:off x="3021179" y="2196435"/>
            <a:ext cx="290477" cy="291486"/>
          </a:xfrm>
          <a:custGeom>
            <a:avLst/>
            <a:gdLst>
              <a:gd name="T0" fmla="*/ 505 w 522"/>
              <a:gd name="T1" fmla="*/ 17 h 522"/>
              <a:gd name="T2" fmla="*/ 414 w 522"/>
              <a:gd name="T3" fmla="*/ 43 h 522"/>
              <a:gd name="T4" fmla="*/ 0 w 522"/>
              <a:gd name="T5" fmla="*/ 263 h 522"/>
              <a:gd name="T6" fmla="*/ 226 w 522"/>
              <a:gd name="T7" fmla="*/ 296 h 522"/>
              <a:gd name="T8" fmla="*/ 259 w 522"/>
              <a:gd name="T9" fmla="*/ 522 h 522"/>
              <a:gd name="T10" fmla="*/ 479 w 522"/>
              <a:gd name="T11" fmla="*/ 108 h 522"/>
              <a:gd name="T12" fmla="*/ 505 w 522"/>
              <a:gd name="T13" fmla="*/ 17 h 522"/>
              <a:gd name="T14" fmla="*/ 451 w 522"/>
              <a:gd name="T15" fmla="*/ 75 h 522"/>
              <a:gd name="T16" fmla="*/ 286 w 522"/>
              <a:gd name="T17" fmla="*/ 380 h 522"/>
              <a:gd name="T18" fmla="*/ 270 w 522"/>
              <a:gd name="T19" fmla="*/ 242 h 522"/>
              <a:gd name="T20" fmla="*/ 451 w 522"/>
              <a:gd name="T21" fmla="*/ 75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2" h="522">
                <a:moveTo>
                  <a:pt x="505" y="17"/>
                </a:moveTo>
                <a:cubicBezTo>
                  <a:pt x="487" y="0"/>
                  <a:pt x="471" y="16"/>
                  <a:pt x="414" y="43"/>
                </a:cubicBezTo>
                <a:cubicBezTo>
                  <a:pt x="263" y="116"/>
                  <a:pt x="0" y="263"/>
                  <a:pt x="0" y="263"/>
                </a:cubicBezTo>
                <a:cubicBezTo>
                  <a:pt x="226" y="296"/>
                  <a:pt x="226" y="296"/>
                  <a:pt x="226" y="296"/>
                </a:cubicBezTo>
                <a:cubicBezTo>
                  <a:pt x="259" y="522"/>
                  <a:pt x="259" y="522"/>
                  <a:pt x="259" y="522"/>
                </a:cubicBezTo>
                <a:cubicBezTo>
                  <a:pt x="259" y="522"/>
                  <a:pt x="406" y="259"/>
                  <a:pt x="479" y="108"/>
                </a:cubicBezTo>
                <a:cubicBezTo>
                  <a:pt x="506" y="51"/>
                  <a:pt x="522" y="35"/>
                  <a:pt x="505" y="17"/>
                </a:cubicBezTo>
                <a:close/>
                <a:moveTo>
                  <a:pt x="451" y="75"/>
                </a:moveTo>
                <a:cubicBezTo>
                  <a:pt x="286" y="380"/>
                  <a:pt x="286" y="380"/>
                  <a:pt x="286" y="380"/>
                </a:cubicBezTo>
                <a:cubicBezTo>
                  <a:pt x="270" y="242"/>
                  <a:pt x="270" y="242"/>
                  <a:pt x="270" y="242"/>
                </a:cubicBezTo>
                <a:cubicBezTo>
                  <a:pt x="451" y="75"/>
                  <a:pt x="451" y="75"/>
                  <a:pt x="451" y="75"/>
                </a:cubicBezTo>
                <a:close/>
              </a:path>
            </a:pathLst>
          </a:custGeom>
          <a:solidFill>
            <a:srgbClr val="F18D1B"/>
          </a:solidFill>
          <a:ln>
            <a:noFill/>
          </a:ln>
          <a:extLst/>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9" name="Freeform 785"/>
          <p:cNvSpPr>
            <a:spLocks/>
          </p:cNvSpPr>
          <p:nvPr/>
        </p:nvSpPr>
        <p:spPr bwMode="auto">
          <a:xfrm>
            <a:off x="1321170" y="2853179"/>
            <a:ext cx="206233" cy="291642"/>
          </a:xfrm>
          <a:custGeom>
            <a:avLst/>
            <a:gdLst>
              <a:gd name="T0" fmla="*/ 350 w 359"/>
              <a:gd name="T1" fmla="*/ 136 h 508"/>
              <a:gd name="T2" fmla="*/ 120 w 359"/>
              <a:gd name="T3" fmla="*/ 17 h 508"/>
              <a:gd name="T4" fmla="*/ 8 w 359"/>
              <a:gd name="T5" fmla="*/ 61 h 508"/>
              <a:gd name="T6" fmla="*/ 1 w 359"/>
              <a:gd name="T7" fmla="*/ 88 h 508"/>
              <a:gd name="T8" fmla="*/ 4 w 359"/>
              <a:gd name="T9" fmla="*/ 356 h 508"/>
              <a:gd name="T10" fmla="*/ 17 w 359"/>
              <a:gd name="T11" fmla="*/ 373 h 508"/>
              <a:gd name="T12" fmla="*/ 229 w 359"/>
              <a:gd name="T13" fmla="*/ 505 h 508"/>
              <a:gd name="T14" fmla="*/ 239 w 359"/>
              <a:gd name="T15" fmla="*/ 508 h 508"/>
              <a:gd name="T16" fmla="*/ 247 w 359"/>
              <a:gd name="T17" fmla="*/ 506 h 508"/>
              <a:gd name="T18" fmla="*/ 257 w 359"/>
              <a:gd name="T19" fmla="*/ 491 h 508"/>
              <a:gd name="T20" fmla="*/ 257 w 359"/>
              <a:gd name="T21" fmla="*/ 210 h 508"/>
              <a:gd name="T22" fmla="*/ 248 w 359"/>
              <a:gd name="T23" fmla="*/ 195 h 508"/>
              <a:gd name="T24" fmla="*/ 38 w 359"/>
              <a:gd name="T25" fmla="*/ 79 h 508"/>
              <a:gd name="T26" fmla="*/ 67 w 359"/>
              <a:gd name="T27" fmla="*/ 55 h 508"/>
              <a:gd name="T28" fmla="*/ 102 w 359"/>
              <a:gd name="T29" fmla="*/ 51 h 508"/>
              <a:gd name="T30" fmla="*/ 309 w 359"/>
              <a:gd name="T31" fmla="*/ 161 h 508"/>
              <a:gd name="T32" fmla="*/ 315 w 359"/>
              <a:gd name="T33" fmla="*/ 170 h 508"/>
              <a:gd name="T34" fmla="*/ 315 w 359"/>
              <a:gd name="T35" fmla="*/ 438 h 508"/>
              <a:gd name="T36" fmla="*/ 339 w 359"/>
              <a:gd name="T37" fmla="*/ 456 h 508"/>
              <a:gd name="T38" fmla="*/ 359 w 359"/>
              <a:gd name="T39" fmla="*/ 438 h 508"/>
              <a:gd name="T40" fmla="*/ 359 w 359"/>
              <a:gd name="T41" fmla="*/ 150 h 508"/>
              <a:gd name="T42" fmla="*/ 350 w 359"/>
              <a:gd name="T43" fmla="*/ 136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9" h="508">
                <a:moveTo>
                  <a:pt x="350" y="136"/>
                </a:moveTo>
                <a:cubicBezTo>
                  <a:pt x="120" y="17"/>
                  <a:pt x="120" y="17"/>
                  <a:pt x="120" y="17"/>
                </a:cubicBezTo>
                <a:cubicBezTo>
                  <a:pt x="88" y="0"/>
                  <a:pt x="26" y="32"/>
                  <a:pt x="8" y="61"/>
                </a:cubicBezTo>
                <a:cubicBezTo>
                  <a:pt x="0" y="73"/>
                  <a:pt x="1" y="82"/>
                  <a:pt x="1" y="88"/>
                </a:cubicBezTo>
                <a:cubicBezTo>
                  <a:pt x="4" y="356"/>
                  <a:pt x="4" y="356"/>
                  <a:pt x="4" y="356"/>
                </a:cubicBezTo>
                <a:cubicBezTo>
                  <a:pt x="4" y="361"/>
                  <a:pt x="11" y="369"/>
                  <a:pt x="17" y="373"/>
                </a:cubicBezTo>
                <a:cubicBezTo>
                  <a:pt x="30" y="381"/>
                  <a:pt x="223" y="502"/>
                  <a:pt x="229" y="505"/>
                </a:cubicBezTo>
                <a:cubicBezTo>
                  <a:pt x="232" y="507"/>
                  <a:pt x="235" y="508"/>
                  <a:pt x="239" y="508"/>
                </a:cubicBezTo>
                <a:cubicBezTo>
                  <a:pt x="242" y="508"/>
                  <a:pt x="245" y="507"/>
                  <a:pt x="247" y="506"/>
                </a:cubicBezTo>
                <a:cubicBezTo>
                  <a:pt x="253" y="503"/>
                  <a:pt x="257" y="497"/>
                  <a:pt x="257" y="491"/>
                </a:cubicBezTo>
                <a:cubicBezTo>
                  <a:pt x="257" y="210"/>
                  <a:pt x="257" y="210"/>
                  <a:pt x="257" y="210"/>
                </a:cubicBezTo>
                <a:cubicBezTo>
                  <a:pt x="257" y="204"/>
                  <a:pt x="253" y="198"/>
                  <a:pt x="248" y="195"/>
                </a:cubicBezTo>
                <a:cubicBezTo>
                  <a:pt x="38" y="79"/>
                  <a:pt x="38" y="79"/>
                  <a:pt x="38" y="79"/>
                </a:cubicBezTo>
                <a:cubicBezTo>
                  <a:pt x="41" y="74"/>
                  <a:pt x="50" y="64"/>
                  <a:pt x="67" y="55"/>
                </a:cubicBezTo>
                <a:cubicBezTo>
                  <a:pt x="85" y="46"/>
                  <a:pt x="99" y="49"/>
                  <a:pt x="102" y="51"/>
                </a:cubicBezTo>
                <a:cubicBezTo>
                  <a:pt x="102" y="51"/>
                  <a:pt x="303" y="158"/>
                  <a:pt x="309" y="161"/>
                </a:cubicBezTo>
                <a:cubicBezTo>
                  <a:pt x="315" y="164"/>
                  <a:pt x="315" y="165"/>
                  <a:pt x="315" y="170"/>
                </a:cubicBezTo>
                <a:cubicBezTo>
                  <a:pt x="315" y="176"/>
                  <a:pt x="315" y="438"/>
                  <a:pt x="315" y="438"/>
                </a:cubicBezTo>
                <a:cubicBezTo>
                  <a:pt x="315" y="451"/>
                  <a:pt x="329" y="456"/>
                  <a:pt x="339" y="456"/>
                </a:cubicBezTo>
                <a:cubicBezTo>
                  <a:pt x="349" y="456"/>
                  <a:pt x="359" y="447"/>
                  <a:pt x="359" y="438"/>
                </a:cubicBezTo>
                <a:cubicBezTo>
                  <a:pt x="359" y="150"/>
                  <a:pt x="359" y="150"/>
                  <a:pt x="359" y="150"/>
                </a:cubicBezTo>
                <a:cubicBezTo>
                  <a:pt x="359" y="144"/>
                  <a:pt x="356" y="139"/>
                  <a:pt x="350" y="136"/>
                </a:cubicBezTo>
                <a:close/>
              </a:path>
            </a:pathLst>
          </a:custGeom>
          <a:solidFill>
            <a:srgbClr val="F18D1B"/>
          </a:solidFill>
          <a:ln>
            <a:noFill/>
          </a:ln>
          <a:extLst/>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30" name="Round Same Side Corner Rectangle 73"/>
          <p:cNvSpPr/>
          <p:nvPr/>
        </p:nvSpPr>
        <p:spPr>
          <a:xfrm rot="10800000" flipH="1">
            <a:off x="3842369" y="1908979"/>
            <a:ext cx="41147" cy="342597"/>
          </a:xfrm>
          <a:prstGeom prst="round2SameRect">
            <a:avLst>
              <a:gd name="adj1" fmla="val 50000"/>
              <a:gd name="adj2" fmla="val 50000"/>
            </a:avLst>
          </a:prstGeom>
          <a:solidFill>
            <a:schemeClr val="tx1"/>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dirty="0">
              <a:ln>
                <a:noFill/>
              </a:ln>
              <a:solidFill>
                <a:srgbClr val="297F9D"/>
              </a:solidFill>
              <a:effectLst/>
              <a:uLnTx/>
              <a:uFillTx/>
              <a:latin typeface="微软雅黑" pitchFamily="34" charset="-122"/>
              <a:ea typeface="微软雅黑" pitchFamily="34" charset="-122"/>
              <a:cs typeface="+mn-cs"/>
            </a:endParaRPr>
          </a:p>
        </p:txBody>
      </p:sp>
      <p:sp>
        <p:nvSpPr>
          <p:cNvPr id="31" name="Round Same Side Corner Rectangle 74"/>
          <p:cNvSpPr/>
          <p:nvPr/>
        </p:nvSpPr>
        <p:spPr>
          <a:xfrm rot="10800000" flipH="1">
            <a:off x="3842369" y="2319279"/>
            <a:ext cx="41147" cy="342597"/>
          </a:xfrm>
          <a:prstGeom prst="round2SameRect">
            <a:avLst>
              <a:gd name="adj1" fmla="val 50000"/>
              <a:gd name="adj2" fmla="val 50000"/>
            </a:avLst>
          </a:prstGeom>
          <a:solidFill>
            <a:schemeClr val="tx1"/>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2" name="Round Same Side Corner Rectangle 77"/>
          <p:cNvSpPr/>
          <p:nvPr/>
        </p:nvSpPr>
        <p:spPr>
          <a:xfrm rot="10800000" flipH="1">
            <a:off x="3842369" y="2729579"/>
            <a:ext cx="41147" cy="342597"/>
          </a:xfrm>
          <a:prstGeom prst="round2SameRect">
            <a:avLst>
              <a:gd name="adj1" fmla="val 50000"/>
              <a:gd name="adj2" fmla="val 50000"/>
            </a:avLst>
          </a:prstGeom>
          <a:solidFill>
            <a:schemeClr val="tx1"/>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3" name="Round Same Side Corner Rectangle 78"/>
          <p:cNvSpPr/>
          <p:nvPr/>
        </p:nvSpPr>
        <p:spPr>
          <a:xfrm rot="10800000" flipH="1">
            <a:off x="3842369" y="3139880"/>
            <a:ext cx="41147" cy="342597"/>
          </a:xfrm>
          <a:prstGeom prst="round2SameRect">
            <a:avLst>
              <a:gd name="adj1" fmla="val 50000"/>
              <a:gd name="adj2" fmla="val 50000"/>
            </a:avLst>
          </a:prstGeom>
          <a:solidFill>
            <a:schemeClr val="tx1"/>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微软雅黑" pitchFamily="34" charset="-122"/>
              <a:ea typeface="微软雅黑" pitchFamily="34" charset="-122"/>
              <a:cs typeface="+mn-cs"/>
            </a:endParaRPr>
          </a:p>
        </p:txBody>
      </p:sp>
      <p:sp>
        <p:nvSpPr>
          <p:cNvPr id="34" name="Round Same Side Corner Rectangle 79"/>
          <p:cNvSpPr/>
          <p:nvPr/>
        </p:nvSpPr>
        <p:spPr>
          <a:xfrm rot="5400000">
            <a:off x="4291884" y="3144909"/>
            <a:ext cx="282399" cy="1194370"/>
          </a:xfrm>
          <a:prstGeom prst="round2SameRect">
            <a:avLst>
              <a:gd name="adj1" fmla="val 50000"/>
              <a:gd name="adj2" fmla="val 50000"/>
            </a:avLst>
          </a:prstGeom>
          <a:solidFill>
            <a:srgbClr val="F18D1B"/>
          </a:solidFill>
          <a:ln w="12700" cap="flat" cmpd="sng" algn="ctr">
            <a:noFill/>
            <a:prstDash val="solid"/>
            <a:miter lim="800000"/>
          </a:ln>
          <a:effectLst/>
        </p:spPr>
        <p:txBody>
          <a:bodyPr lIns="82296" tIns="41148" rIns="82296" bIns="41148"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dirty="0">
              <a:ln>
                <a:noFill/>
              </a:ln>
              <a:solidFill>
                <a:srgbClr val="297F9D"/>
              </a:solidFill>
              <a:effectLst/>
              <a:uLnTx/>
              <a:uFillTx/>
              <a:latin typeface="微软雅黑" pitchFamily="34" charset="-122"/>
              <a:ea typeface="微软雅黑" pitchFamily="34" charset="-122"/>
              <a:cs typeface="+mn-cs"/>
            </a:endParaRPr>
          </a:p>
        </p:txBody>
      </p:sp>
      <p:sp>
        <p:nvSpPr>
          <p:cNvPr id="35" name="Rectangle 80"/>
          <p:cNvSpPr/>
          <p:nvPr/>
        </p:nvSpPr>
        <p:spPr>
          <a:xfrm>
            <a:off x="4198224" y="3622588"/>
            <a:ext cx="730456" cy="252377"/>
          </a:xfrm>
          <a:prstGeom prst="rect">
            <a:avLst/>
          </a:prstGeom>
        </p:spPr>
        <p:txBody>
          <a:bodyPr wrap="none" lIns="82296" tIns="41148" rIns="82296" bIns="41148">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Open Sans Light" panose="020B0306030504020204" pitchFamily="34" charset="0"/>
              </a:rPr>
              <a:t>文本内容</a:t>
            </a:r>
            <a:endParaRPr kumimoji="0" lang="en-US" sz="11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Open Sans Light" panose="020B0306030504020204" pitchFamily="34" charset="0"/>
            </a:endParaRPr>
          </a:p>
        </p:txBody>
      </p:sp>
      <p:sp>
        <p:nvSpPr>
          <p:cNvPr id="36" name="Freeform 785"/>
          <p:cNvSpPr>
            <a:spLocks/>
          </p:cNvSpPr>
          <p:nvPr/>
        </p:nvSpPr>
        <p:spPr bwMode="auto">
          <a:xfrm>
            <a:off x="4081032" y="3645543"/>
            <a:ext cx="125363" cy="177280"/>
          </a:xfrm>
          <a:custGeom>
            <a:avLst/>
            <a:gdLst>
              <a:gd name="T0" fmla="*/ 350 w 359"/>
              <a:gd name="T1" fmla="*/ 136 h 508"/>
              <a:gd name="T2" fmla="*/ 120 w 359"/>
              <a:gd name="T3" fmla="*/ 17 h 508"/>
              <a:gd name="T4" fmla="*/ 8 w 359"/>
              <a:gd name="T5" fmla="*/ 61 h 508"/>
              <a:gd name="T6" fmla="*/ 1 w 359"/>
              <a:gd name="T7" fmla="*/ 88 h 508"/>
              <a:gd name="T8" fmla="*/ 4 w 359"/>
              <a:gd name="T9" fmla="*/ 356 h 508"/>
              <a:gd name="T10" fmla="*/ 17 w 359"/>
              <a:gd name="T11" fmla="*/ 373 h 508"/>
              <a:gd name="T12" fmla="*/ 229 w 359"/>
              <a:gd name="T13" fmla="*/ 505 h 508"/>
              <a:gd name="T14" fmla="*/ 239 w 359"/>
              <a:gd name="T15" fmla="*/ 508 h 508"/>
              <a:gd name="T16" fmla="*/ 247 w 359"/>
              <a:gd name="T17" fmla="*/ 506 h 508"/>
              <a:gd name="T18" fmla="*/ 257 w 359"/>
              <a:gd name="T19" fmla="*/ 491 h 508"/>
              <a:gd name="T20" fmla="*/ 257 w 359"/>
              <a:gd name="T21" fmla="*/ 210 h 508"/>
              <a:gd name="T22" fmla="*/ 248 w 359"/>
              <a:gd name="T23" fmla="*/ 195 h 508"/>
              <a:gd name="T24" fmla="*/ 38 w 359"/>
              <a:gd name="T25" fmla="*/ 79 h 508"/>
              <a:gd name="T26" fmla="*/ 67 w 359"/>
              <a:gd name="T27" fmla="*/ 55 h 508"/>
              <a:gd name="T28" fmla="*/ 102 w 359"/>
              <a:gd name="T29" fmla="*/ 51 h 508"/>
              <a:gd name="T30" fmla="*/ 309 w 359"/>
              <a:gd name="T31" fmla="*/ 161 h 508"/>
              <a:gd name="T32" fmla="*/ 315 w 359"/>
              <a:gd name="T33" fmla="*/ 170 h 508"/>
              <a:gd name="T34" fmla="*/ 315 w 359"/>
              <a:gd name="T35" fmla="*/ 438 h 508"/>
              <a:gd name="T36" fmla="*/ 339 w 359"/>
              <a:gd name="T37" fmla="*/ 456 h 508"/>
              <a:gd name="T38" fmla="*/ 359 w 359"/>
              <a:gd name="T39" fmla="*/ 438 h 508"/>
              <a:gd name="T40" fmla="*/ 359 w 359"/>
              <a:gd name="T41" fmla="*/ 150 h 508"/>
              <a:gd name="T42" fmla="*/ 350 w 359"/>
              <a:gd name="T43" fmla="*/ 136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9" h="508">
                <a:moveTo>
                  <a:pt x="350" y="136"/>
                </a:moveTo>
                <a:cubicBezTo>
                  <a:pt x="120" y="17"/>
                  <a:pt x="120" y="17"/>
                  <a:pt x="120" y="17"/>
                </a:cubicBezTo>
                <a:cubicBezTo>
                  <a:pt x="88" y="0"/>
                  <a:pt x="26" y="32"/>
                  <a:pt x="8" y="61"/>
                </a:cubicBezTo>
                <a:cubicBezTo>
                  <a:pt x="0" y="73"/>
                  <a:pt x="1" y="82"/>
                  <a:pt x="1" y="88"/>
                </a:cubicBezTo>
                <a:cubicBezTo>
                  <a:pt x="4" y="356"/>
                  <a:pt x="4" y="356"/>
                  <a:pt x="4" y="356"/>
                </a:cubicBezTo>
                <a:cubicBezTo>
                  <a:pt x="4" y="361"/>
                  <a:pt x="11" y="369"/>
                  <a:pt x="17" y="373"/>
                </a:cubicBezTo>
                <a:cubicBezTo>
                  <a:pt x="30" y="381"/>
                  <a:pt x="223" y="502"/>
                  <a:pt x="229" y="505"/>
                </a:cubicBezTo>
                <a:cubicBezTo>
                  <a:pt x="232" y="507"/>
                  <a:pt x="235" y="508"/>
                  <a:pt x="239" y="508"/>
                </a:cubicBezTo>
                <a:cubicBezTo>
                  <a:pt x="242" y="508"/>
                  <a:pt x="245" y="507"/>
                  <a:pt x="247" y="506"/>
                </a:cubicBezTo>
                <a:cubicBezTo>
                  <a:pt x="253" y="503"/>
                  <a:pt x="257" y="497"/>
                  <a:pt x="257" y="491"/>
                </a:cubicBezTo>
                <a:cubicBezTo>
                  <a:pt x="257" y="210"/>
                  <a:pt x="257" y="210"/>
                  <a:pt x="257" y="210"/>
                </a:cubicBezTo>
                <a:cubicBezTo>
                  <a:pt x="257" y="204"/>
                  <a:pt x="253" y="198"/>
                  <a:pt x="248" y="195"/>
                </a:cubicBezTo>
                <a:cubicBezTo>
                  <a:pt x="38" y="79"/>
                  <a:pt x="38" y="79"/>
                  <a:pt x="38" y="79"/>
                </a:cubicBezTo>
                <a:cubicBezTo>
                  <a:pt x="41" y="74"/>
                  <a:pt x="50" y="64"/>
                  <a:pt x="67" y="55"/>
                </a:cubicBezTo>
                <a:cubicBezTo>
                  <a:pt x="85" y="46"/>
                  <a:pt x="99" y="49"/>
                  <a:pt x="102" y="51"/>
                </a:cubicBezTo>
                <a:cubicBezTo>
                  <a:pt x="102" y="51"/>
                  <a:pt x="303" y="158"/>
                  <a:pt x="309" y="161"/>
                </a:cubicBezTo>
                <a:cubicBezTo>
                  <a:pt x="315" y="164"/>
                  <a:pt x="315" y="165"/>
                  <a:pt x="315" y="170"/>
                </a:cubicBezTo>
                <a:cubicBezTo>
                  <a:pt x="315" y="176"/>
                  <a:pt x="315" y="438"/>
                  <a:pt x="315" y="438"/>
                </a:cubicBezTo>
                <a:cubicBezTo>
                  <a:pt x="315" y="451"/>
                  <a:pt x="329" y="456"/>
                  <a:pt x="339" y="456"/>
                </a:cubicBezTo>
                <a:cubicBezTo>
                  <a:pt x="349" y="456"/>
                  <a:pt x="359" y="447"/>
                  <a:pt x="359" y="438"/>
                </a:cubicBezTo>
                <a:cubicBezTo>
                  <a:pt x="359" y="150"/>
                  <a:pt x="359" y="150"/>
                  <a:pt x="359" y="150"/>
                </a:cubicBezTo>
                <a:cubicBezTo>
                  <a:pt x="359" y="144"/>
                  <a:pt x="356" y="139"/>
                  <a:pt x="350" y="136"/>
                </a:cubicBezTo>
                <a:close/>
              </a:path>
            </a:pathLst>
          </a:custGeom>
          <a:solidFill>
            <a:schemeClr val="bg1"/>
          </a:solidFill>
          <a:ln>
            <a:noFill/>
          </a:ln>
          <a:extLst/>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37" name="Round Same Side Corner Rectangle 82"/>
          <p:cNvSpPr/>
          <p:nvPr/>
        </p:nvSpPr>
        <p:spPr>
          <a:xfrm rot="5400000">
            <a:off x="5803687" y="2889194"/>
            <a:ext cx="285972" cy="1699589"/>
          </a:xfrm>
          <a:prstGeom prst="round2SameRect">
            <a:avLst>
              <a:gd name="adj1" fmla="val 50000"/>
              <a:gd name="adj2" fmla="val 50000"/>
            </a:avLst>
          </a:prstGeom>
          <a:solidFill>
            <a:srgbClr val="F18D1B"/>
          </a:solidFill>
          <a:ln w="12700" cap="flat" cmpd="sng" algn="ctr">
            <a:noFill/>
            <a:prstDash val="solid"/>
            <a:miter lim="800000"/>
          </a:ln>
          <a:effectLst/>
        </p:spPr>
        <p:txBody>
          <a:bodyPr lIns="82296" tIns="41148" rIns="82296" bIns="41148"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dirty="0">
              <a:ln>
                <a:noFill/>
              </a:ln>
              <a:solidFill>
                <a:srgbClr val="297F9D"/>
              </a:solidFill>
              <a:effectLst/>
              <a:uLnTx/>
              <a:uFillTx/>
              <a:latin typeface="微软雅黑" pitchFamily="34" charset="-122"/>
              <a:ea typeface="微软雅黑" pitchFamily="34" charset="-122"/>
              <a:cs typeface="+mn-cs"/>
            </a:endParaRPr>
          </a:p>
        </p:txBody>
      </p:sp>
      <p:sp>
        <p:nvSpPr>
          <p:cNvPr id="38" name="Rectangle 83"/>
          <p:cNvSpPr/>
          <p:nvPr/>
        </p:nvSpPr>
        <p:spPr>
          <a:xfrm>
            <a:off x="5459201" y="3621268"/>
            <a:ext cx="730456" cy="252377"/>
          </a:xfrm>
          <a:prstGeom prst="rect">
            <a:avLst/>
          </a:prstGeom>
        </p:spPr>
        <p:txBody>
          <a:bodyPr wrap="none" lIns="82296" tIns="41148" rIns="82296" bIns="41148">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Open Sans Light" panose="020B0306030504020204" pitchFamily="34" charset="0"/>
              </a:rPr>
              <a:t>文本内容</a:t>
            </a:r>
            <a:endParaRPr kumimoji="0" lang="en-US" altLang="zh-CN" sz="11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Open Sans Light" panose="020B0306030504020204" pitchFamily="34" charset="0"/>
            </a:endParaRPr>
          </a:p>
        </p:txBody>
      </p:sp>
      <p:sp>
        <p:nvSpPr>
          <p:cNvPr id="39" name="Freeform 751"/>
          <p:cNvSpPr>
            <a:spLocks noEditPoints="1"/>
          </p:cNvSpPr>
          <p:nvPr/>
        </p:nvSpPr>
        <p:spPr bwMode="auto">
          <a:xfrm>
            <a:off x="5308783" y="3663137"/>
            <a:ext cx="167618" cy="168200"/>
          </a:xfrm>
          <a:custGeom>
            <a:avLst/>
            <a:gdLst>
              <a:gd name="T0" fmla="*/ 505 w 522"/>
              <a:gd name="T1" fmla="*/ 17 h 522"/>
              <a:gd name="T2" fmla="*/ 414 w 522"/>
              <a:gd name="T3" fmla="*/ 43 h 522"/>
              <a:gd name="T4" fmla="*/ 0 w 522"/>
              <a:gd name="T5" fmla="*/ 263 h 522"/>
              <a:gd name="T6" fmla="*/ 226 w 522"/>
              <a:gd name="T7" fmla="*/ 296 h 522"/>
              <a:gd name="T8" fmla="*/ 259 w 522"/>
              <a:gd name="T9" fmla="*/ 522 h 522"/>
              <a:gd name="T10" fmla="*/ 479 w 522"/>
              <a:gd name="T11" fmla="*/ 108 h 522"/>
              <a:gd name="T12" fmla="*/ 505 w 522"/>
              <a:gd name="T13" fmla="*/ 17 h 522"/>
              <a:gd name="T14" fmla="*/ 451 w 522"/>
              <a:gd name="T15" fmla="*/ 75 h 522"/>
              <a:gd name="T16" fmla="*/ 286 w 522"/>
              <a:gd name="T17" fmla="*/ 380 h 522"/>
              <a:gd name="T18" fmla="*/ 270 w 522"/>
              <a:gd name="T19" fmla="*/ 242 h 522"/>
              <a:gd name="T20" fmla="*/ 451 w 522"/>
              <a:gd name="T21" fmla="*/ 75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2" h="522">
                <a:moveTo>
                  <a:pt x="505" y="17"/>
                </a:moveTo>
                <a:cubicBezTo>
                  <a:pt x="487" y="0"/>
                  <a:pt x="471" y="16"/>
                  <a:pt x="414" y="43"/>
                </a:cubicBezTo>
                <a:cubicBezTo>
                  <a:pt x="263" y="116"/>
                  <a:pt x="0" y="263"/>
                  <a:pt x="0" y="263"/>
                </a:cubicBezTo>
                <a:cubicBezTo>
                  <a:pt x="226" y="296"/>
                  <a:pt x="226" y="296"/>
                  <a:pt x="226" y="296"/>
                </a:cubicBezTo>
                <a:cubicBezTo>
                  <a:pt x="259" y="522"/>
                  <a:pt x="259" y="522"/>
                  <a:pt x="259" y="522"/>
                </a:cubicBezTo>
                <a:cubicBezTo>
                  <a:pt x="259" y="522"/>
                  <a:pt x="406" y="259"/>
                  <a:pt x="479" y="108"/>
                </a:cubicBezTo>
                <a:cubicBezTo>
                  <a:pt x="506" y="51"/>
                  <a:pt x="522" y="35"/>
                  <a:pt x="505" y="17"/>
                </a:cubicBezTo>
                <a:close/>
                <a:moveTo>
                  <a:pt x="451" y="75"/>
                </a:moveTo>
                <a:cubicBezTo>
                  <a:pt x="286" y="380"/>
                  <a:pt x="286" y="380"/>
                  <a:pt x="286" y="380"/>
                </a:cubicBezTo>
                <a:cubicBezTo>
                  <a:pt x="270" y="242"/>
                  <a:pt x="270" y="242"/>
                  <a:pt x="270" y="242"/>
                </a:cubicBezTo>
                <a:cubicBezTo>
                  <a:pt x="451" y="75"/>
                  <a:pt x="451" y="75"/>
                  <a:pt x="451" y="75"/>
                </a:cubicBezTo>
                <a:close/>
              </a:path>
            </a:pathLst>
          </a:custGeom>
          <a:solidFill>
            <a:schemeClr val="bg1"/>
          </a:solidFill>
          <a:ln>
            <a:noFill/>
          </a:ln>
          <a:extLst/>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40" name="Round Same Side Corner Rectangle 86"/>
          <p:cNvSpPr/>
          <p:nvPr/>
        </p:nvSpPr>
        <p:spPr>
          <a:xfrm rot="5400000">
            <a:off x="7345901" y="3106863"/>
            <a:ext cx="292292" cy="1257942"/>
          </a:xfrm>
          <a:prstGeom prst="round2SameRect">
            <a:avLst>
              <a:gd name="adj1" fmla="val 50000"/>
              <a:gd name="adj2" fmla="val 50000"/>
            </a:avLst>
          </a:prstGeom>
          <a:solidFill>
            <a:srgbClr val="F18D1B"/>
          </a:solidFill>
          <a:ln w="12700" cap="flat" cmpd="sng" algn="ctr">
            <a:noFill/>
            <a:prstDash val="solid"/>
            <a:miter lim="800000"/>
          </a:ln>
          <a:effectLst/>
        </p:spPr>
        <p:txBody>
          <a:bodyPr lIns="82296" tIns="41148" rIns="82296" bIns="41148"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dirty="0">
              <a:ln>
                <a:noFill/>
              </a:ln>
              <a:solidFill>
                <a:srgbClr val="FAFAFA"/>
              </a:solidFill>
              <a:effectLst/>
              <a:uLnTx/>
              <a:uFillTx/>
              <a:latin typeface="微软雅黑" pitchFamily="34" charset="-122"/>
              <a:ea typeface="微软雅黑" pitchFamily="34" charset="-122"/>
              <a:cs typeface="+mn-cs"/>
            </a:endParaRPr>
          </a:p>
        </p:txBody>
      </p:sp>
      <p:sp>
        <p:nvSpPr>
          <p:cNvPr id="41" name="Freeform 13"/>
          <p:cNvSpPr>
            <a:spLocks noEditPoints="1"/>
          </p:cNvSpPr>
          <p:nvPr/>
        </p:nvSpPr>
        <p:spPr bwMode="auto">
          <a:xfrm>
            <a:off x="7071310" y="3650476"/>
            <a:ext cx="163461" cy="159690"/>
          </a:xfrm>
          <a:custGeom>
            <a:avLst/>
            <a:gdLst>
              <a:gd name="T0" fmla="*/ 1448 w 1684"/>
              <a:gd name="T1" fmla="*/ 1241 h 1646"/>
              <a:gd name="T2" fmla="*/ 1098 w 1684"/>
              <a:gd name="T3" fmla="*/ 938 h 1646"/>
              <a:gd name="T4" fmla="*/ 842 w 1684"/>
              <a:gd name="T5" fmla="*/ 0 h 1646"/>
              <a:gd name="T6" fmla="*/ 586 w 1684"/>
              <a:gd name="T7" fmla="*/ 938 h 1646"/>
              <a:gd name="T8" fmla="*/ 236 w 1684"/>
              <a:gd name="T9" fmla="*/ 1241 h 1646"/>
              <a:gd name="T10" fmla="*/ 18 w 1684"/>
              <a:gd name="T11" fmla="*/ 1646 h 1646"/>
              <a:gd name="T12" fmla="*/ 738 w 1684"/>
              <a:gd name="T13" fmla="*/ 1646 h 1646"/>
              <a:gd name="T14" fmla="*/ 787 w 1684"/>
              <a:gd name="T15" fmla="*/ 1397 h 1646"/>
              <a:gd name="T16" fmla="*/ 897 w 1684"/>
              <a:gd name="T17" fmla="*/ 1397 h 1646"/>
              <a:gd name="T18" fmla="*/ 946 w 1684"/>
              <a:gd name="T19" fmla="*/ 1646 h 1646"/>
              <a:gd name="T20" fmla="*/ 1666 w 1684"/>
              <a:gd name="T21" fmla="*/ 1646 h 1646"/>
              <a:gd name="T22" fmla="*/ 1448 w 1684"/>
              <a:gd name="T23" fmla="*/ 1241 h 1646"/>
              <a:gd name="T24" fmla="*/ 883 w 1684"/>
              <a:gd name="T25" fmla="*/ 1335 h 1646"/>
              <a:gd name="T26" fmla="*/ 803 w 1684"/>
              <a:gd name="T27" fmla="*/ 1335 h 1646"/>
              <a:gd name="T28" fmla="*/ 740 w 1684"/>
              <a:gd name="T29" fmla="*/ 1204 h 1646"/>
              <a:gd name="T30" fmla="*/ 946 w 1684"/>
              <a:gd name="T31" fmla="*/ 1204 h 1646"/>
              <a:gd name="T32" fmla="*/ 883 w 1684"/>
              <a:gd name="T33" fmla="*/ 1335 h 1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84" h="1646">
                <a:moveTo>
                  <a:pt x="1448" y="1241"/>
                </a:moveTo>
                <a:cubicBezTo>
                  <a:pt x="1212" y="1186"/>
                  <a:pt x="992" y="1139"/>
                  <a:pt x="1098" y="938"/>
                </a:cubicBezTo>
                <a:cubicBezTo>
                  <a:pt x="1422" y="327"/>
                  <a:pt x="1184" y="0"/>
                  <a:pt x="842" y="0"/>
                </a:cubicBezTo>
                <a:cubicBezTo>
                  <a:pt x="493" y="0"/>
                  <a:pt x="261" y="340"/>
                  <a:pt x="586" y="938"/>
                </a:cubicBezTo>
                <a:cubicBezTo>
                  <a:pt x="695" y="1140"/>
                  <a:pt x="467" y="1188"/>
                  <a:pt x="236" y="1241"/>
                </a:cubicBezTo>
                <a:cubicBezTo>
                  <a:pt x="0" y="1295"/>
                  <a:pt x="18" y="1420"/>
                  <a:pt x="18" y="1646"/>
                </a:cubicBezTo>
                <a:cubicBezTo>
                  <a:pt x="738" y="1646"/>
                  <a:pt x="738" y="1646"/>
                  <a:pt x="738" y="1646"/>
                </a:cubicBezTo>
                <a:cubicBezTo>
                  <a:pt x="787" y="1397"/>
                  <a:pt x="787" y="1397"/>
                  <a:pt x="787" y="1397"/>
                </a:cubicBezTo>
                <a:cubicBezTo>
                  <a:pt x="897" y="1397"/>
                  <a:pt x="897" y="1397"/>
                  <a:pt x="897" y="1397"/>
                </a:cubicBezTo>
                <a:cubicBezTo>
                  <a:pt x="946" y="1646"/>
                  <a:pt x="946" y="1646"/>
                  <a:pt x="946" y="1646"/>
                </a:cubicBezTo>
                <a:cubicBezTo>
                  <a:pt x="1666" y="1646"/>
                  <a:pt x="1666" y="1646"/>
                  <a:pt x="1666" y="1646"/>
                </a:cubicBezTo>
                <a:cubicBezTo>
                  <a:pt x="1666" y="1420"/>
                  <a:pt x="1684" y="1295"/>
                  <a:pt x="1448" y="1241"/>
                </a:cubicBezTo>
                <a:close/>
                <a:moveTo>
                  <a:pt x="883" y="1335"/>
                </a:moveTo>
                <a:cubicBezTo>
                  <a:pt x="803" y="1335"/>
                  <a:pt x="803" y="1335"/>
                  <a:pt x="803" y="1335"/>
                </a:cubicBezTo>
                <a:cubicBezTo>
                  <a:pt x="740" y="1204"/>
                  <a:pt x="740" y="1204"/>
                  <a:pt x="740" y="1204"/>
                </a:cubicBezTo>
                <a:cubicBezTo>
                  <a:pt x="946" y="1204"/>
                  <a:pt x="946" y="1204"/>
                  <a:pt x="946" y="1204"/>
                </a:cubicBezTo>
                <a:lnTo>
                  <a:pt x="883" y="1335"/>
                </a:lnTo>
                <a:close/>
              </a:path>
            </a:pathLst>
          </a:custGeom>
          <a:solidFill>
            <a:schemeClr val="bg1"/>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42" name="Rectangle 87"/>
          <p:cNvSpPr/>
          <p:nvPr/>
        </p:nvSpPr>
        <p:spPr>
          <a:xfrm>
            <a:off x="7193749" y="3614950"/>
            <a:ext cx="730456" cy="252377"/>
          </a:xfrm>
          <a:prstGeom prst="rect">
            <a:avLst/>
          </a:prstGeom>
        </p:spPr>
        <p:txBody>
          <a:bodyPr wrap="none" lIns="82296" tIns="41148" rIns="82296" bIns="41148">
            <a:spAutoFit/>
          </a:bodyPr>
          <a:lstStyle/>
          <a:p>
            <a:r>
              <a:rPr lang="zh-CN" altLang="en-US" sz="1100" dirty="0">
                <a:solidFill>
                  <a:schemeClr val="bg1"/>
                </a:solidFill>
                <a:latin typeface="微软雅黑" pitchFamily="34" charset="-122"/>
                <a:ea typeface="微软雅黑" pitchFamily="34" charset="-122"/>
                <a:cs typeface="Open Sans Light" panose="020B0306030504020204" pitchFamily="34" charset="0"/>
              </a:rPr>
              <a:t>文本内容</a:t>
            </a:r>
            <a:endParaRPr lang="en-US" altLang="zh-CN" sz="1100" dirty="0">
              <a:solidFill>
                <a:schemeClr val="bg1"/>
              </a:solidFill>
              <a:latin typeface="微软雅黑" pitchFamily="34" charset="-122"/>
              <a:ea typeface="微软雅黑" pitchFamily="34" charset="-122"/>
              <a:cs typeface="Open Sans Light" panose="020B0306030504020204" pitchFamily="34" charset="0"/>
            </a:endParaRPr>
          </a:p>
        </p:txBody>
      </p:sp>
      <p:sp>
        <p:nvSpPr>
          <p:cNvPr id="43" name="TextBox 82"/>
          <p:cNvSpPr txBox="1"/>
          <p:nvPr/>
        </p:nvSpPr>
        <p:spPr>
          <a:xfrm>
            <a:off x="3923928" y="2295825"/>
            <a:ext cx="4344982" cy="378565"/>
          </a:xfrm>
          <a:prstGeom prst="rect">
            <a:avLst/>
          </a:prstGeom>
          <a:noFill/>
        </p:spPr>
        <p:txBody>
          <a:bodyPr wrap="square" lIns="82296" tIns="41148" rIns="82296" bIns="41148"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endParaRPr kumimoji="0" lang="en-US" altLang="zh-CN"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44" name="TextBox 83"/>
          <p:cNvSpPr txBox="1"/>
          <p:nvPr/>
        </p:nvSpPr>
        <p:spPr>
          <a:xfrm>
            <a:off x="3923928" y="2719909"/>
            <a:ext cx="4344982" cy="378565"/>
          </a:xfrm>
          <a:prstGeom prst="rect">
            <a:avLst/>
          </a:prstGeom>
          <a:noFill/>
        </p:spPr>
        <p:txBody>
          <a:bodyPr wrap="square" lIns="82296" tIns="41148" rIns="82296" bIns="41148"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endParaRPr kumimoji="0" lang="en-US" altLang="zh-CN"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45" name="TextBox 84"/>
          <p:cNvSpPr txBox="1"/>
          <p:nvPr/>
        </p:nvSpPr>
        <p:spPr>
          <a:xfrm>
            <a:off x="3923928" y="3143994"/>
            <a:ext cx="4344982" cy="378565"/>
          </a:xfrm>
          <a:prstGeom prst="rect">
            <a:avLst/>
          </a:prstGeom>
          <a:noFill/>
        </p:spPr>
        <p:txBody>
          <a:bodyPr wrap="square" lIns="82296" tIns="41148" rIns="82296" bIns="41148"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r>
              <a:rPr kumimoji="0" lang="zh-CN" altLang="en-US"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你的内容打在这里，或者通过复制您的文本后，在此框中选择粘贴，并选择只保留文字</a:t>
            </a:r>
            <a:r>
              <a:rPr kumimoji="0" lang="zh-CN" altLang="en-US" sz="8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a:t>
            </a:r>
            <a:endParaRPr kumimoji="0" lang="en-US" altLang="zh-CN" sz="8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46" name="矩形 45"/>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推广方案</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47" name="矩形 46"/>
          <p:cNvSpPr/>
          <p:nvPr/>
        </p:nvSpPr>
        <p:spPr>
          <a:xfrm>
            <a:off x="3883670" y="391765"/>
            <a:ext cx="1359283" cy="307777"/>
          </a:xfrm>
          <a:prstGeom prst="rect">
            <a:avLst/>
          </a:prstGeom>
        </p:spPr>
        <p:txBody>
          <a:bodyPr wrap="none">
            <a:spAutoFit/>
          </a:bodyPr>
          <a:lstStyle/>
          <a:p>
            <a:r>
              <a:rPr lang="en-US" altLang="zh-CN" sz="1400" dirty="0"/>
              <a:t>Promotion plan</a:t>
            </a:r>
          </a:p>
        </p:txBody>
      </p:sp>
      <p:cxnSp>
        <p:nvCxnSpPr>
          <p:cNvPr id="48" name="直接连接符 47"/>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1858750730"/>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1000"/>
                                            <p:tgtEl>
                                              <p:spTgt spid="48"/>
                                            </p:tgtEl>
                                          </p:cBhvr>
                                        </p:animEffect>
                                      </p:childTnLst>
                                    </p:cTn>
                                  </p:par>
                                  <p:par>
                                    <p:cTn id="8" presetID="22" presetClass="entr" presetSubtype="8"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left)">
                                          <p:cBhvr>
                                            <p:cTn id="10" dur="10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46"/>
                                            </p:tgtEl>
                                            <p:attrNameLst>
                                              <p:attrName>style.visibility</p:attrName>
                                            </p:attrNameLst>
                                          </p:cBhvr>
                                          <p:to>
                                            <p:strVal val="visible"/>
                                          </p:to>
                                        </p:set>
                                        <p:anim calcmode="lin" valueType="num" p14:bounceEnd="72000">
                                          <p:cBhvr additive="base">
                                            <p:cTn id="15" dur="1000" fill="hold"/>
                                            <p:tgtEl>
                                              <p:spTgt spid="46"/>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47"/>
                                            </p:tgtEl>
                                            <p:attrNameLst>
                                              <p:attrName>style.visibility</p:attrName>
                                            </p:attrNameLst>
                                          </p:cBhvr>
                                          <p:to>
                                            <p:strVal val="visible"/>
                                          </p:to>
                                        </p:set>
                                        <p:anim calcmode="lin" valueType="num" p14:bounceEnd="72000">
                                          <p:cBhvr additive="base">
                                            <p:cTn id="20" dur="1000" fill="hold"/>
                                            <p:tgtEl>
                                              <p:spTgt spid="47"/>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47"/>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31"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 calcmode="lin" valueType="num">
                                          <p:cBhvr>
                                            <p:cTn id="45" dur="500" fill="hold"/>
                                            <p:tgtEl>
                                              <p:spTgt spid="7"/>
                                            </p:tgtEl>
                                            <p:attrNameLst>
                                              <p:attrName>style.rotation</p:attrName>
                                            </p:attrNameLst>
                                          </p:cBhvr>
                                          <p:tavLst>
                                            <p:tav tm="0">
                                              <p:val>
                                                <p:fltVal val="90"/>
                                              </p:val>
                                            </p:tav>
                                            <p:tav tm="100000">
                                              <p:val>
                                                <p:fltVal val="0"/>
                                              </p:val>
                                            </p:tav>
                                          </p:tavLst>
                                        </p:anim>
                                        <p:animEffect transition="in" filter="fade">
                                          <p:cBhvr>
                                            <p:cTn id="46" dur="500"/>
                                            <p:tgtEl>
                                              <p:spTgt spid="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 calcmode="lin" valueType="num">
                                          <p:cBhvr>
                                            <p:cTn id="51" dur="500" fill="hold"/>
                                            <p:tgtEl>
                                              <p:spTgt spid="8"/>
                                            </p:tgtEl>
                                            <p:attrNameLst>
                                              <p:attrName>style.rotation</p:attrName>
                                            </p:attrNameLst>
                                          </p:cBhvr>
                                          <p:tavLst>
                                            <p:tav tm="0">
                                              <p:val>
                                                <p:fltVal val="90"/>
                                              </p:val>
                                            </p:tav>
                                            <p:tav tm="100000">
                                              <p:val>
                                                <p:fltVal val="0"/>
                                              </p:val>
                                            </p:tav>
                                          </p:tavLst>
                                        </p:anim>
                                        <p:animEffect transition="in" filter="fade">
                                          <p:cBhvr>
                                            <p:cTn id="52" dur="500"/>
                                            <p:tgtEl>
                                              <p:spTgt spid="8"/>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 calcmode="lin" valueType="num">
                                          <p:cBhvr>
                                            <p:cTn id="57" dur="500" fill="hold"/>
                                            <p:tgtEl>
                                              <p:spTgt spid="9"/>
                                            </p:tgtEl>
                                            <p:attrNameLst>
                                              <p:attrName>style.rotation</p:attrName>
                                            </p:attrNameLst>
                                          </p:cBhvr>
                                          <p:tavLst>
                                            <p:tav tm="0">
                                              <p:val>
                                                <p:fltVal val="90"/>
                                              </p:val>
                                            </p:tav>
                                            <p:tav tm="100000">
                                              <p:val>
                                                <p:fltVal val="0"/>
                                              </p:val>
                                            </p:tav>
                                          </p:tavLst>
                                        </p:anim>
                                        <p:animEffect transition="in" filter="fade">
                                          <p:cBhvr>
                                            <p:cTn id="58" dur="500"/>
                                            <p:tgtEl>
                                              <p:spTgt spid="9"/>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 calcmode="lin" valueType="num">
                                          <p:cBhvr>
                                            <p:cTn id="63" dur="500" fill="hold"/>
                                            <p:tgtEl>
                                              <p:spTgt spid="10"/>
                                            </p:tgtEl>
                                            <p:attrNameLst>
                                              <p:attrName>style.rotation</p:attrName>
                                            </p:attrNameLst>
                                          </p:cBhvr>
                                          <p:tavLst>
                                            <p:tav tm="0">
                                              <p:val>
                                                <p:fltVal val="90"/>
                                              </p:val>
                                            </p:tav>
                                            <p:tav tm="100000">
                                              <p:val>
                                                <p:fltVal val="0"/>
                                              </p:val>
                                            </p:tav>
                                          </p:tavLst>
                                        </p:anim>
                                        <p:animEffect transition="in" filter="fade">
                                          <p:cBhvr>
                                            <p:cTn id="64" dur="500"/>
                                            <p:tgtEl>
                                              <p:spTgt spid="10"/>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 calcmode="lin" valueType="num">
                                          <p:cBhvr>
                                            <p:cTn id="69" dur="500" fill="hold"/>
                                            <p:tgtEl>
                                              <p:spTgt spid="11"/>
                                            </p:tgtEl>
                                            <p:attrNameLst>
                                              <p:attrName>style.rotation</p:attrName>
                                            </p:attrNameLst>
                                          </p:cBhvr>
                                          <p:tavLst>
                                            <p:tav tm="0">
                                              <p:val>
                                                <p:fltVal val="90"/>
                                              </p:val>
                                            </p:tav>
                                            <p:tav tm="100000">
                                              <p:val>
                                                <p:fltVal val="0"/>
                                              </p:val>
                                            </p:tav>
                                          </p:tavLst>
                                        </p:anim>
                                        <p:animEffect transition="in" filter="fade">
                                          <p:cBhvr>
                                            <p:cTn id="70" dur="500"/>
                                            <p:tgtEl>
                                              <p:spTgt spid="11"/>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 calcmode="lin" valueType="num">
                                          <p:cBhvr>
                                            <p:cTn id="75" dur="500" fill="hold"/>
                                            <p:tgtEl>
                                              <p:spTgt spid="12"/>
                                            </p:tgtEl>
                                            <p:attrNameLst>
                                              <p:attrName>style.rotation</p:attrName>
                                            </p:attrNameLst>
                                          </p:cBhvr>
                                          <p:tavLst>
                                            <p:tav tm="0">
                                              <p:val>
                                                <p:fltVal val="90"/>
                                              </p:val>
                                            </p:tav>
                                            <p:tav tm="100000">
                                              <p:val>
                                                <p:fltVal val="0"/>
                                              </p:val>
                                            </p:tav>
                                          </p:tavLst>
                                        </p:anim>
                                        <p:animEffect transition="in" filter="fade">
                                          <p:cBhvr>
                                            <p:cTn id="76" dur="500"/>
                                            <p:tgtEl>
                                              <p:spTgt spid="12"/>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 calcmode="lin" valueType="num">
                                          <p:cBhvr>
                                            <p:cTn id="81" dur="500" fill="hold"/>
                                            <p:tgtEl>
                                              <p:spTgt spid="13"/>
                                            </p:tgtEl>
                                            <p:attrNameLst>
                                              <p:attrName>style.rotation</p:attrName>
                                            </p:attrNameLst>
                                          </p:cBhvr>
                                          <p:tavLst>
                                            <p:tav tm="0">
                                              <p:val>
                                                <p:fltVal val="90"/>
                                              </p:val>
                                            </p:tav>
                                            <p:tav tm="100000">
                                              <p:val>
                                                <p:fltVal val="0"/>
                                              </p:val>
                                            </p:tav>
                                          </p:tavLst>
                                        </p:anim>
                                        <p:animEffect transition="in" filter="fade">
                                          <p:cBhvr>
                                            <p:cTn id="82" dur="500"/>
                                            <p:tgtEl>
                                              <p:spTgt spid="13"/>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500" fill="hold"/>
                                            <p:tgtEl>
                                              <p:spTgt spid="14"/>
                                            </p:tgtEl>
                                            <p:attrNameLst>
                                              <p:attrName>ppt_w</p:attrName>
                                            </p:attrNameLst>
                                          </p:cBhvr>
                                          <p:tavLst>
                                            <p:tav tm="0">
                                              <p:val>
                                                <p:fltVal val="0"/>
                                              </p:val>
                                            </p:tav>
                                            <p:tav tm="100000">
                                              <p:val>
                                                <p:strVal val="#ppt_w"/>
                                              </p:val>
                                            </p:tav>
                                          </p:tavLst>
                                        </p:anim>
                                        <p:anim calcmode="lin" valueType="num">
                                          <p:cBhvr>
                                            <p:cTn id="86" dur="500" fill="hold"/>
                                            <p:tgtEl>
                                              <p:spTgt spid="14"/>
                                            </p:tgtEl>
                                            <p:attrNameLst>
                                              <p:attrName>ppt_h</p:attrName>
                                            </p:attrNameLst>
                                          </p:cBhvr>
                                          <p:tavLst>
                                            <p:tav tm="0">
                                              <p:val>
                                                <p:fltVal val="0"/>
                                              </p:val>
                                            </p:tav>
                                            <p:tav tm="100000">
                                              <p:val>
                                                <p:strVal val="#ppt_h"/>
                                              </p:val>
                                            </p:tav>
                                          </p:tavLst>
                                        </p:anim>
                                        <p:anim calcmode="lin" valueType="num">
                                          <p:cBhvr>
                                            <p:cTn id="87" dur="500" fill="hold"/>
                                            <p:tgtEl>
                                              <p:spTgt spid="14"/>
                                            </p:tgtEl>
                                            <p:attrNameLst>
                                              <p:attrName>style.rotation</p:attrName>
                                            </p:attrNameLst>
                                          </p:cBhvr>
                                          <p:tavLst>
                                            <p:tav tm="0">
                                              <p:val>
                                                <p:fltVal val="90"/>
                                              </p:val>
                                            </p:tav>
                                            <p:tav tm="100000">
                                              <p:val>
                                                <p:fltVal val="0"/>
                                              </p:val>
                                            </p:tav>
                                          </p:tavLst>
                                        </p:anim>
                                        <p:animEffect transition="in" filter="fade">
                                          <p:cBhvr>
                                            <p:cTn id="88" dur="500"/>
                                            <p:tgtEl>
                                              <p:spTgt spid="14"/>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500" fill="hold"/>
                                            <p:tgtEl>
                                              <p:spTgt spid="15"/>
                                            </p:tgtEl>
                                            <p:attrNameLst>
                                              <p:attrName>ppt_w</p:attrName>
                                            </p:attrNameLst>
                                          </p:cBhvr>
                                          <p:tavLst>
                                            <p:tav tm="0">
                                              <p:val>
                                                <p:fltVal val="0"/>
                                              </p:val>
                                            </p:tav>
                                            <p:tav tm="100000">
                                              <p:val>
                                                <p:strVal val="#ppt_w"/>
                                              </p:val>
                                            </p:tav>
                                          </p:tavLst>
                                        </p:anim>
                                        <p:anim calcmode="lin" valueType="num">
                                          <p:cBhvr>
                                            <p:cTn id="92" dur="500" fill="hold"/>
                                            <p:tgtEl>
                                              <p:spTgt spid="15"/>
                                            </p:tgtEl>
                                            <p:attrNameLst>
                                              <p:attrName>ppt_h</p:attrName>
                                            </p:attrNameLst>
                                          </p:cBhvr>
                                          <p:tavLst>
                                            <p:tav tm="0">
                                              <p:val>
                                                <p:fltVal val="0"/>
                                              </p:val>
                                            </p:tav>
                                            <p:tav tm="100000">
                                              <p:val>
                                                <p:strVal val="#ppt_h"/>
                                              </p:val>
                                            </p:tav>
                                          </p:tavLst>
                                        </p:anim>
                                        <p:anim calcmode="lin" valueType="num">
                                          <p:cBhvr>
                                            <p:cTn id="93" dur="500" fill="hold"/>
                                            <p:tgtEl>
                                              <p:spTgt spid="15"/>
                                            </p:tgtEl>
                                            <p:attrNameLst>
                                              <p:attrName>style.rotation</p:attrName>
                                            </p:attrNameLst>
                                          </p:cBhvr>
                                          <p:tavLst>
                                            <p:tav tm="0">
                                              <p:val>
                                                <p:fltVal val="90"/>
                                              </p:val>
                                            </p:tav>
                                            <p:tav tm="100000">
                                              <p:val>
                                                <p:fltVal val="0"/>
                                              </p:val>
                                            </p:tav>
                                          </p:tavLst>
                                        </p:anim>
                                        <p:animEffect transition="in" filter="fade">
                                          <p:cBhvr>
                                            <p:cTn id="94" dur="500"/>
                                            <p:tgtEl>
                                              <p:spTgt spid="15"/>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p:cTn id="97" dur="500" fill="hold"/>
                                            <p:tgtEl>
                                              <p:spTgt spid="16"/>
                                            </p:tgtEl>
                                            <p:attrNameLst>
                                              <p:attrName>ppt_w</p:attrName>
                                            </p:attrNameLst>
                                          </p:cBhvr>
                                          <p:tavLst>
                                            <p:tav tm="0">
                                              <p:val>
                                                <p:fltVal val="0"/>
                                              </p:val>
                                            </p:tav>
                                            <p:tav tm="100000">
                                              <p:val>
                                                <p:strVal val="#ppt_w"/>
                                              </p:val>
                                            </p:tav>
                                          </p:tavLst>
                                        </p:anim>
                                        <p:anim calcmode="lin" valueType="num">
                                          <p:cBhvr>
                                            <p:cTn id="98" dur="500" fill="hold"/>
                                            <p:tgtEl>
                                              <p:spTgt spid="16"/>
                                            </p:tgtEl>
                                            <p:attrNameLst>
                                              <p:attrName>ppt_h</p:attrName>
                                            </p:attrNameLst>
                                          </p:cBhvr>
                                          <p:tavLst>
                                            <p:tav tm="0">
                                              <p:val>
                                                <p:fltVal val="0"/>
                                              </p:val>
                                            </p:tav>
                                            <p:tav tm="100000">
                                              <p:val>
                                                <p:strVal val="#ppt_h"/>
                                              </p:val>
                                            </p:tav>
                                          </p:tavLst>
                                        </p:anim>
                                        <p:anim calcmode="lin" valueType="num">
                                          <p:cBhvr>
                                            <p:cTn id="99" dur="500" fill="hold"/>
                                            <p:tgtEl>
                                              <p:spTgt spid="16"/>
                                            </p:tgtEl>
                                            <p:attrNameLst>
                                              <p:attrName>style.rotation</p:attrName>
                                            </p:attrNameLst>
                                          </p:cBhvr>
                                          <p:tavLst>
                                            <p:tav tm="0">
                                              <p:val>
                                                <p:fltVal val="90"/>
                                              </p:val>
                                            </p:tav>
                                            <p:tav tm="100000">
                                              <p:val>
                                                <p:fltVal val="0"/>
                                              </p:val>
                                            </p:tav>
                                          </p:tavLst>
                                        </p:anim>
                                        <p:animEffect transition="in" filter="fade">
                                          <p:cBhvr>
                                            <p:cTn id="100" dur="500"/>
                                            <p:tgtEl>
                                              <p:spTgt spid="16"/>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17"/>
                                            </p:tgtEl>
                                            <p:attrNameLst>
                                              <p:attrName>style.visibility</p:attrName>
                                            </p:attrNameLst>
                                          </p:cBhvr>
                                          <p:to>
                                            <p:strVal val="visible"/>
                                          </p:to>
                                        </p:set>
                                        <p:anim calcmode="lin" valueType="num">
                                          <p:cBhvr>
                                            <p:cTn id="103" dur="500" fill="hold"/>
                                            <p:tgtEl>
                                              <p:spTgt spid="17"/>
                                            </p:tgtEl>
                                            <p:attrNameLst>
                                              <p:attrName>ppt_w</p:attrName>
                                            </p:attrNameLst>
                                          </p:cBhvr>
                                          <p:tavLst>
                                            <p:tav tm="0">
                                              <p:val>
                                                <p:fltVal val="0"/>
                                              </p:val>
                                            </p:tav>
                                            <p:tav tm="100000">
                                              <p:val>
                                                <p:strVal val="#ppt_w"/>
                                              </p:val>
                                            </p:tav>
                                          </p:tavLst>
                                        </p:anim>
                                        <p:anim calcmode="lin" valueType="num">
                                          <p:cBhvr>
                                            <p:cTn id="104" dur="500" fill="hold"/>
                                            <p:tgtEl>
                                              <p:spTgt spid="17"/>
                                            </p:tgtEl>
                                            <p:attrNameLst>
                                              <p:attrName>ppt_h</p:attrName>
                                            </p:attrNameLst>
                                          </p:cBhvr>
                                          <p:tavLst>
                                            <p:tav tm="0">
                                              <p:val>
                                                <p:fltVal val="0"/>
                                              </p:val>
                                            </p:tav>
                                            <p:tav tm="100000">
                                              <p:val>
                                                <p:strVal val="#ppt_h"/>
                                              </p:val>
                                            </p:tav>
                                          </p:tavLst>
                                        </p:anim>
                                        <p:anim calcmode="lin" valueType="num">
                                          <p:cBhvr>
                                            <p:cTn id="105" dur="500" fill="hold"/>
                                            <p:tgtEl>
                                              <p:spTgt spid="17"/>
                                            </p:tgtEl>
                                            <p:attrNameLst>
                                              <p:attrName>style.rotation</p:attrName>
                                            </p:attrNameLst>
                                          </p:cBhvr>
                                          <p:tavLst>
                                            <p:tav tm="0">
                                              <p:val>
                                                <p:fltVal val="90"/>
                                              </p:val>
                                            </p:tav>
                                            <p:tav tm="100000">
                                              <p:val>
                                                <p:fltVal val="0"/>
                                              </p:val>
                                            </p:tav>
                                          </p:tavLst>
                                        </p:anim>
                                        <p:animEffect transition="in" filter="fade">
                                          <p:cBhvr>
                                            <p:cTn id="106" dur="500"/>
                                            <p:tgtEl>
                                              <p:spTgt spid="17"/>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18"/>
                                            </p:tgtEl>
                                            <p:attrNameLst>
                                              <p:attrName>style.visibility</p:attrName>
                                            </p:attrNameLst>
                                          </p:cBhvr>
                                          <p:to>
                                            <p:strVal val="visible"/>
                                          </p:to>
                                        </p:set>
                                        <p:anim calcmode="lin" valueType="num">
                                          <p:cBhvr>
                                            <p:cTn id="109" dur="500" fill="hold"/>
                                            <p:tgtEl>
                                              <p:spTgt spid="18"/>
                                            </p:tgtEl>
                                            <p:attrNameLst>
                                              <p:attrName>ppt_w</p:attrName>
                                            </p:attrNameLst>
                                          </p:cBhvr>
                                          <p:tavLst>
                                            <p:tav tm="0">
                                              <p:val>
                                                <p:fltVal val="0"/>
                                              </p:val>
                                            </p:tav>
                                            <p:tav tm="100000">
                                              <p:val>
                                                <p:strVal val="#ppt_w"/>
                                              </p:val>
                                            </p:tav>
                                          </p:tavLst>
                                        </p:anim>
                                        <p:anim calcmode="lin" valueType="num">
                                          <p:cBhvr>
                                            <p:cTn id="110" dur="500" fill="hold"/>
                                            <p:tgtEl>
                                              <p:spTgt spid="18"/>
                                            </p:tgtEl>
                                            <p:attrNameLst>
                                              <p:attrName>ppt_h</p:attrName>
                                            </p:attrNameLst>
                                          </p:cBhvr>
                                          <p:tavLst>
                                            <p:tav tm="0">
                                              <p:val>
                                                <p:fltVal val="0"/>
                                              </p:val>
                                            </p:tav>
                                            <p:tav tm="100000">
                                              <p:val>
                                                <p:strVal val="#ppt_h"/>
                                              </p:val>
                                            </p:tav>
                                          </p:tavLst>
                                        </p:anim>
                                        <p:anim calcmode="lin" valueType="num">
                                          <p:cBhvr>
                                            <p:cTn id="111" dur="500" fill="hold"/>
                                            <p:tgtEl>
                                              <p:spTgt spid="18"/>
                                            </p:tgtEl>
                                            <p:attrNameLst>
                                              <p:attrName>style.rotation</p:attrName>
                                            </p:attrNameLst>
                                          </p:cBhvr>
                                          <p:tavLst>
                                            <p:tav tm="0">
                                              <p:val>
                                                <p:fltVal val="90"/>
                                              </p:val>
                                            </p:tav>
                                            <p:tav tm="100000">
                                              <p:val>
                                                <p:fltVal val="0"/>
                                              </p:val>
                                            </p:tav>
                                          </p:tavLst>
                                        </p:anim>
                                        <p:animEffect transition="in" filter="fade">
                                          <p:cBhvr>
                                            <p:cTn id="112" dur="500"/>
                                            <p:tgtEl>
                                              <p:spTgt spid="18"/>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p:cTn id="115" dur="500" fill="hold"/>
                                            <p:tgtEl>
                                              <p:spTgt spid="19"/>
                                            </p:tgtEl>
                                            <p:attrNameLst>
                                              <p:attrName>ppt_w</p:attrName>
                                            </p:attrNameLst>
                                          </p:cBhvr>
                                          <p:tavLst>
                                            <p:tav tm="0">
                                              <p:val>
                                                <p:fltVal val="0"/>
                                              </p:val>
                                            </p:tav>
                                            <p:tav tm="100000">
                                              <p:val>
                                                <p:strVal val="#ppt_w"/>
                                              </p:val>
                                            </p:tav>
                                          </p:tavLst>
                                        </p:anim>
                                        <p:anim calcmode="lin" valueType="num">
                                          <p:cBhvr>
                                            <p:cTn id="116" dur="500" fill="hold"/>
                                            <p:tgtEl>
                                              <p:spTgt spid="19"/>
                                            </p:tgtEl>
                                            <p:attrNameLst>
                                              <p:attrName>ppt_h</p:attrName>
                                            </p:attrNameLst>
                                          </p:cBhvr>
                                          <p:tavLst>
                                            <p:tav tm="0">
                                              <p:val>
                                                <p:fltVal val="0"/>
                                              </p:val>
                                            </p:tav>
                                            <p:tav tm="100000">
                                              <p:val>
                                                <p:strVal val="#ppt_h"/>
                                              </p:val>
                                            </p:tav>
                                          </p:tavLst>
                                        </p:anim>
                                        <p:anim calcmode="lin" valueType="num">
                                          <p:cBhvr>
                                            <p:cTn id="117" dur="500" fill="hold"/>
                                            <p:tgtEl>
                                              <p:spTgt spid="19"/>
                                            </p:tgtEl>
                                            <p:attrNameLst>
                                              <p:attrName>style.rotation</p:attrName>
                                            </p:attrNameLst>
                                          </p:cBhvr>
                                          <p:tavLst>
                                            <p:tav tm="0">
                                              <p:val>
                                                <p:fltVal val="90"/>
                                              </p:val>
                                            </p:tav>
                                            <p:tav tm="100000">
                                              <p:val>
                                                <p:fltVal val="0"/>
                                              </p:val>
                                            </p:tav>
                                          </p:tavLst>
                                        </p:anim>
                                        <p:animEffect transition="in" filter="fade">
                                          <p:cBhvr>
                                            <p:cTn id="118" dur="500"/>
                                            <p:tgtEl>
                                              <p:spTgt spid="19"/>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20"/>
                                            </p:tgtEl>
                                            <p:attrNameLst>
                                              <p:attrName>style.visibility</p:attrName>
                                            </p:attrNameLst>
                                          </p:cBhvr>
                                          <p:to>
                                            <p:strVal val="visible"/>
                                          </p:to>
                                        </p:set>
                                        <p:anim calcmode="lin" valueType="num">
                                          <p:cBhvr>
                                            <p:cTn id="121" dur="500" fill="hold"/>
                                            <p:tgtEl>
                                              <p:spTgt spid="20"/>
                                            </p:tgtEl>
                                            <p:attrNameLst>
                                              <p:attrName>ppt_w</p:attrName>
                                            </p:attrNameLst>
                                          </p:cBhvr>
                                          <p:tavLst>
                                            <p:tav tm="0">
                                              <p:val>
                                                <p:fltVal val="0"/>
                                              </p:val>
                                            </p:tav>
                                            <p:tav tm="100000">
                                              <p:val>
                                                <p:strVal val="#ppt_w"/>
                                              </p:val>
                                            </p:tav>
                                          </p:tavLst>
                                        </p:anim>
                                        <p:anim calcmode="lin" valueType="num">
                                          <p:cBhvr>
                                            <p:cTn id="122" dur="500" fill="hold"/>
                                            <p:tgtEl>
                                              <p:spTgt spid="20"/>
                                            </p:tgtEl>
                                            <p:attrNameLst>
                                              <p:attrName>ppt_h</p:attrName>
                                            </p:attrNameLst>
                                          </p:cBhvr>
                                          <p:tavLst>
                                            <p:tav tm="0">
                                              <p:val>
                                                <p:fltVal val="0"/>
                                              </p:val>
                                            </p:tav>
                                            <p:tav tm="100000">
                                              <p:val>
                                                <p:strVal val="#ppt_h"/>
                                              </p:val>
                                            </p:tav>
                                          </p:tavLst>
                                        </p:anim>
                                        <p:anim calcmode="lin" valueType="num">
                                          <p:cBhvr>
                                            <p:cTn id="123" dur="500" fill="hold"/>
                                            <p:tgtEl>
                                              <p:spTgt spid="20"/>
                                            </p:tgtEl>
                                            <p:attrNameLst>
                                              <p:attrName>style.rotation</p:attrName>
                                            </p:attrNameLst>
                                          </p:cBhvr>
                                          <p:tavLst>
                                            <p:tav tm="0">
                                              <p:val>
                                                <p:fltVal val="90"/>
                                              </p:val>
                                            </p:tav>
                                            <p:tav tm="100000">
                                              <p:val>
                                                <p:fltVal val="0"/>
                                              </p:val>
                                            </p:tav>
                                          </p:tavLst>
                                        </p:anim>
                                        <p:animEffect transition="in" filter="fade">
                                          <p:cBhvr>
                                            <p:cTn id="124" dur="500"/>
                                            <p:tgtEl>
                                              <p:spTgt spid="20"/>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21"/>
                                            </p:tgtEl>
                                            <p:attrNameLst>
                                              <p:attrName>style.visibility</p:attrName>
                                            </p:attrNameLst>
                                          </p:cBhvr>
                                          <p:to>
                                            <p:strVal val="visible"/>
                                          </p:to>
                                        </p:set>
                                        <p:anim calcmode="lin" valueType="num">
                                          <p:cBhvr>
                                            <p:cTn id="127" dur="500" fill="hold"/>
                                            <p:tgtEl>
                                              <p:spTgt spid="21"/>
                                            </p:tgtEl>
                                            <p:attrNameLst>
                                              <p:attrName>ppt_w</p:attrName>
                                            </p:attrNameLst>
                                          </p:cBhvr>
                                          <p:tavLst>
                                            <p:tav tm="0">
                                              <p:val>
                                                <p:fltVal val="0"/>
                                              </p:val>
                                            </p:tav>
                                            <p:tav tm="100000">
                                              <p:val>
                                                <p:strVal val="#ppt_w"/>
                                              </p:val>
                                            </p:tav>
                                          </p:tavLst>
                                        </p:anim>
                                        <p:anim calcmode="lin" valueType="num">
                                          <p:cBhvr>
                                            <p:cTn id="128" dur="500" fill="hold"/>
                                            <p:tgtEl>
                                              <p:spTgt spid="21"/>
                                            </p:tgtEl>
                                            <p:attrNameLst>
                                              <p:attrName>ppt_h</p:attrName>
                                            </p:attrNameLst>
                                          </p:cBhvr>
                                          <p:tavLst>
                                            <p:tav tm="0">
                                              <p:val>
                                                <p:fltVal val="0"/>
                                              </p:val>
                                            </p:tav>
                                            <p:tav tm="100000">
                                              <p:val>
                                                <p:strVal val="#ppt_h"/>
                                              </p:val>
                                            </p:tav>
                                          </p:tavLst>
                                        </p:anim>
                                        <p:anim calcmode="lin" valueType="num">
                                          <p:cBhvr>
                                            <p:cTn id="129" dur="500" fill="hold"/>
                                            <p:tgtEl>
                                              <p:spTgt spid="21"/>
                                            </p:tgtEl>
                                            <p:attrNameLst>
                                              <p:attrName>style.rotation</p:attrName>
                                            </p:attrNameLst>
                                          </p:cBhvr>
                                          <p:tavLst>
                                            <p:tav tm="0">
                                              <p:val>
                                                <p:fltVal val="90"/>
                                              </p:val>
                                            </p:tav>
                                            <p:tav tm="100000">
                                              <p:val>
                                                <p:fltVal val="0"/>
                                              </p:val>
                                            </p:tav>
                                          </p:tavLst>
                                        </p:anim>
                                        <p:animEffect transition="in" filter="fade">
                                          <p:cBhvr>
                                            <p:cTn id="130" dur="500"/>
                                            <p:tgtEl>
                                              <p:spTgt spid="21"/>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22"/>
                                            </p:tgtEl>
                                            <p:attrNameLst>
                                              <p:attrName>style.visibility</p:attrName>
                                            </p:attrNameLst>
                                          </p:cBhvr>
                                          <p:to>
                                            <p:strVal val="visible"/>
                                          </p:to>
                                        </p:set>
                                        <p:anim calcmode="lin" valueType="num">
                                          <p:cBhvr>
                                            <p:cTn id="133" dur="500" fill="hold"/>
                                            <p:tgtEl>
                                              <p:spTgt spid="22"/>
                                            </p:tgtEl>
                                            <p:attrNameLst>
                                              <p:attrName>ppt_w</p:attrName>
                                            </p:attrNameLst>
                                          </p:cBhvr>
                                          <p:tavLst>
                                            <p:tav tm="0">
                                              <p:val>
                                                <p:fltVal val="0"/>
                                              </p:val>
                                            </p:tav>
                                            <p:tav tm="100000">
                                              <p:val>
                                                <p:strVal val="#ppt_w"/>
                                              </p:val>
                                            </p:tav>
                                          </p:tavLst>
                                        </p:anim>
                                        <p:anim calcmode="lin" valueType="num">
                                          <p:cBhvr>
                                            <p:cTn id="134" dur="500" fill="hold"/>
                                            <p:tgtEl>
                                              <p:spTgt spid="22"/>
                                            </p:tgtEl>
                                            <p:attrNameLst>
                                              <p:attrName>ppt_h</p:attrName>
                                            </p:attrNameLst>
                                          </p:cBhvr>
                                          <p:tavLst>
                                            <p:tav tm="0">
                                              <p:val>
                                                <p:fltVal val="0"/>
                                              </p:val>
                                            </p:tav>
                                            <p:tav tm="100000">
                                              <p:val>
                                                <p:strVal val="#ppt_h"/>
                                              </p:val>
                                            </p:tav>
                                          </p:tavLst>
                                        </p:anim>
                                        <p:anim calcmode="lin" valueType="num">
                                          <p:cBhvr>
                                            <p:cTn id="135" dur="500" fill="hold"/>
                                            <p:tgtEl>
                                              <p:spTgt spid="22"/>
                                            </p:tgtEl>
                                            <p:attrNameLst>
                                              <p:attrName>style.rotation</p:attrName>
                                            </p:attrNameLst>
                                          </p:cBhvr>
                                          <p:tavLst>
                                            <p:tav tm="0">
                                              <p:val>
                                                <p:fltVal val="90"/>
                                              </p:val>
                                            </p:tav>
                                            <p:tav tm="100000">
                                              <p:val>
                                                <p:fltVal val="0"/>
                                              </p:val>
                                            </p:tav>
                                          </p:tavLst>
                                        </p:anim>
                                        <p:animEffect transition="in" filter="fade">
                                          <p:cBhvr>
                                            <p:cTn id="136" dur="500"/>
                                            <p:tgtEl>
                                              <p:spTgt spid="22"/>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23"/>
                                            </p:tgtEl>
                                            <p:attrNameLst>
                                              <p:attrName>style.visibility</p:attrName>
                                            </p:attrNameLst>
                                          </p:cBhvr>
                                          <p:to>
                                            <p:strVal val="visible"/>
                                          </p:to>
                                        </p:set>
                                        <p:anim calcmode="lin" valueType="num">
                                          <p:cBhvr>
                                            <p:cTn id="139" dur="500" fill="hold"/>
                                            <p:tgtEl>
                                              <p:spTgt spid="23"/>
                                            </p:tgtEl>
                                            <p:attrNameLst>
                                              <p:attrName>ppt_w</p:attrName>
                                            </p:attrNameLst>
                                          </p:cBhvr>
                                          <p:tavLst>
                                            <p:tav tm="0">
                                              <p:val>
                                                <p:fltVal val="0"/>
                                              </p:val>
                                            </p:tav>
                                            <p:tav tm="100000">
                                              <p:val>
                                                <p:strVal val="#ppt_w"/>
                                              </p:val>
                                            </p:tav>
                                          </p:tavLst>
                                        </p:anim>
                                        <p:anim calcmode="lin" valueType="num">
                                          <p:cBhvr>
                                            <p:cTn id="140" dur="500" fill="hold"/>
                                            <p:tgtEl>
                                              <p:spTgt spid="23"/>
                                            </p:tgtEl>
                                            <p:attrNameLst>
                                              <p:attrName>ppt_h</p:attrName>
                                            </p:attrNameLst>
                                          </p:cBhvr>
                                          <p:tavLst>
                                            <p:tav tm="0">
                                              <p:val>
                                                <p:fltVal val="0"/>
                                              </p:val>
                                            </p:tav>
                                            <p:tav tm="100000">
                                              <p:val>
                                                <p:strVal val="#ppt_h"/>
                                              </p:val>
                                            </p:tav>
                                          </p:tavLst>
                                        </p:anim>
                                        <p:anim calcmode="lin" valueType="num">
                                          <p:cBhvr>
                                            <p:cTn id="141" dur="500" fill="hold"/>
                                            <p:tgtEl>
                                              <p:spTgt spid="23"/>
                                            </p:tgtEl>
                                            <p:attrNameLst>
                                              <p:attrName>style.rotation</p:attrName>
                                            </p:attrNameLst>
                                          </p:cBhvr>
                                          <p:tavLst>
                                            <p:tav tm="0">
                                              <p:val>
                                                <p:fltVal val="90"/>
                                              </p:val>
                                            </p:tav>
                                            <p:tav tm="100000">
                                              <p:val>
                                                <p:fltVal val="0"/>
                                              </p:val>
                                            </p:tav>
                                          </p:tavLst>
                                        </p:anim>
                                        <p:animEffect transition="in" filter="fade">
                                          <p:cBhvr>
                                            <p:cTn id="142" dur="500"/>
                                            <p:tgtEl>
                                              <p:spTgt spid="23"/>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24"/>
                                            </p:tgtEl>
                                            <p:attrNameLst>
                                              <p:attrName>style.visibility</p:attrName>
                                            </p:attrNameLst>
                                          </p:cBhvr>
                                          <p:to>
                                            <p:strVal val="visible"/>
                                          </p:to>
                                        </p:set>
                                        <p:anim calcmode="lin" valueType="num">
                                          <p:cBhvr>
                                            <p:cTn id="145" dur="500" fill="hold"/>
                                            <p:tgtEl>
                                              <p:spTgt spid="24"/>
                                            </p:tgtEl>
                                            <p:attrNameLst>
                                              <p:attrName>ppt_w</p:attrName>
                                            </p:attrNameLst>
                                          </p:cBhvr>
                                          <p:tavLst>
                                            <p:tav tm="0">
                                              <p:val>
                                                <p:fltVal val="0"/>
                                              </p:val>
                                            </p:tav>
                                            <p:tav tm="100000">
                                              <p:val>
                                                <p:strVal val="#ppt_w"/>
                                              </p:val>
                                            </p:tav>
                                          </p:tavLst>
                                        </p:anim>
                                        <p:anim calcmode="lin" valueType="num">
                                          <p:cBhvr>
                                            <p:cTn id="146" dur="500" fill="hold"/>
                                            <p:tgtEl>
                                              <p:spTgt spid="24"/>
                                            </p:tgtEl>
                                            <p:attrNameLst>
                                              <p:attrName>ppt_h</p:attrName>
                                            </p:attrNameLst>
                                          </p:cBhvr>
                                          <p:tavLst>
                                            <p:tav tm="0">
                                              <p:val>
                                                <p:fltVal val="0"/>
                                              </p:val>
                                            </p:tav>
                                            <p:tav tm="100000">
                                              <p:val>
                                                <p:strVal val="#ppt_h"/>
                                              </p:val>
                                            </p:tav>
                                          </p:tavLst>
                                        </p:anim>
                                        <p:anim calcmode="lin" valueType="num">
                                          <p:cBhvr>
                                            <p:cTn id="147" dur="500" fill="hold"/>
                                            <p:tgtEl>
                                              <p:spTgt spid="24"/>
                                            </p:tgtEl>
                                            <p:attrNameLst>
                                              <p:attrName>style.rotation</p:attrName>
                                            </p:attrNameLst>
                                          </p:cBhvr>
                                          <p:tavLst>
                                            <p:tav tm="0">
                                              <p:val>
                                                <p:fltVal val="90"/>
                                              </p:val>
                                            </p:tav>
                                            <p:tav tm="100000">
                                              <p:val>
                                                <p:fltVal val="0"/>
                                              </p:val>
                                            </p:tav>
                                          </p:tavLst>
                                        </p:anim>
                                        <p:animEffect transition="in" filter="fade">
                                          <p:cBhvr>
                                            <p:cTn id="148" dur="500"/>
                                            <p:tgtEl>
                                              <p:spTgt spid="24"/>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25"/>
                                            </p:tgtEl>
                                            <p:attrNameLst>
                                              <p:attrName>style.visibility</p:attrName>
                                            </p:attrNameLst>
                                          </p:cBhvr>
                                          <p:to>
                                            <p:strVal val="visible"/>
                                          </p:to>
                                        </p:set>
                                        <p:anim calcmode="lin" valueType="num">
                                          <p:cBhvr>
                                            <p:cTn id="151" dur="500" fill="hold"/>
                                            <p:tgtEl>
                                              <p:spTgt spid="25"/>
                                            </p:tgtEl>
                                            <p:attrNameLst>
                                              <p:attrName>ppt_w</p:attrName>
                                            </p:attrNameLst>
                                          </p:cBhvr>
                                          <p:tavLst>
                                            <p:tav tm="0">
                                              <p:val>
                                                <p:fltVal val="0"/>
                                              </p:val>
                                            </p:tav>
                                            <p:tav tm="100000">
                                              <p:val>
                                                <p:strVal val="#ppt_w"/>
                                              </p:val>
                                            </p:tav>
                                          </p:tavLst>
                                        </p:anim>
                                        <p:anim calcmode="lin" valueType="num">
                                          <p:cBhvr>
                                            <p:cTn id="152" dur="500" fill="hold"/>
                                            <p:tgtEl>
                                              <p:spTgt spid="25"/>
                                            </p:tgtEl>
                                            <p:attrNameLst>
                                              <p:attrName>ppt_h</p:attrName>
                                            </p:attrNameLst>
                                          </p:cBhvr>
                                          <p:tavLst>
                                            <p:tav tm="0">
                                              <p:val>
                                                <p:fltVal val="0"/>
                                              </p:val>
                                            </p:tav>
                                            <p:tav tm="100000">
                                              <p:val>
                                                <p:strVal val="#ppt_h"/>
                                              </p:val>
                                            </p:tav>
                                          </p:tavLst>
                                        </p:anim>
                                        <p:anim calcmode="lin" valueType="num">
                                          <p:cBhvr>
                                            <p:cTn id="153" dur="500" fill="hold"/>
                                            <p:tgtEl>
                                              <p:spTgt spid="25"/>
                                            </p:tgtEl>
                                            <p:attrNameLst>
                                              <p:attrName>style.rotation</p:attrName>
                                            </p:attrNameLst>
                                          </p:cBhvr>
                                          <p:tavLst>
                                            <p:tav tm="0">
                                              <p:val>
                                                <p:fltVal val="90"/>
                                              </p:val>
                                            </p:tav>
                                            <p:tav tm="100000">
                                              <p:val>
                                                <p:fltVal val="0"/>
                                              </p:val>
                                            </p:tav>
                                          </p:tavLst>
                                        </p:anim>
                                        <p:animEffect transition="in" filter="fade">
                                          <p:cBhvr>
                                            <p:cTn id="154" dur="500"/>
                                            <p:tgtEl>
                                              <p:spTgt spid="25"/>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26"/>
                                            </p:tgtEl>
                                            <p:attrNameLst>
                                              <p:attrName>style.visibility</p:attrName>
                                            </p:attrNameLst>
                                          </p:cBhvr>
                                          <p:to>
                                            <p:strVal val="visible"/>
                                          </p:to>
                                        </p:set>
                                        <p:anim calcmode="lin" valueType="num">
                                          <p:cBhvr>
                                            <p:cTn id="157" dur="500" fill="hold"/>
                                            <p:tgtEl>
                                              <p:spTgt spid="26"/>
                                            </p:tgtEl>
                                            <p:attrNameLst>
                                              <p:attrName>ppt_w</p:attrName>
                                            </p:attrNameLst>
                                          </p:cBhvr>
                                          <p:tavLst>
                                            <p:tav tm="0">
                                              <p:val>
                                                <p:fltVal val="0"/>
                                              </p:val>
                                            </p:tav>
                                            <p:tav tm="100000">
                                              <p:val>
                                                <p:strVal val="#ppt_w"/>
                                              </p:val>
                                            </p:tav>
                                          </p:tavLst>
                                        </p:anim>
                                        <p:anim calcmode="lin" valueType="num">
                                          <p:cBhvr>
                                            <p:cTn id="158" dur="500" fill="hold"/>
                                            <p:tgtEl>
                                              <p:spTgt spid="26"/>
                                            </p:tgtEl>
                                            <p:attrNameLst>
                                              <p:attrName>ppt_h</p:attrName>
                                            </p:attrNameLst>
                                          </p:cBhvr>
                                          <p:tavLst>
                                            <p:tav tm="0">
                                              <p:val>
                                                <p:fltVal val="0"/>
                                              </p:val>
                                            </p:tav>
                                            <p:tav tm="100000">
                                              <p:val>
                                                <p:strVal val="#ppt_h"/>
                                              </p:val>
                                            </p:tav>
                                          </p:tavLst>
                                        </p:anim>
                                        <p:anim calcmode="lin" valueType="num">
                                          <p:cBhvr>
                                            <p:cTn id="159" dur="500" fill="hold"/>
                                            <p:tgtEl>
                                              <p:spTgt spid="26"/>
                                            </p:tgtEl>
                                            <p:attrNameLst>
                                              <p:attrName>style.rotation</p:attrName>
                                            </p:attrNameLst>
                                          </p:cBhvr>
                                          <p:tavLst>
                                            <p:tav tm="0">
                                              <p:val>
                                                <p:fltVal val="90"/>
                                              </p:val>
                                            </p:tav>
                                            <p:tav tm="100000">
                                              <p:val>
                                                <p:fltVal val="0"/>
                                              </p:val>
                                            </p:tav>
                                          </p:tavLst>
                                        </p:anim>
                                        <p:animEffect transition="in" filter="fade">
                                          <p:cBhvr>
                                            <p:cTn id="160" dur="500"/>
                                            <p:tgtEl>
                                              <p:spTgt spid="26"/>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28"/>
                                            </p:tgtEl>
                                            <p:attrNameLst>
                                              <p:attrName>style.visibility</p:attrName>
                                            </p:attrNameLst>
                                          </p:cBhvr>
                                          <p:to>
                                            <p:strVal val="visible"/>
                                          </p:to>
                                        </p:set>
                                        <p:anim calcmode="lin" valueType="num">
                                          <p:cBhvr>
                                            <p:cTn id="163" dur="500" fill="hold"/>
                                            <p:tgtEl>
                                              <p:spTgt spid="28"/>
                                            </p:tgtEl>
                                            <p:attrNameLst>
                                              <p:attrName>ppt_w</p:attrName>
                                            </p:attrNameLst>
                                          </p:cBhvr>
                                          <p:tavLst>
                                            <p:tav tm="0">
                                              <p:val>
                                                <p:fltVal val="0"/>
                                              </p:val>
                                            </p:tav>
                                            <p:tav tm="100000">
                                              <p:val>
                                                <p:strVal val="#ppt_w"/>
                                              </p:val>
                                            </p:tav>
                                          </p:tavLst>
                                        </p:anim>
                                        <p:anim calcmode="lin" valueType="num">
                                          <p:cBhvr>
                                            <p:cTn id="164" dur="500" fill="hold"/>
                                            <p:tgtEl>
                                              <p:spTgt spid="28"/>
                                            </p:tgtEl>
                                            <p:attrNameLst>
                                              <p:attrName>ppt_h</p:attrName>
                                            </p:attrNameLst>
                                          </p:cBhvr>
                                          <p:tavLst>
                                            <p:tav tm="0">
                                              <p:val>
                                                <p:fltVal val="0"/>
                                              </p:val>
                                            </p:tav>
                                            <p:tav tm="100000">
                                              <p:val>
                                                <p:strVal val="#ppt_h"/>
                                              </p:val>
                                            </p:tav>
                                          </p:tavLst>
                                        </p:anim>
                                        <p:anim calcmode="lin" valueType="num">
                                          <p:cBhvr>
                                            <p:cTn id="165" dur="500" fill="hold"/>
                                            <p:tgtEl>
                                              <p:spTgt spid="28"/>
                                            </p:tgtEl>
                                            <p:attrNameLst>
                                              <p:attrName>style.rotation</p:attrName>
                                            </p:attrNameLst>
                                          </p:cBhvr>
                                          <p:tavLst>
                                            <p:tav tm="0">
                                              <p:val>
                                                <p:fltVal val="90"/>
                                              </p:val>
                                            </p:tav>
                                            <p:tav tm="100000">
                                              <p:val>
                                                <p:fltVal val="0"/>
                                              </p:val>
                                            </p:tav>
                                          </p:tavLst>
                                        </p:anim>
                                        <p:animEffect transition="in" filter="fade">
                                          <p:cBhvr>
                                            <p:cTn id="166" dur="500"/>
                                            <p:tgtEl>
                                              <p:spTgt spid="28"/>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29"/>
                                            </p:tgtEl>
                                            <p:attrNameLst>
                                              <p:attrName>style.visibility</p:attrName>
                                            </p:attrNameLst>
                                          </p:cBhvr>
                                          <p:to>
                                            <p:strVal val="visible"/>
                                          </p:to>
                                        </p:set>
                                        <p:anim calcmode="lin" valueType="num">
                                          <p:cBhvr>
                                            <p:cTn id="169" dur="500" fill="hold"/>
                                            <p:tgtEl>
                                              <p:spTgt spid="29"/>
                                            </p:tgtEl>
                                            <p:attrNameLst>
                                              <p:attrName>ppt_w</p:attrName>
                                            </p:attrNameLst>
                                          </p:cBhvr>
                                          <p:tavLst>
                                            <p:tav tm="0">
                                              <p:val>
                                                <p:fltVal val="0"/>
                                              </p:val>
                                            </p:tav>
                                            <p:tav tm="100000">
                                              <p:val>
                                                <p:strVal val="#ppt_w"/>
                                              </p:val>
                                            </p:tav>
                                          </p:tavLst>
                                        </p:anim>
                                        <p:anim calcmode="lin" valueType="num">
                                          <p:cBhvr>
                                            <p:cTn id="170" dur="500" fill="hold"/>
                                            <p:tgtEl>
                                              <p:spTgt spid="29"/>
                                            </p:tgtEl>
                                            <p:attrNameLst>
                                              <p:attrName>ppt_h</p:attrName>
                                            </p:attrNameLst>
                                          </p:cBhvr>
                                          <p:tavLst>
                                            <p:tav tm="0">
                                              <p:val>
                                                <p:fltVal val="0"/>
                                              </p:val>
                                            </p:tav>
                                            <p:tav tm="100000">
                                              <p:val>
                                                <p:strVal val="#ppt_h"/>
                                              </p:val>
                                            </p:tav>
                                          </p:tavLst>
                                        </p:anim>
                                        <p:anim calcmode="lin" valueType="num">
                                          <p:cBhvr>
                                            <p:cTn id="171" dur="500" fill="hold"/>
                                            <p:tgtEl>
                                              <p:spTgt spid="29"/>
                                            </p:tgtEl>
                                            <p:attrNameLst>
                                              <p:attrName>style.rotation</p:attrName>
                                            </p:attrNameLst>
                                          </p:cBhvr>
                                          <p:tavLst>
                                            <p:tav tm="0">
                                              <p:val>
                                                <p:fltVal val="90"/>
                                              </p:val>
                                            </p:tav>
                                            <p:tav tm="100000">
                                              <p:val>
                                                <p:fltVal val="0"/>
                                              </p:val>
                                            </p:tav>
                                          </p:tavLst>
                                        </p:anim>
                                        <p:animEffect transition="in" filter="fade">
                                          <p:cBhvr>
                                            <p:cTn id="172" dur="500"/>
                                            <p:tgtEl>
                                              <p:spTgt spid="29"/>
                                            </p:tgtEl>
                                          </p:cBhvr>
                                        </p:animEffect>
                                      </p:childTnLst>
                                    </p:cTn>
                                  </p:par>
                                </p:childTnLst>
                              </p:cTn>
                            </p:par>
                            <p:par>
                              <p:cTn id="173" fill="hold">
                                <p:stCondLst>
                                  <p:cond delay="4000"/>
                                </p:stCondLst>
                                <p:childTnLst>
                                  <p:par>
                                    <p:cTn id="174" presetID="14" presetClass="entr" presetSubtype="10" fill="hold" grpId="0" nodeType="afterEffect">
                                      <p:stCondLst>
                                        <p:cond delay="0"/>
                                      </p:stCondLst>
                                      <p:childTnLst>
                                        <p:set>
                                          <p:cBhvr>
                                            <p:cTn id="175" dur="1" fill="hold">
                                              <p:stCondLst>
                                                <p:cond delay="0"/>
                                              </p:stCondLst>
                                            </p:cTn>
                                            <p:tgtEl>
                                              <p:spTgt spid="27"/>
                                            </p:tgtEl>
                                            <p:attrNameLst>
                                              <p:attrName>style.visibility</p:attrName>
                                            </p:attrNameLst>
                                          </p:cBhvr>
                                          <p:to>
                                            <p:strVal val="visible"/>
                                          </p:to>
                                        </p:set>
                                        <p:animEffect transition="in" filter="randombar(horizontal)">
                                          <p:cBhvr>
                                            <p:cTn id="176" dur="500"/>
                                            <p:tgtEl>
                                              <p:spTgt spid="27"/>
                                            </p:tgtEl>
                                          </p:cBhvr>
                                        </p:animEffect>
                                      </p:childTnLst>
                                    </p:cTn>
                                  </p:par>
                                  <p:par>
                                    <p:cTn id="177" presetID="14" presetClass="entr" presetSubtype="10" fill="hold" grpId="0" nodeType="withEffect">
                                      <p:stCondLst>
                                        <p:cond delay="0"/>
                                      </p:stCondLst>
                                      <p:childTnLst>
                                        <p:set>
                                          <p:cBhvr>
                                            <p:cTn id="178" dur="1" fill="hold">
                                              <p:stCondLst>
                                                <p:cond delay="0"/>
                                              </p:stCondLst>
                                            </p:cTn>
                                            <p:tgtEl>
                                              <p:spTgt spid="30"/>
                                            </p:tgtEl>
                                            <p:attrNameLst>
                                              <p:attrName>style.visibility</p:attrName>
                                            </p:attrNameLst>
                                          </p:cBhvr>
                                          <p:to>
                                            <p:strVal val="visible"/>
                                          </p:to>
                                        </p:set>
                                        <p:animEffect transition="in" filter="randombar(horizontal)">
                                          <p:cBhvr>
                                            <p:cTn id="179" dur="500"/>
                                            <p:tgtEl>
                                              <p:spTgt spid="30"/>
                                            </p:tgtEl>
                                          </p:cBhvr>
                                        </p:animEffect>
                                      </p:childTnLst>
                                    </p:cTn>
                                  </p:par>
                                </p:childTnLst>
                              </p:cTn>
                            </p:par>
                            <p:par>
                              <p:cTn id="180" fill="hold">
                                <p:stCondLst>
                                  <p:cond delay="4500"/>
                                </p:stCondLst>
                                <p:childTnLst>
                                  <p:par>
                                    <p:cTn id="181" presetID="14" presetClass="entr" presetSubtype="10" fill="hold" grpId="0" nodeType="afterEffect">
                                      <p:stCondLst>
                                        <p:cond delay="0"/>
                                      </p:stCondLst>
                                      <p:childTnLst>
                                        <p:set>
                                          <p:cBhvr>
                                            <p:cTn id="182" dur="1" fill="hold">
                                              <p:stCondLst>
                                                <p:cond delay="0"/>
                                              </p:stCondLst>
                                            </p:cTn>
                                            <p:tgtEl>
                                              <p:spTgt spid="31"/>
                                            </p:tgtEl>
                                            <p:attrNameLst>
                                              <p:attrName>style.visibility</p:attrName>
                                            </p:attrNameLst>
                                          </p:cBhvr>
                                          <p:to>
                                            <p:strVal val="visible"/>
                                          </p:to>
                                        </p:set>
                                        <p:animEffect transition="in" filter="randombar(horizontal)">
                                          <p:cBhvr>
                                            <p:cTn id="183" dur="500"/>
                                            <p:tgtEl>
                                              <p:spTgt spid="31"/>
                                            </p:tgtEl>
                                          </p:cBhvr>
                                        </p:animEffect>
                                      </p:childTnLst>
                                    </p:cTn>
                                  </p:par>
                                  <p:par>
                                    <p:cTn id="184" presetID="14" presetClass="entr" presetSubtype="10" fill="hold" grpId="0" nodeType="with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randombar(horizontal)">
                                          <p:cBhvr>
                                            <p:cTn id="186" dur="500"/>
                                            <p:tgtEl>
                                              <p:spTgt spid="32"/>
                                            </p:tgtEl>
                                          </p:cBhvr>
                                        </p:animEffect>
                                      </p:childTnLst>
                                    </p:cTn>
                                  </p:par>
                                  <p:par>
                                    <p:cTn id="187" presetID="14" presetClass="entr" presetSubtype="10" fill="hold" grpId="0" nodeType="withEffect">
                                      <p:stCondLst>
                                        <p:cond delay="0"/>
                                      </p:stCondLst>
                                      <p:childTnLst>
                                        <p:set>
                                          <p:cBhvr>
                                            <p:cTn id="188" dur="1" fill="hold">
                                              <p:stCondLst>
                                                <p:cond delay="0"/>
                                              </p:stCondLst>
                                            </p:cTn>
                                            <p:tgtEl>
                                              <p:spTgt spid="33"/>
                                            </p:tgtEl>
                                            <p:attrNameLst>
                                              <p:attrName>style.visibility</p:attrName>
                                            </p:attrNameLst>
                                          </p:cBhvr>
                                          <p:to>
                                            <p:strVal val="visible"/>
                                          </p:to>
                                        </p:set>
                                        <p:animEffect transition="in" filter="randombar(horizontal)">
                                          <p:cBhvr>
                                            <p:cTn id="189" dur="500"/>
                                            <p:tgtEl>
                                              <p:spTgt spid="33"/>
                                            </p:tgtEl>
                                          </p:cBhvr>
                                        </p:animEffect>
                                      </p:childTnLst>
                                    </p:cTn>
                                  </p:par>
                                </p:childTnLst>
                              </p:cTn>
                            </p:par>
                            <p:par>
                              <p:cTn id="190" fill="hold">
                                <p:stCondLst>
                                  <p:cond delay="5000"/>
                                </p:stCondLst>
                                <p:childTnLst>
                                  <p:par>
                                    <p:cTn id="191" presetID="53" presetClass="entr" presetSubtype="16" fill="hold" grpId="0" nodeType="afterEffect">
                                      <p:stCondLst>
                                        <p:cond delay="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500" fill="hold"/>
                                            <p:tgtEl>
                                              <p:spTgt spid="34"/>
                                            </p:tgtEl>
                                            <p:attrNameLst>
                                              <p:attrName>ppt_w</p:attrName>
                                            </p:attrNameLst>
                                          </p:cBhvr>
                                          <p:tavLst>
                                            <p:tav tm="0">
                                              <p:val>
                                                <p:fltVal val="0"/>
                                              </p:val>
                                            </p:tav>
                                            <p:tav tm="100000">
                                              <p:val>
                                                <p:strVal val="#ppt_w"/>
                                              </p:val>
                                            </p:tav>
                                          </p:tavLst>
                                        </p:anim>
                                        <p:anim calcmode="lin" valueType="num">
                                          <p:cBhvr>
                                            <p:cTn id="194" dur="500" fill="hold"/>
                                            <p:tgtEl>
                                              <p:spTgt spid="34"/>
                                            </p:tgtEl>
                                            <p:attrNameLst>
                                              <p:attrName>ppt_h</p:attrName>
                                            </p:attrNameLst>
                                          </p:cBhvr>
                                          <p:tavLst>
                                            <p:tav tm="0">
                                              <p:val>
                                                <p:fltVal val="0"/>
                                              </p:val>
                                            </p:tav>
                                            <p:tav tm="100000">
                                              <p:val>
                                                <p:strVal val="#ppt_h"/>
                                              </p:val>
                                            </p:tav>
                                          </p:tavLst>
                                        </p:anim>
                                        <p:animEffect transition="in" filter="fade">
                                          <p:cBhvr>
                                            <p:cTn id="195" dur="500"/>
                                            <p:tgtEl>
                                              <p:spTgt spid="34"/>
                                            </p:tgtEl>
                                          </p:cBhvr>
                                        </p:animEffect>
                                      </p:childTnLst>
                                    </p:cTn>
                                  </p:par>
                                  <p:par>
                                    <p:cTn id="196" presetID="53" presetClass="entr" presetSubtype="16" fill="hold" grpId="0" nodeType="withEffect">
                                      <p:stCondLst>
                                        <p:cond delay="0"/>
                                      </p:stCondLst>
                                      <p:childTnLst>
                                        <p:set>
                                          <p:cBhvr>
                                            <p:cTn id="197" dur="1" fill="hold">
                                              <p:stCondLst>
                                                <p:cond delay="0"/>
                                              </p:stCondLst>
                                            </p:cTn>
                                            <p:tgtEl>
                                              <p:spTgt spid="35"/>
                                            </p:tgtEl>
                                            <p:attrNameLst>
                                              <p:attrName>style.visibility</p:attrName>
                                            </p:attrNameLst>
                                          </p:cBhvr>
                                          <p:to>
                                            <p:strVal val="visible"/>
                                          </p:to>
                                        </p:set>
                                        <p:anim calcmode="lin" valueType="num">
                                          <p:cBhvr>
                                            <p:cTn id="198" dur="500" fill="hold"/>
                                            <p:tgtEl>
                                              <p:spTgt spid="35"/>
                                            </p:tgtEl>
                                            <p:attrNameLst>
                                              <p:attrName>ppt_w</p:attrName>
                                            </p:attrNameLst>
                                          </p:cBhvr>
                                          <p:tavLst>
                                            <p:tav tm="0">
                                              <p:val>
                                                <p:fltVal val="0"/>
                                              </p:val>
                                            </p:tav>
                                            <p:tav tm="100000">
                                              <p:val>
                                                <p:strVal val="#ppt_w"/>
                                              </p:val>
                                            </p:tav>
                                          </p:tavLst>
                                        </p:anim>
                                        <p:anim calcmode="lin" valueType="num">
                                          <p:cBhvr>
                                            <p:cTn id="199" dur="500" fill="hold"/>
                                            <p:tgtEl>
                                              <p:spTgt spid="35"/>
                                            </p:tgtEl>
                                            <p:attrNameLst>
                                              <p:attrName>ppt_h</p:attrName>
                                            </p:attrNameLst>
                                          </p:cBhvr>
                                          <p:tavLst>
                                            <p:tav tm="0">
                                              <p:val>
                                                <p:fltVal val="0"/>
                                              </p:val>
                                            </p:tav>
                                            <p:tav tm="100000">
                                              <p:val>
                                                <p:strVal val="#ppt_h"/>
                                              </p:val>
                                            </p:tav>
                                          </p:tavLst>
                                        </p:anim>
                                        <p:animEffect transition="in" filter="fade">
                                          <p:cBhvr>
                                            <p:cTn id="200" dur="500"/>
                                            <p:tgtEl>
                                              <p:spTgt spid="35"/>
                                            </p:tgtEl>
                                          </p:cBhvr>
                                        </p:animEffect>
                                      </p:childTnLst>
                                    </p:cTn>
                                  </p:par>
                                  <p:par>
                                    <p:cTn id="201" presetID="53" presetClass="entr" presetSubtype="16" fill="hold" grpId="0" nodeType="withEffect">
                                      <p:stCondLst>
                                        <p:cond delay="0"/>
                                      </p:stCondLst>
                                      <p:childTnLst>
                                        <p:set>
                                          <p:cBhvr>
                                            <p:cTn id="202" dur="1" fill="hold">
                                              <p:stCondLst>
                                                <p:cond delay="0"/>
                                              </p:stCondLst>
                                            </p:cTn>
                                            <p:tgtEl>
                                              <p:spTgt spid="36"/>
                                            </p:tgtEl>
                                            <p:attrNameLst>
                                              <p:attrName>style.visibility</p:attrName>
                                            </p:attrNameLst>
                                          </p:cBhvr>
                                          <p:to>
                                            <p:strVal val="visible"/>
                                          </p:to>
                                        </p:set>
                                        <p:anim calcmode="lin" valueType="num">
                                          <p:cBhvr>
                                            <p:cTn id="203" dur="500" fill="hold"/>
                                            <p:tgtEl>
                                              <p:spTgt spid="36"/>
                                            </p:tgtEl>
                                            <p:attrNameLst>
                                              <p:attrName>ppt_w</p:attrName>
                                            </p:attrNameLst>
                                          </p:cBhvr>
                                          <p:tavLst>
                                            <p:tav tm="0">
                                              <p:val>
                                                <p:fltVal val="0"/>
                                              </p:val>
                                            </p:tav>
                                            <p:tav tm="100000">
                                              <p:val>
                                                <p:strVal val="#ppt_w"/>
                                              </p:val>
                                            </p:tav>
                                          </p:tavLst>
                                        </p:anim>
                                        <p:anim calcmode="lin" valueType="num">
                                          <p:cBhvr>
                                            <p:cTn id="204" dur="500" fill="hold"/>
                                            <p:tgtEl>
                                              <p:spTgt spid="36"/>
                                            </p:tgtEl>
                                            <p:attrNameLst>
                                              <p:attrName>ppt_h</p:attrName>
                                            </p:attrNameLst>
                                          </p:cBhvr>
                                          <p:tavLst>
                                            <p:tav tm="0">
                                              <p:val>
                                                <p:fltVal val="0"/>
                                              </p:val>
                                            </p:tav>
                                            <p:tav tm="100000">
                                              <p:val>
                                                <p:strVal val="#ppt_h"/>
                                              </p:val>
                                            </p:tav>
                                          </p:tavLst>
                                        </p:anim>
                                        <p:animEffect transition="in" filter="fade">
                                          <p:cBhvr>
                                            <p:cTn id="205" dur="500"/>
                                            <p:tgtEl>
                                              <p:spTgt spid="36"/>
                                            </p:tgtEl>
                                          </p:cBhvr>
                                        </p:animEffect>
                                      </p:childTnLst>
                                    </p:cTn>
                                  </p:par>
                                  <p:par>
                                    <p:cTn id="206" presetID="53" presetClass="entr" presetSubtype="16" fill="hold" grpId="0" nodeType="withEffect">
                                      <p:stCondLst>
                                        <p:cond delay="0"/>
                                      </p:stCondLst>
                                      <p:childTnLst>
                                        <p:set>
                                          <p:cBhvr>
                                            <p:cTn id="207" dur="1" fill="hold">
                                              <p:stCondLst>
                                                <p:cond delay="0"/>
                                              </p:stCondLst>
                                            </p:cTn>
                                            <p:tgtEl>
                                              <p:spTgt spid="37"/>
                                            </p:tgtEl>
                                            <p:attrNameLst>
                                              <p:attrName>style.visibility</p:attrName>
                                            </p:attrNameLst>
                                          </p:cBhvr>
                                          <p:to>
                                            <p:strVal val="visible"/>
                                          </p:to>
                                        </p:set>
                                        <p:anim calcmode="lin" valueType="num">
                                          <p:cBhvr>
                                            <p:cTn id="208" dur="500" fill="hold"/>
                                            <p:tgtEl>
                                              <p:spTgt spid="37"/>
                                            </p:tgtEl>
                                            <p:attrNameLst>
                                              <p:attrName>ppt_w</p:attrName>
                                            </p:attrNameLst>
                                          </p:cBhvr>
                                          <p:tavLst>
                                            <p:tav tm="0">
                                              <p:val>
                                                <p:fltVal val="0"/>
                                              </p:val>
                                            </p:tav>
                                            <p:tav tm="100000">
                                              <p:val>
                                                <p:strVal val="#ppt_w"/>
                                              </p:val>
                                            </p:tav>
                                          </p:tavLst>
                                        </p:anim>
                                        <p:anim calcmode="lin" valueType="num">
                                          <p:cBhvr>
                                            <p:cTn id="209" dur="500" fill="hold"/>
                                            <p:tgtEl>
                                              <p:spTgt spid="37"/>
                                            </p:tgtEl>
                                            <p:attrNameLst>
                                              <p:attrName>ppt_h</p:attrName>
                                            </p:attrNameLst>
                                          </p:cBhvr>
                                          <p:tavLst>
                                            <p:tav tm="0">
                                              <p:val>
                                                <p:fltVal val="0"/>
                                              </p:val>
                                            </p:tav>
                                            <p:tav tm="100000">
                                              <p:val>
                                                <p:strVal val="#ppt_h"/>
                                              </p:val>
                                            </p:tav>
                                          </p:tavLst>
                                        </p:anim>
                                        <p:animEffect transition="in" filter="fade">
                                          <p:cBhvr>
                                            <p:cTn id="210" dur="500"/>
                                            <p:tgtEl>
                                              <p:spTgt spid="37"/>
                                            </p:tgtEl>
                                          </p:cBhvr>
                                        </p:animEffect>
                                      </p:childTnLst>
                                    </p:cTn>
                                  </p:par>
                                  <p:par>
                                    <p:cTn id="211" presetID="53" presetClass="entr" presetSubtype="16" fill="hold" grpId="0" nodeType="withEffect">
                                      <p:stCondLst>
                                        <p:cond delay="0"/>
                                      </p:stCondLst>
                                      <p:childTnLst>
                                        <p:set>
                                          <p:cBhvr>
                                            <p:cTn id="212" dur="1" fill="hold">
                                              <p:stCondLst>
                                                <p:cond delay="0"/>
                                              </p:stCondLst>
                                            </p:cTn>
                                            <p:tgtEl>
                                              <p:spTgt spid="38"/>
                                            </p:tgtEl>
                                            <p:attrNameLst>
                                              <p:attrName>style.visibility</p:attrName>
                                            </p:attrNameLst>
                                          </p:cBhvr>
                                          <p:to>
                                            <p:strVal val="visible"/>
                                          </p:to>
                                        </p:set>
                                        <p:anim calcmode="lin" valueType="num">
                                          <p:cBhvr>
                                            <p:cTn id="213" dur="500" fill="hold"/>
                                            <p:tgtEl>
                                              <p:spTgt spid="38"/>
                                            </p:tgtEl>
                                            <p:attrNameLst>
                                              <p:attrName>ppt_w</p:attrName>
                                            </p:attrNameLst>
                                          </p:cBhvr>
                                          <p:tavLst>
                                            <p:tav tm="0">
                                              <p:val>
                                                <p:fltVal val="0"/>
                                              </p:val>
                                            </p:tav>
                                            <p:tav tm="100000">
                                              <p:val>
                                                <p:strVal val="#ppt_w"/>
                                              </p:val>
                                            </p:tav>
                                          </p:tavLst>
                                        </p:anim>
                                        <p:anim calcmode="lin" valueType="num">
                                          <p:cBhvr>
                                            <p:cTn id="214" dur="500" fill="hold"/>
                                            <p:tgtEl>
                                              <p:spTgt spid="38"/>
                                            </p:tgtEl>
                                            <p:attrNameLst>
                                              <p:attrName>ppt_h</p:attrName>
                                            </p:attrNameLst>
                                          </p:cBhvr>
                                          <p:tavLst>
                                            <p:tav tm="0">
                                              <p:val>
                                                <p:fltVal val="0"/>
                                              </p:val>
                                            </p:tav>
                                            <p:tav tm="100000">
                                              <p:val>
                                                <p:strVal val="#ppt_h"/>
                                              </p:val>
                                            </p:tav>
                                          </p:tavLst>
                                        </p:anim>
                                        <p:animEffect transition="in" filter="fade">
                                          <p:cBhvr>
                                            <p:cTn id="215" dur="500"/>
                                            <p:tgtEl>
                                              <p:spTgt spid="38"/>
                                            </p:tgtEl>
                                          </p:cBhvr>
                                        </p:animEffect>
                                      </p:childTnLst>
                                    </p:cTn>
                                  </p:par>
                                  <p:par>
                                    <p:cTn id="216" presetID="53" presetClass="entr" presetSubtype="16" fill="hold" grpId="0" nodeType="withEffect">
                                      <p:stCondLst>
                                        <p:cond delay="0"/>
                                      </p:stCondLst>
                                      <p:childTnLst>
                                        <p:set>
                                          <p:cBhvr>
                                            <p:cTn id="217" dur="1" fill="hold">
                                              <p:stCondLst>
                                                <p:cond delay="0"/>
                                              </p:stCondLst>
                                            </p:cTn>
                                            <p:tgtEl>
                                              <p:spTgt spid="39"/>
                                            </p:tgtEl>
                                            <p:attrNameLst>
                                              <p:attrName>style.visibility</p:attrName>
                                            </p:attrNameLst>
                                          </p:cBhvr>
                                          <p:to>
                                            <p:strVal val="visible"/>
                                          </p:to>
                                        </p:set>
                                        <p:anim calcmode="lin" valueType="num">
                                          <p:cBhvr>
                                            <p:cTn id="218" dur="500" fill="hold"/>
                                            <p:tgtEl>
                                              <p:spTgt spid="39"/>
                                            </p:tgtEl>
                                            <p:attrNameLst>
                                              <p:attrName>ppt_w</p:attrName>
                                            </p:attrNameLst>
                                          </p:cBhvr>
                                          <p:tavLst>
                                            <p:tav tm="0">
                                              <p:val>
                                                <p:fltVal val="0"/>
                                              </p:val>
                                            </p:tav>
                                            <p:tav tm="100000">
                                              <p:val>
                                                <p:strVal val="#ppt_w"/>
                                              </p:val>
                                            </p:tav>
                                          </p:tavLst>
                                        </p:anim>
                                        <p:anim calcmode="lin" valueType="num">
                                          <p:cBhvr>
                                            <p:cTn id="219" dur="500" fill="hold"/>
                                            <p:tgtEl>
                                              <p:spTgt spid="39"/>
                                            </p:tgtEl>
                                            <p:attrNameLst>
                                              <p:attrName>ppt_h</p:attrName>
                                            </p:attrNameLst>
                                          </p:cBhvr>
                                          <p:tavLst>
                                            <p:tav tm="0">
                                              <p:val>
                                                <p:fltVal val="0"/>
                                              </p:val>
                                            </p:tav>
                                            <p:tav tm="100000">
                                              <p:val>
                                                <p:strVal val="#ppt_h"/>
                                              </p:val>
                                            </p:tav>
                                          </p:tavLst>
                                        </p:anim>
                                        <p:animEffect transition="in" filter="fade">
                                          <p:cBhvr>
                                            <p:cTn id="220" dur="500"/>
                                            <p:tgtEl>
                                              <p:spTgt spid="39"/>
                                            </p:tgtEl>
                                          </p:cBhvr>
                                        </p:animEffect>
                                      </p:childTnLst>
                                    </p:cTn>
                                  </p:par>
                                  <p:par>
                                    <p:cTn id="221" presetID="53" presetClass="entr" presetSubtype="16" fill="hold" grpId="0" nodeType="withEffect">
                                      <p:stCondLst>
                                        <p:cond delay="0"/>
                                      </p:stCondLst>
                                      <p:childTnLst>
                                        <p:set>
                                          <p:cBhvr>
                                            <p:cTn id="222" dur="1" fill="hold">
                                              <p:stCondLst>
                                                <p:cond delay="0"/>
                                              </p:stCondLst>
                                            </p:cTn>
                                            <p:tgtEl>
                                              <p:spTgt spid="40"/>
                                            </p:tgtEl>
                                            <p:attrNameLst>
                                              <p:attrName>style.visibility</p:attrName>
                                            </p:attrNameLst>
                                          </p:cBhvr>
                                          <p:to>
                                            <p:strVal val="visible"/>
                                          </p:to>
                                        </p:set>
                                        <p:anim calcmode="lin" valueType="num">
                                          <p:cBhvr>
                                            <p:cTn id="223" dur="500" fill="hold"/>
                                            <p:tgtEl>
                                              <p:spTgt spid="40"/>
                                            </p:tgtEl>
                                            <p:attrNameLst>
                                              <p:attrName>ppt_w</p:attrName>
                                            </p:attrNameLst>
                                          </p:cBhvr>
                                          <p:tavLst>
                                            <p:tav tm="0">
                                              <p:val>
                                                <p:fltVal val="0"/>
                                              </p:val>
                                            </p:tav>
                                            <p:tav tm="100000">
                                              <p:val>
                                                <p:strVal val="#ppt_w"/>
                                              </p:val>
                                            </p:tav>
                                          </p:tavLst>
                                        </p:anim>
                                        <p:anim calcmode="lin" valueType="num">
                                          <p:cBhvr>
                                            <p:cTn id="224" dur="500" fill="hold"/>
                                            <p:tgtEl>
                                              <p:spTgt spid="40"/>
                                            </p:tgtEl>
                                            <p:attrNameLst>
                                              <p:attrName>ppt_h</p:attrName>
                                            </p:attrNameLst>
                                          </p:cBhvr>
                                          <p:tavLst>
                                            <p:tav tm="0">
                                              <p:val>
                                                <p:fltVal val="0"/>
                                              </p:val>
                                            </p:tav>
                                            <p:tav tm="100000">
                                              <p:val>
                                                <p:strVal val="#ppt_h"/>
                                              </p:val>
                                            </p:tav>
                                          </p:tavLst>
                                        </p:anim>
                                        <p:animEffect transition="in" filter="fade">
                                          <p:cBhvr>
                                            <p:cTn id="225" dur="500"/>
                                            <p:tgtEl>
                                              <p:spTgt spid="40"/>
                                            </p:tgtEl>
                                          </p:cBhvr>
                                        </p:animEffect>
                                      </p:childTnLst>
                                    </p:cTn>
                                  </p:par>
                                  <p:par>
                                    <p:cTn id="226" presetID="53" presetClass="entr" presetSubtype="16" fill="hold" grpId="0" nodeType="withEffect">
                                      <p:stCondLst>
                                        <p:cond delay="0"/>
                                      </p:stCondLst>
                                      <p:childTnLst>
                                        <p:set>
                                          <p:cBhvr>
                                            <p:cTn id="227" dur="1" fill="hold">
                                              <p:stCondLst>
                                                <p:cond delay="0"/>
                                              </p:stCondLst>
                                            </p:cTn>
                                            <p:tgtEl>
                                              <p:spTgt spid="41"/>
                                            </p:tgtEl>
                                            <p:attrNameLst>
                                              <p:attrName>style.visibility</p:attrName>
                                            </p:attrNameLst>
                                          </p:cBhvr>
                                          <p:to>
                                            <p:strVal val="visible"/>
                                          </p:to>
                                        </p:set>
                                        <p:anim calcmode="lin" valueType="num">
                                          <p:cBhvr>
                                            <p:cTn id="228" dur="500" fill="hold"/>
                                            <p:tgtEl>
                                              <p:spTgt spid="41"/>
                                            </p:tgtEl>
                                            <p:attrNameLst>
                                              <p:attrName>ppt_w</p:attrName>
                                            </p:attrNameLst>
                                          </p:cBhvr>
                                          <p:tavLst>
                                            <p:tav tm="0">
                                              <p:val>
                                                <p:fltVal val="0"/>
                                              </p:val>
                                            </p:tav>
                                            <p:tav tm="100000">
                                              <p:val>
                                                <p:strVal val="#ppt_w"/>
                                              </p:val>
                                            </p:tav>
                                          </p:tavLst>
                                        </p:anim>
                                        <p:anim calcmode="lin" valueType="num">
                                          <p:cBhvr>
                                            <p:cTn id="229" dur="500" fill="hold"/>
                                            <p:tgtEl>
                                              <p:spTgt spid="41"/>
                                            </p:tgtEl>
                                            <p:attrNameLst>
                                              <p:attrName>ppt_h</p:attrName>
                                            </p:attrNameLst>
                                          </p:cBhvr>
                                          <p:tavLst>
                                            <p:tav tm="0">
                                              <p:val>
                                                <p:fltVal val="0"/>
                                              </p:val>
                                            </p:tav>
                                            <p:tav tm="100000">
                                              <p:val>
                                                <p:strVal val="#ppt_h"/>
                                              </p:val>
                                            </p:tav>
                                          </p:tavLst>
                                        </p:anim>
                                        <p:animEffect transition="in" filter="fade">
                                          <p:cBhvr>
                                            <p:cTn id="230" dur="500"/>
                                            <p:tgtEl>
                                              <p:spTgt spid="41"/>
                                            </p:tgtEl>
                                          </p:cBhvr>
                                        </p:animEffect>
                                      </p:childTnLst>
                                    </p:cTn>
                                  </p:par>
                                  <p:par>
                                    <p:cTn id="231" presetID="53" presetClass="entr" presetSubtype="16" fill="hold" grpId="0" nodeType="withEffect">
                                      <p:stCondLst>
                                        <p:cond delay="0"/>
                                      </p:stCondLst>
                                      <p:childTnLst>
                                        <p:set>
                                          <p:cBhvr>
                                            <p:cTn id="232" dur="1" fill="hold">
                                              <p:stCondLst>
                                                <p:cond delay="0"/>
                                              </p:stCondLst>
                                            </p:cTn>
                                            <p:tgtEl>
                                              <p:spTgt spid="42"/>
                                            </p:tgtEl>
                                            <p:attrNameLst>
                                              <p:attrName>style.visibility</p:attrName>
                                            </p:attrNameLst>
                                          </p:cBhvr>
                                          <p:to>
                                            <p:strVal val="visible"/>
                                          </p:to>
                                        </p:set>
                                        <p:anim calcmode="lin" valueType="num">
                                          <p:cBhvr>
                                            <p:cTn id="233" dur="500" fill="hold"/>
                                            <p:tgtEl>
                                              <p:spTgt spid="42"/>
                                            </p:tgtEl>
                                            <p:attrNameLst>
                                              <p:attrName>ppt_w</p:attrName>
                                            </p:attrNameLst>
                                          </p:cBhvr>
                                          <p:tavLst>
                                            <p:tav tm="0">
                                              <p:val>
                                                <p:fltVal val="0"/>
                                              </p:val>
                                            </p:tav>
                                            <p:tav tm="100000">
                                              <p:val>
                                                <p:strVal val="#ppt_w"/>
                                              </p:val>
                                            </p:tav>
                                          </p:tavLst>
                                        </p:anim>
                                        <p:anim calcmode="lin" valueType="num">
                                          <p:cBhvr>
                                            <p:cTn id="234" dur="500" fill="hold"/>
                                            <p:tgtEl>
                                              <p:spTgt spid="42"/>
                                            </p:tgtEl>
                                            <p:attrNameLst>
                                              <p:attrName>ppt_h</p:attrName>
                                            </p:attrNameLst>
                                          </p:cBhvr>
                                          <p:tavLst>
                                            <p:tav tm="0">
                                              <p:val>
                                                <p:fltVal val="0"/>
                                              </p:val>
                                            </p:tav>
                                            <p:tav tm="100000">
                                              <p:val>
                                                <p:strVal val="#ppt_h"/>
                                              </p:val>
                                            </p:tav>
                                          </p:tavLst>
                                        </p:anim>
                                        <p:animEffect transition="in" filter="fade">
                                          <p:cBhvr>
                                            <p:cTn id="235" dur="500"/>
                                            <p:tgtEl>
                                              <p:spTgt spid="42"/>
                                            </p:tgtEl>
                                          </p:cBhvr>
                                        </p:animEffect>
                                      </p:childTnLst>
                                    </p:cTn>
                                  </p:par>
                                </p:childTnLst>
                              </p:cTn>
                            </p:par>
                            <p:par>
                              <p:cTn id="236" fill="hold">
                                <p:stCondLst>
                                  <p:cond delay="5500"/>
                                </p:stCondLst>
                                <p:childTnLst>
                                  <p:par>
                                    <p:cTn id="237" presetID="14" presetClass="entr" presetSubtype="10" fill="hold" grpId="0" nodeType="afterEffect">
                                      <p:stCondLst>
                                        <p:cond delay="0"/>
                                      </p:stCondLst>
                                      <p:childTnLst>
                                        <p:set>
                                          <p:cBhvr>
                                            <p:cTn id="238" dur="1" fill="hold">
                                              <p:stCondLst>
                                                <p:cond delay="0"/>
                                              </p:stCondLst>
                                            </p:cTn>
                                            <p:tgtEl>
                                              <p:spTgt spid="43"/>
                                            </p:tgtEl>
                                            <p:attrNameLst>
                                              <p:attrName>style.visibility</p:attrName>
                                            </p:attrNameLst>
                                          </p:cBhvr>
                                          <p:to>
                                            <p:strVal val="visible"/>
                                          </p:to>
                                        </p:set>
                                        <p:animEffect transition="in" filter="randombar(horizontal)">
                                          <p:cBhvr>
                                            <p:cTn id="239" dur="500"/>
                                            <p:tgtEl>
                                              <p:spTgt spid="43"/>
                                            </p:tgtEl>
                                          </p:cBhvr>
                                        </p:animEffect>
                                      </p:childTnLst>
                                    </p:cTn>
                                  </p:par>
                                </p:childTnLst>
                              </p:cTn>
                            </p:par>
                            <p:par>
                              <p:cTn id="240" fill="hold">
                                <p:stCondLst>
                                  <p:cond delay="6000"/>
                                </p:stCondLst>
                                <p:childTnLst>
                                  <p:par>
                                    <p:cTn id="241" presetID="14" presetClass="entr" presetSubtype="10" fill="hold" grpId="0" nodeType="afterEffect">
                                      <p:stCondLst>
                                        <p:cond delay="0"/>
                                      </p:stCondLst>
                                      <p:childTnLst>
                                        <p:set>
                                          <p:cBhvr>
                                            <p:cTn id="242" dur="1" fill="hold">
                                              <p:stCondLst>
                                                <p:cond delay="0"/>
                                              </p:stCondLst>
                                            </p:cTn>
                                            <p:tgtEl>
                                              <p:spTgt spid="44"/>
                                            </p:tgtEl>
                                            <p:attrNameLst>
                                              <p:attrName>style.visibility</p:attrName>
                                            </p:attrNameLst>
                                          </p:cBhvr>
                                          <p:to>
                                            <p:strVal val="visible"/>
                                          </p:to>
                                        </p:set>
                                        <p:animEffect transition="in" filter="randombar(horizontal)">
                                          <p:cBhvr>
                                            <p:cTn id="243" dur="500"/>
                                            <p:tgtEl>
                                              <p:spTgt spid="44"/>
                                            </p:tgtEl>
                                          </p:cBhvr>
                                        </p:animEffect>
                                      </p:childTnLst>
                                    </p:cTn>
                                  </p:par>
                                </p:childTnLst>
                              </p:cTn>
                            </p:par>
                            <p:par>
                              <p:cTn id="244" fill="hold">
                                <p:stCondLst>
                                  <p:cond delay="6500"/>
                                </p:stCondLst>
                                <p:childTnLst>
                                  <p:par>
                                    <p:cTn id="245" presetID="14" presetClass="entr" presetSubtype="10" fill="hold" grpId="0" nodeType="afterEffect">
                                      <p:stCondLst>
                                        <p:cond delay="0"/>
                                      </p:stCondLst>
                                      <p:childTnLst>
                                        <p:set>
                                          <p:cBhvr>
                                            <p:cTn id="246" dur="1" fill="hold">
                                              <p:stCondLst>
                                                <p:cond delay="0"/>
                                              </p:stCondLst>
                                            </p:cTn>
                                            <p:tgtEl>
                                              <p:spTgt spid="45"/>
                                            </p:tgtEl>
                                            <p:attrNameLst>
                                              <p:attrName>style.visibility</p:attrName>
                                            </p:attrNameLst>
                                          </p:cBhvr>
                                          <p:to>
                                            <p:strVal val="visible"/>
                                          </p:to>
                                        </p:set>
                                        <p:animEffect transition="in" filter="randombar(horizontal)">
                                          <p:cBhvr>
                                            <p:cTn id="2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P spid="28" grpId="0" animBg="1"/>
          <p:bldP spid="29" grpId="0" animBg="1"/>
          <p:bldP spid="30" grpId="0" animBg="1"/>
          <p:bldP spid="31" grpId="0" animBg="1"/>
          <p:bldP spid="32" grpId="0" animBg="1"/>
          <p:bldP spid="33" grpId="0" animBg="1"/>
          <p:bldP spid="34" grpId="0" animBg="1"/>
          <p:bldP spid="35" grpId="0"/>
          <p:bldP spid="36" grpId="0" animBg="1"/>
          <p:bldP spid="37" grpId="0" animBg="1"/>
          <p:bldP spid="38" grpId="0"/>
          <p:bldP spid="39" grpId="0" animBg="1"/>
          <p:bldP spid="40" grpId="0" animBg="1"/>
          <p:bldP spid="41" grpId="0" animBg="1"/>
          <p:bldP spid="42" grpId="0"/>
          <p:bldP spid="43" grpId="0"/>
          <p:bldP spid="44" grpId="0"/>
          <p:bldP spid="45" grpId="0"/>
          <p:bldP spid="46" grpId="0"/>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1000"/>
                                            <p:tgtEl>
                                              <p:spTgt spid="48"/>
                                            </p:tgtEl>
                                          </p:cBhvr>
                                        </p:animEffect>
                                      </p:childTnLst>
                                    </p:cTn>
                                  </p:par>
                                  <p:par>
                                    <p:cTn id="8" presetID="22" presetClass="entr" presetSubtype="8"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left)">
                                          <p:cBhvr>
                                            <p:cTn id="10" dur="10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1000" fill="hold"/>
                                            <p:tgtEl>
                                              <p:spTgt spid="46"/>
                                            </p:tgtEl>
                                            <p:attrNameLst>
                                              <p:attrName>ppt_x</p:attrName>
                                            </p:attrNameLst>
                                          </p:cBhvr>
                                          <p:tavLst>
                                            <p:tav tm="0">
                                              <p:val>
                                                <p:strVal val="#ppt_x"/>
                                              </p:val>
                                            </p:tav>
                                            <p:tav tm="100000">
                                              <p:val>
                                                <p:strVal val="#ppt_x"/>
                                              </p:val>
                                            </p:tav>
                                          </p:tavLst>
                                        </p:anim>
                                        <p:anim calcmode="lin" valueType="num">
                                          <p:cBhvr additive="base">
                                            <p:cTn id="16" dur="1000" fill="hold"/>
                                            <p:tgtEl>
                                              <p:spTgt spid="4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1000" fill="hold"/>
                                            <p:tgtEl>
                                              <p:spTgt spid="47"/>
                                            </p:tgtEl>
                                            <p:attrNameLst>
                                              <p:attrName>ppt_x</p:attrName>
                                            </p:attrNameLst>
                                          </p:cBhvr>
                                          <p:tavLst>
                                            <p:tav tm="0">
                                              <p:val>
                                                <p:strVal val="1+#ppt_w/2"/>
                                              </p:val>
                                            </p:tav>
                                            <p:tav tm="100000">
                                              <p:val>
                                                <p:strVal val="#ppt_x"/>
                                              </p:val>
                                            </p:tav>
                                          </p:tavLst>
                                        </p:anim>
                                        <p:anim calcmode="lin" valueType="num">
                                          <p:cBhvr additive="base">
                                            <p:cTn id="21" dur="1000" fill="hold"/>
                                            <p:tgtEl>
                                              <p:spTgt spid="47"/>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31"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90"/>
                                              </p:val>
                                            </p:tav>
                                            <p:tav tm="100000">
                                              <p:val>
                                                <p:fltVal val="0"/>
                                              </p:val>
                                            </p:tav>
                                          </p:tavLst>
                                        </p:anim>
                                        <p:animEffect transition="in" filter="fade">
                                          <p:cBhvr>
                                            <p:cTn id="28" dur="500"/>
                                            <p:tgtEl>
                                              <p:spTgt spid="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 calcmode="lin" valueType="num">
                                          <p:cBhvr>
                                            <p:cTn id="33" dur="500" fill="hold"/>
                                            <p:tgtEl>
                                              <p:spTgt spid="5"/>
                                            </p:tgtEl>
                                            <p:attrNameLst>
                                              <p:attrName>style.rotation</p:attrName>
                                            </p:attrNameLst>
                                          </p:cBhvr>
                                          <p:tavLst>
                                            <p:tav tm="0">
                                              <p:val>
                                                <p:fltVal val="90"/>
                                              </p:val>
                                            </p:tav>
                                            <p:tav tm="100000">
                                              <p:val>
                                                <p:fltVal val="0"/>
                                              </p:val>
                                            </p:tav>
                                          </p:tavLst>
                                        </p:anim>
                                        <p:animEffect transition="in" filter="fade">
                                          <p:cBhvr>
                                            <p:cTn id="34" dur="500"/>
                                            <p:tgtEl>
                                              <p:spTgt spid="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90"/>
                                              </p:val>
                                            </p:tav>
                                            <p:tav tm="100000">
                                              <p:val>
                                                <p:fltVal val="0"/>
                                              </p:val>
                                            </p:tav>
                                          </p:tavLst>
                                        </p:anim>
                                        <p:animEffect transition="in" filter="fade">
                                          <p:cBhvr>
                                            <p:cTn id="40" dur="500"/>
                                            <p:tgtEl>
                                              <p:spTgt spid="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 calcmode="lin" valueType="num">
                                          <p:cBhvr>
                                            <p:cTn id="45" dur="500" fill="hold"/>
                                            <p:tgtEl>
                                              <p:spTgt spid="7"/>
                                            </p:tgtEl>
                                            <p:attrNameLst>
                                              <p:attrName>style.rotation</p:attrName>
                                            </p:attrNameLst>
                                          </p:cBhvr>
                                          <p:tavLst>
                                            <p:tav tm="0">
                                              <p:val>
                                                <p:fltVal val="90"/>
                                              </p:val>
                                            </p:tav>
                                            <p:tav tm="100000">
                                              <p:val>
                                                <p:fltVal val="0"/>
                                              </p:val>
                                            </p:tav>
                                          </p:tavLst>
                                        </p:anim>
                                        <p:animEffect transition="in" filter="fade">
                                          <p:cBhvr>
                                            <p:cTn id="46" dur="500"/>
                                            <p:tgtEl>
                                              <p:spTgt spid="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 calcmode="lin" valueType="num">
                                          <p:cBhvr>
                                            <p:cTn id="51" dur="500" fill="hold"/>
                                            <p:tgtEl>
                                              <p:spTgt spid="8"/>
                                            </p:tgtEl>
                                            <p:attrNameLst>
                                              <p:attrName>style.rotation</p:attrName>
                                            </p:attrNameLst>
                                          </p:cBhvr>
                                          <p:tavLst>
                                            <p:tav tm="0">
                                              <p:val>
                                                <p:fltVal val="90"/>
                                              </p:val>
                                            </p:tav>
                                            <p:tav tm="100000">
                                              <p:val>
                                                <p:fltVal val="0"/>
                                              </p:val>
                                            </p:tav>
                                          </p:tavLst>
                                        </p:anim>
                                        <p:animEffect transition="in" filter="fade">
                                          <p:cBhvr>
                                            <p:cTn id="52" dur="500"/>
                                            <p:tgtEl>
                                              <p:spTgt spid="8"/>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 calcmode="lin" valueType="num">
                                          <p:cBhvr>
                                            <p:cTn id="57" dur="500" fill="hold"/>
                                            <p:tgtEl>
                                              <p:spTgt spid="9"/>
                                            </p:tgtEl>
                                            <p:attrNameLst>
                                              <p:attrName>style.rotation</p:attrName>
                                            </p:attrNameLst>
                                          </p:cBhvr>
                                          <p:tavLst>
                                            <p:tav tm="0">
                                              <p:val>
                                                <p:fltVal val="90"/>
                                              </p:val>
                                            </p:tav>
                                            <p:tav tm="100000">
                                              <p:val>
                                                <p:fltVal val="0"/>
                                              </p:val>
                                            </p:tav>
                                          </p:tavLst>
                                        </p:anim>
                                        <p:animEffect transition="in" filter="fade">
                                          <p:cBhvr>
                                            <p:cTn id="58" dur="500"/>
                                            <p:tgtEl>
                                              <p:spTgt spid="9"/>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 calcmode="lin" valueType="num">
                                          <p:cBhvr>
                                            <p:cTn id="63" dur="500" fill="hold"/>
                                            <p:tgtEl>
                                              <p:spTgt spid="10"/>
                                            </p:tgtEl>
                                            <p:attrNameLst>
                                              <p:attrName>style.rotation</p:attrName>
                                            </p:attrNameLst>
                                          </p:cBhvr>
                                          <p:tavLst>
                                            <p:tav tm="0">
                                              <p:val>
                                                <p:fltVal val="90"/>
                                              </p:val>
                                            </p:tav>
                                            <p:tav tm="100000">
                                              <p:val>
                                                <p:fltVal val="0"/>
                                              </p:val>
                                            </p:tav>
                                          </p:tavLst>
                                        </p:anim>
                                        <p:animEffect transition="in" filter="fade">
                                          <p:cBhvr>
                                            <p:cTn id="64" dur="500"/>
                                            <p:tgtEl>
                                              <p:spTgt spid="10"/>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 calcmode="lin" valueType="num">
                                          <p:cBhvr>
                                            <p:cTn id="69" dur="500" fill="hold"/>
                                            <p:tgtEl>
                                              <p:spTgt spid="11"/>
                                            </p:tgtEl>
                                            <p:attrNameLst>
                                              <p:attrName>style.rotation</p:attrName>
                                            </p:attrNameLst>
                                          </p:cBhvr>
                                          <p:tavLst>
                                            <p:tav tm="0">
                                              <p:val>
                                                <p:fltVal val="90"/>
                                              </p:val>
                                            </p:tav>
                                            <p:tav tm="100000">
                                              <p:val>
                                                <p:fltVal val="0"/>
                                              </p:val>
                                            </p:tav>
                                          </p:tavLst>
                                        </p:anim>
                                        <p:animEffect transition="in" filter="fade">
                                          <p:cBhvr>
                                            <p:cTn id="70" dur="500"/>
                                            <p:tgtEl>
                                              <p:spTgt spid="11"/>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 calcmode="lin" valueType="num">
                                          <p:cBhvr>
                                            <p:cTn id="75" dur="500" fill="hold"/>
                                            <p:tgtEl>
                                              <p:spTgt spid="12"/>
                                            </p:tgtEl>
                                            <p:attrNameLst>
                                              <p:attrName>style.rotation</p:attrName>
                                            </p:attrNameLst>
                                          </p:cBhvr>
                                          <p:tavLst>
                                            <p:tav tm="0">
                                              <p:val>
                                                <p:fltVal val="90"/>
                                              </p:val>
                                            </p:tav>
                                            <p:tav tm="100000">
                                              <p:val>
                                                <p:fltVal val="0"/>
                                              </p:val>
                                            </p:tav>
                                          </p:tavLst>
                                        </p:anim>
                                        <p:animEffect transition="in" filter="fade">
                                          <p:cBhvr>
                                            <p:cTn id="76" dur="500"/>
                                            <p:tgtEl>
                                              <p:spTgt spid="12"/>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 calcmode="lin" valueType="num">
                                          <p:cBhvr>
                                            <p:cTn id="81" dur="500" fill="hold"/>
                                            <p:tgtEl>
                                              <p:spTgt spid="13"/>
                                            </p:tgtEl>
                                            <p:attrNameLst>
                                              <p:attrName>style.rotation</p:attrName>
                                            </p:attrNameLst>
                                          </p:cBhvr>
                                          <p:tavLst>
                                            <p:tav tm="0">
                                              <p:val>
                                                <p:fltVal val="90"/>
                                              </p:val>
                                            </p:tav>
                                            <p:tav tm="100000">
                                              <p:val>
                                                <p:fltVal val="0"/>
                                              </p:val>
                                            </p:tav>
                                          </p:tavLst>
                                        </p:anim>
                                        <p:animEffect transition="in" filter="fade">
                                          <p:cBhvr>
                                            <p:cTn id="82" dur="500"/>
                                            <p:tgtEl>
                                              <p:spTgt spid="13"/>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500" fill="hold"/>
                                            <p:tgtEl>
                                              <p:spTgt spid="14"/>
                                            </p:tgtEl>
                                            <p:attrNameLst>
                                              <p:attrName>ppt_w</p:attrName>
                                            </p:attrNameLst>
                                          </p:cBhvr>
                                          <p:tavLst>
                                            <p:tav tm="0">
                                              <p:val>
                                                <p:fltVal val="0"/>
                                              </p:val>
                                            </p:tav>
                                            <p:tav tm="100000">
                                              <p:val>
                                                <p:strVal val="#ppt_w"/>
                                              </p:val>
                                            </p:tav>
                                          </p:tavLst>
                                        </p:anim>
                                        <p:anim calcmode="lin" valueType="num">
                                          <p:cBhvr>
                                            <p:cTn id="86" dur="500" fill="hold"/>
                                            <p:tgtEl>
                                              <p:spTgt spid="14"/>
                                            </p:tgtEl>
                                            <p:attrNameLst>
                                              <p:attrName>ppt_h</p:attrName>
                                            </p:attrNameLst>
                                          </p:cBhvr>
                                          <p:tavLst>
                                            <p:tav tm="0">
                                              <p:val>
                                                <p:fltVal val="0"/>
                                              </p:val>
                                            </p:tav>
                                            <p:tav tm="100000">
                                              <p:val>
                                                <p:strVal val="#ppt_h"/>
                                              </p:val>
                                            </p:tav>
                                          </p:tavLst>
                                        </p:anim>
                                        <p:anim calcmode="lin" valueType="num">
                                          <p:cBhvr>
                                            <p:cTn id="87" dur="500" fill="hold"/>
                                            <p:tgtEl>
                                              <p:spTgt spid="14"/>
                                            </p:tgtEl>
                                            <p:attrNameLst>
                                              <p:attrName>style.rotation</p:attrName>
                                            </p:attrNameLst>
                                          </p:cBhvr>
                                          <p:tavLst>
                                            <p:tav tm="0">
                                              <p:val>
                                                <p:fltVal val="90"/>
                                              </p:val>
                                            </p:tav>
                                            <p:tav tm="100000">
                                              <p:val>
                                                <p:fltVal val="0"/>
                                              </p:val>
                                            </p:tav>
                                          </p:tavLst>
                                        </p:anim>
                                        <p:animEffect transition="in" filter="fade">
                                          <p:cBhvr>
                                            <p:cTn id="88" dur="500"/>
                                            <p:tgtEl>
                                              <p:spTgt spid="14"/>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500" fill="hold"/>
                                            <p:tgtEl>
                                              <p:spTgt spid="15"/>
                                            </p:tgtEl>
                                            <p:attrNameLst>
                                              <p:attrName>ppt_w</p:attrName>
                                            </p:attrNameLst>
                                          </p:cBhvr>
                                          <p:tavLst>
                                            <p:tav tm="0">
                                              <p:val>
                                                <p:fltVal val="0"/>
                                              </p:val>
                                            </p:tav>
                                            <p:tav tm="100000">
                                              <p:val>
                                                <p:strVal val="#ppt_w"/>
                                              </p:val>
                                            </p:tav>
                                          </p:tavLst>
                                        </p:anim>
                                        <p:anim calcmode="lin" valueType="num">
                                          <p:cBhvr>
                                            <p:cTn id="92" dur="500" fill="hold"/>
                                            <p:tgtEl>
                                              <p:spTgt spid="15"/>
                                            </p:tgtEl>
                                            <p:attrNameLst>
                                              <p:attrName>ppt_h</p:attrName>
                                            </p:attrNameLst>
                                          </p:cBhvr>
                                          <p:tavLst>
                                            <p:tav tm="0">
                                              <p:val>
                                                <p:fltVal val="0"/>
                                              </p:val>
                                            </p:tav>
                                            <p:tav tm="100000">
                                              <p:val>
                                                <p:strVal val="#ppt_h"/>
                                              </p:val>
                                            </p:tav>
                                          </p:tavLst>
                                        </p:anim>
                                        <p:anim calcmode="lin" valueType="num">
                                          <p:cBhvr>
                                            <p:cTn id="93" dur="500" fill="hold"/>
                                            <p:tgtEl>
                                              <p:spTgt spid="15"/>
                                            </p:tgtEl>
                                            <p:attrNameLst>
                                              <p:attrName>style.rotation</p:attrName>
                                            </p:attrNameLst>
                                          </p:cBhvr>
                                          <p:tavLst>
                                            <p:tav tm="0">
                                              <p:val>
                                                <p:fltVal val="90"/>
                                              </p:val>
                                            </p:tav>
                                            <p:tav tm="100000">
                                              <p:val>
                                                <p:fltVal val="0"/>
                                              </p:val>
                                            </p:tav>
                                          </p:tavLst>
                                        </p:anim>
                                        <p:animEffect transition="in" filter="fade">
                                          <p:cBhvr>
                                            <p:cTn id="94" dur="500"/>
                                            <p:tgtEl>
                                              <p:spTgt spid="15"/>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p:cTn id="97" dur="500" fill="hold"/>
                                            <p:tgtEl>
                                              <p:spTgt spid="16"/>
                                            </p:tgtEl>
                                            <p:attrNameLst>
                                              <p:attrName>ppt_w</p:attrName>
                                            </p:attrNameLst>
                                          </p:cBhvr>
                                          <p:tavLst>
                                            <p:tav tm="0">
                                              <p:val>
                                                <p:fltVal val="0"/>
                                              </p:val>
                                            </p:tav>
                                            <p:tav tm="100000">
                                              <p:val>
                                                <p:strVal val="#ppt_w"/>
                                              </p:val>
                                            </p:tav>
                                          </p:tavLst>
                                        </p:anim>
                                        <p:anim calcmode="lin" valueType="num">
                                          <p:cBhvr>
                                            <p:cTn id="98" dur="500" fill="hold"/>
                                            <p:tgtEl>
                                              <p:spTgt spid="16"/>
                                            </p:tgtEl>
                                            <p:attrNameLst>
                                              <p:attrName>ppt_h</p:attrName>
                                            </p:attrNameLst>
                                          </p:cBhvr>
                                          <p:tavLst>
                                            <p:tav tm="0">
                                              <p:val>
                                                <p:fltVal val="0"/>
                                              </p:val>
                                            </p:tav>
                                            <p:tav tm="100000">
                                              <p:val>
                                                <p:strVal val="#ppt_h"/>
                                              </p:val>
                                            </p:tav>
                                          </p:tavLst>
                                        </p:anim>
                                        <p:anim calcmode="lin" valueType="num">
                                          <p:cBhvr>
                                            <p:cTn id="99" dur="500" fill="hold"/>
                                            <p:tgtEl>
                                              <p:spTgt spid="16"/>
                                            </p:tgtEl>
                                            <p:attrNameLst>
                                              <p:attrName>style.rotation</p:attrName>
                                            </p:attrNameLst>
                                          </p:cBhvr>
                                          <p:tavLst>
                                            <p:tav tm="0">
                                              <p:val>
                                                <p:fltVal val="90"/>
                                              </p:val>
                                            </p:tav>
                                            <p:tav tm="100000">
                                              <p:val>
                                                <p:fltVal val="0"/>
                                              </p:val>
                                            </p:tav>
                                          </p:tavLst>
                                        </p:anim>
                                        <p:animEffect transition="in" filter="fade">
                                          <p:cBhvr>
                                            <p:cTn id="100" dur="500"/>
                                            <p:tgtEl>
                                              <p:spTgt spid="16"/>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17"/>
                                            </p:tgtEl>
                                            <p:attrNameLst>
                                              <p:attrName>style.visibility</p:attrName>
                                            </p:attrNameLst>
                                          </p:cBhvr>
                                          <p:to>
                                            <p:strVal val="visible"/>
                                          </p:to>
                                        </p:set>
                                        <p:anim calcmode="lin" valueType="num">
                                          <p:cBhvr>
                                            <p:cTn id="103" dur="500" fill="hold"/>
                                            <p:tgtEl>
                                              <p:spTgt spid="17"/>
                                            </p:tgtEl>
                                            <p:attrNameLst>
                                              <p:attrName>ppt_w</p:attrName>
                                            </p:attrNameLst>
                                          </p:cBhvr>
                                          <p:tavLst>
                                            <p:tav tm="0">
                                              <p:val>
                                                <p:fltVal val="0"/>
                                              </p:val>
                                            </p:tav>
                                            <p:tav tm="100000">
                                              <p:val>
                                                <p:strVal val="#ppt_w"/>
                                              </p:val>
                                            </p:tav>
                                          </p:tavLst>
                                        </p:anim>
                                        <p:anim calcmode="lin" valueType="num">
                                          <p:cBhvr>
                                            <p:cTn id="104" dur="500" fill="hold"/>
                                            <p:tgtEl>
                                              <p:spTgt spid="17"/>
                                            </p:tgtEl>
                                            <p:attrNameLst>
                                              <p:attrName>ppt_h</p:attrName>
                                            </p:attrNameLst>
                                          </p:cBhvr>
                                          <p:tavLst>
                                            <p:tav tm="0">
                                              <p:val>
                                                <p:fltVal val="0"/>
                                              </p:val>
                                            </p:tav>
                                            <p:tav tm="100000">
                                              <p:val>
                                                <p:strVal val="#ppt_h"/>
                                              </p:val>
                                            </p:tav>
                                          </p:tavLst>
                                        </p:anim>
                                        <p:anim calcmode="lin" valueType="num">
                                          <p:cBhvr>
                                            <p:cTn id="105" dur="500" fill="hold"/>
                                            <p:tgtEl>
                                              <p:spTgt spid="17"/>
                                            </p:tgtEl>
                                            <p:attrNameLst>
                                              <p:attrName>style.rotation</p:attrName>
                                            </p:attrNameLst>
                                          </p:cBhvr>
                                          <p:tavLst>
                                            <p:tav tm="0">
                                              <p:val>
                                                <p:fltVal val="90"/>
                                              </p:val>
                                            </p:tav>
                                            <p:tav tm="100000">
                                              <p:val>
                                                <p:fltVal val="0"/>
                                              </p:val>
                                            </p:tav>
                                          </p:tavLst>
                                        </p:anim>
                                        <p:animEffect transition="in" filter="fade">
                                          <p:cBhvr>
                                            <p:cTn id="106" dur="500"/>
                                            <p:tgtEl>
                                              <p:spTgt spid="17"/>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18"/>
                                            </p:tgtEl>
                                            <p:attrNameLst>
                                              <p:attrName>style.visibility</p:attrName>
                                            </p:attrNameLst>
                                          </p:cBhvr>
                                          <p:to>
                                            <p:strVal val="visible"/>
                                          </p:to>
                                        </p:set>
                                        <p:anim calcmode="lin" valueType="num">
                                          <p:cBhvr>
                                            <p:cTn id="109" dur="500" fill="hold"/>
                                            <p:tgtEl>
                                              <p:spTgt spid="18"/>
                                            </p:tgtEl>
                                            <p:attrNameLst>
                                              <p:attrName>ppt_w</p:attrName>
                                            </p:attrNameLst>
                                          </p:cBhvr>
                                          <p:tavLst>
                                            <p:tav tm="0">
                                              <p:val>
                                                <p:fltVal val="0"/>
                                              </p:val>
                                            </p:tav>
                                            <p:tav tm="100000">
                                              <p:val>
                                                <p:strVal val="#ppt_w"/>
                                              </p:val>
                                            </p:tav>
                                          </p:tavLst>
                                        </p:anim>
                                        <p:anim calcmode="lin" valueType="num">
                                          <p:cBhvr>
                                            <p:cTn id="110" dur="500" fill="hold"/>
                                            <p:tgtEl>
                                              <p:spTgt spid="18"/>
                                            </p:tgtEl>
                                            <p:attrNameLst>
                                              <p:attrName>ppt_h</p:attrName>
                                            </p:attrNameLst>
                                          </p:cBhvr>
                                          <p:tavLst>
                                            <p:tav tm="0">
                                              <p:val>
                                                <p:fltVal val="0"/>
                                              </p:val>
                                            </p:tav>
                                            <p:tav tm="100000">
                                              <p:val>
                                                <p:strVal val="#ppt_h"/>
                                              </p:val>
                                            </p:tav>
                                          </p:tavLst>
                                        </p:anim>
                                        <p:anim calcmode="lin" valueType="num">
                                          <p:cBhvr>
                                            <p:cTn id="111" dur="500" fill="hold"/>
                                            <p:tgtEl>
                                              <p:spTgt spid="18"/>
                                            </p:tgtEl>
                                            <p:attrNameLst>
                                              <p:attrName>style.rotation</p:attrName>
                                            </p:attrNameLst>
                                          </p:cBhvr>
                                          <p:tavLst>
                                            <p:tav tm="0">
                                              <p:val>
                                                <p:fltVal val="90"/>
                                              </p:val>
                                            </p:tav>
                                            <p:tav tm="100000">
                                              <p:val>
                                                <p:fltVal val="0"/>
                                              </p:val>
                                            </p:tav>
                                          </p:tavLst>
                                        </p:anim>
                                        <p:animEffect transition="in" filter="fade">
                                          <p:cBhvr>
                                            <p:cTn id="112" dur="500"/>
                                            <p:tgtEl>
                                              <p:spTgt spid="18"/>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p:cTn id="115" dur="500" fill="hold"/>
                                            <p:tgtEl>
                                              <p:spTgt spid="19"/>
                                            </p:tgtEl>
                                            <p:attrNameLst>
                                              <p:attrName>ppt_w</p:attrName>
                                            </p:attrNameLst>
                                          </p:cBhvr>
                                          <p:tavLst>
                                            <p:tav tm="0">
                                              <p:val>
                                                <p:fltVal val="0"/>
                                              </p:val>
                                            </p:tav>
                                            <p:tav tm="100000">
                                              <p:val>
                                                <p:strVal val="#ppt_w"/>
                                              </p:val>
                                            </p:tav>
                                          </p:tavLst>
                                        </p:anim>
                                        <p:anim calcmode="lin" valueType="num">
                                          <p:cBhvr>
                                            <p:cTn id="116" dur="500" fill="hold"/>
                                            <p:tgtEl>
                                              <p:spTgt spid="19"/>
                                            </p:tgtEl>
                                            <p:attrNameLst>
                                              <p:attrName>ppt_h</p:attrName>
                                            </p:attrNameLst>
                                          </p:cBhvr>
                                          <p:tavLst>
                                            <p:tav tm="0">
                                              <p:val>
                                                <p:fltVal val="0"/>
                                              </p:val>
                                            </p:tav>
                                            <p:tav tm="100000">
                                              <p:val>
                                                <p:strVal val="#ppt_h"/>
                                              </p:val>
                                            </p:tav>
                                          </p:tavLst>
                                        </p:anim>
                                        <p:anim calcmode="lin" valueType="num">
                                          <p:cBhvr>
                                            <p:cTn id="117" dur="500" fill="hold"/>
                                            <p:tgtEl>
                                              <p:spTgt spid="19"/>
                                            </p:tgtEl>
                                            <p:attrNameLst>
                                              <p:attrName>style.rotation</p:attrName>
                                            </p:attrNameLst>
                                          </p:cBhvr>
                                          <p:tavLst>
                                            <p:tav tm="0">
                                              <p:val>
                                                <p:fltVal val="90"/>
                                              </p:val>
                                            </p:tav>
                                            <p:tav tm="100000">
                                              <p:val>
                                                <p:fltVal val="0"/>
                                              </p:val>
                                            </p:tav>
                                          </p:tavLst>
                                        </p:anim>
                                        <p:animEffect transition="in" filter="fade">
                                          <p:cBhvr>
                                            <p:cTn id="118" dur="500"/>
                                            <p:tgtEl>
                                              <p:spTgt spid="19"/>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20"/>
                                            </p:tgtEl>
                                            <p:attrNameLst>
                                              <p:attrName>style.visibility</p:attrName>
                                            </p:attrNameLst>
                                          </p:cBhvr>
                                          <p:to>
                                            <p:strVal val="visible"/>
                                          </p:to>
                                        </p:set>
                                        <p:anim calcmode="lin" valueType="num">
                                          <p:cBhvr>
                                            <p:cTn id="121" dur="500" fill="hold"/>
                                            <p:tgtEl>
                                              <p:spTgt spid="20"/>
                                            </p:tgtEl>
                                            <p:attrNameLst>
                                              <p:attrName>ppt_w</p:attrName>
                                            </p:attrNameLst>
                                          </p:cBhvr>
                                          <p:tavLst>
                                            <p:tav tm="0">
                                              <p:val>
                                                <p:fltVal val="0"/>
                                              </p:val>
                                            </p:tav>
                                            <p:tav tm="100000">
                                              <p:val>
                                                <p:strVal val="#ppt_w"/>
                                              </p:val>
                                            </p:tav>
                                          </p:tavLst>
                                        </p:anim>
                                        <p:anim calcmode="lin" valueType="num">
                                          <p:cBhvr>
                                            <p:cTn id="122" dur="500" fill="hold"/>
                                            <p:tgtEl>
                                              <p:spTgt spid="20"/>
                                            </p:tgtEl>
                                            <p:attrNameLst>
                                              <p:attrName>ppt_h</p:attrName>
                                            </p:attrNameLst>
                                          </p:cBhvr>
                                          <p:tavLst>
                                            <p:tav tm="0">
                                              <p:val>
                                                <p:fltVal val="0"/>
                                              </p:val>
                                            </p:tav>
                                            <p:tav tm="100000">
                                              <p:val>
                                                <p:strVal val="#ppt_h"/>
                                              </p:val>
                                            </p:tav>
                                          </p:tavLst>
                                        </p:anim>
                                        <p:anim calcmode="lin" valueType="num">
                                          <p:cBhvr>
                                            <p:cTn id="123" dur="500" fill="hold"/>
                                            <p:tgtEl>
                                              <p:spTgt spid="20"/>
                                            </p:tgtEl>
                                            <p:attrNameLst>
                                              <p:attrName>style.rotation</p:attrName>
                                            </p:attrNameLst>
                                          </p:cBhvr>
                                          <p:tavLst>
                                            <p:tav tm="0">
                                              <p:val>
                                                <p:fltVal val="90"/>
                                              </p:val>
                                            </p:tav>
                                            <p:tav tm="100000">
                                              <p:val>
                                                <p:fltVal val="0"/>
                                              </p:val>
                                            </p:tav>
                                          </p:tavLst>
                                        </p:anim>
                                        <p:animEffect transition="in" filter="fade">
                                          <p:cBhvr>
                                            <p:cTn id="124" dur="500"/>
                                            <p:tgtEl>
                                              <p:spTgt spid="20"/>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21"/>
                                            </p:tgtEl>
                                            <p:attrNameLst>
                                              <p:attrName>style.visibility</p:attrName>
                                            </p:attrNameLst>
                                          </p:cBhvr>
                                          <p:to>
                                            <p:strVal val="visible"/>
                                          </p:to>
                                        </p:set>
                                        <p:anim calcmode="lin" valueType="num">
                                          <p:cBhvr>
                                            <p:cTn id="127" dur="500" fill="hold"/>
                                            <p:tgtEl>
                                              <p:spTgt spid="21"/>
                                            </p:tgtEl>
                                            <p:attrNameLst>
                                              <p:attrName>ppt_w</p:attrName>
                                            </p:attrNameLst>
                                          </p:cBhvr>
                                          <p:tavLst>
                                            <p:tav tm="0">
                                              <p:val>
                                                <p:fltVal val="0"/>
                                              </p:val>
                                            </p:tav>
                                            <p:tav tm="100000">
                                              <p:val>
                                                <p:strVal val="#ppt_w"/>
                                              </p:val>
                                            </p:tav>
                                          </p:tavLst>
                                        </p:anim>
                                        <p:anim calcmode="lin" valueType="num">
                                          <p:cBhvr>
                                            <p:cTn id="128" dur="500" fill="hold"/>
                                            <p:tgtEl>
                                              <p:spTgt spid="21"/>
                                            </p:tgtEl>
                                            <p:attrNameLst>
                                              <p:attrName>ppt_h</p:attrName>
                                            </p:attrNameLst>
                                          </p:cBhvr>
                                          <p:tavLst>
                                            <p:tav tm="0">
                                              <p:val>
                                                <p:fltVal val="0"/>
                                              </p:val>
                                            </p:tav>
                                            <p:tav tm="100000">
                                              <p:val>
                                                <p:strVal val="#ppt_h"/>
                                              </p:val>
                                            </p:tav>
                                          </p:tavLst>
                                        </p:anim>
                                        <p:anim calcmode="lin" valueType="num">
                                          <p:cBhvr>
                                            <p:cTn id="129" dur="500" fill="hold"/>
                                            <p:tgtEl>
                                              <p:spTgt spid="21"/>
                                            </p:tgtEl>
                                            <p:attrNameLst>
                                              <p:attrName>style.rotation</p:attrName>
                                            </p:attrNameLst>
                                          </p:cBhvr>
                                          <p:tavLst>
                                            <p:tav tm="0">
                                              <p:val>
                                                <p:fltVal val="90"/>
                                              </p:val>
                                            </p:tav>
                                            <p:tav tm="100000">
                                              <p:val>
                                                <p:fltVal val="0"/>
                                              </p:val>
                                            </p:tav>
                                          </p:tavLst>
                                        </p:anim>
                                        <p:animEffect transition="in" filter="fade">
                                          <p:cBhvr>
                                            <p:cTn id="130" dur="500"/>
                                            <p:tgtEl>
                                              <p:spTgt spid="21"/>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22"/>
                                            </p:tgtEl>
                                            <p:attrNameLst>
                                              <p:attrName>style.visibility</p:attrName>
                                            </p:attrNameLst>
                                          </p:cBhvr>
                                          <p:to>
                                            <p:strVal val="visible"/>
                                          </p:to>
                                        </p:set>
                                        <p:anim calcmode="lin" valueType="num">
                                          <p:cBhvr>
                                            <p:cTn id="133" dur="500" fill="hold"/>
                                            <p:tgtEl>
                                              <p:spTgt spid="22"/>
                                            </p:tgtEl>
                                            <p:attrNameLst>
                                              <p:attrName>ppt_w</p:attrName>
                                            </p:attrNameLst>
                                          </p:cBhvr>
                                          <p:tavLst>
                                            <p:tav tm="0">
                                              <p:val>
                                                <p:fltVal val="0"/>
                                              </p:val>
                                            </p:tav>
                                            <p:tav tm="100000">
                                              <p:val>
                                                <p:strVal val="#ppt_w"/>
                                              </p:val>
                                            </p:tav>
                                          </p:tavLst>
                                        </p:anim>
                                        <p:anim calcmode="lin" valueType="num">
                                          <p:cBhvr>
                                            <p:cTn id="134" dur="500" fill="hold"/>
                                            <p:tgtEl>
                                              <p:spTgt spid="22"/>
                                            </p:tgtEl>
                                            <p:attrNameLst>
                                              <p:attrName>ppt_h</p:attrName>
                                            </p:attrNameLst>
                                          </p:cBhvr>
                                          <p:tavLst>
                                            <p:tav tm="0">
                                              <p:val>
                                                <p:fltVal val="0"/>
                                              </p:val>
                                            </p:tav>
                                            <p:tav tm="100000">
                                              <p:val>
                                                <p:strVal val="#ppt_h"/>
                                              </p:val>
                                            </p:tav>
                                          </p:tavLst>
                                        </p:anim>
                                        <p:anim calcmode="lin" valueType="num">
                                          <p:cBhvr>
                                            <p:cTn id="135" dur="500" fill="hold"/>
                                            <p:tgtEl>
                                              <p:spTgt spid="22"/>
                                            </p:tgtEl>
                                            <p:attrNameLst>
                                              <p:attrName>style.rotation</p:attrName>
                                            </p:attrNameLst>
                                          </p:cBhvr>
                                          <p:tavLst>
                                            <p:tav tm="0">
                                              <p:val>
                                                <p:fltVal val="90"/>
                                              </p:val>
                                            </p:tav>
                                            <p:tav tm="100000">
                                              <p:val>
                                                <p:fltVal val="0"/>
                                              </p:val>
                                            </p:tav>
                                          </p:tavLst>
                                        </p:anim>
                                        <p:animEffect transition="in" filter="fade">
                                          <p:cBhvr>
                                            <p:cTn id="136" dur="500"/>
                                            <p:tgtEl>
                                              <p:spTgt spid="22"/>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23"/>
                                            </p:tgtEl>
                                            <p:attrNameLst>
                                              <p:attrName>style.visibility</p:attrName>
                                            </p:attrNameLst>
                                          </p:cBhvr>
                                          <p:to>
                                            <p:strVal val="visible"/>
                                          </p:to>
                                        </p:set>
                                        <p:anim calcmode="lin" valueType="num">
                                          <p:cBhvr>
                                            <p:cTn id="139" dur="500" fill="hold"/>
                                            <p:tgtEl>
                                              <p:spTgt spid="23"/>
                                            </p:tgtEl>
                                            <p:attrNameLst>
                                              <p:attrName>ppt_w</p:attrName>
                                            </p:attrNameLst>
                                          </p:cBhvr>
                                          <p:tavLst>
                                            <p:tav tm="0">
                                              <p:val>
                                                <p:fltVal val="0"/>
                                              </p:val>
                                            </p:tav>
                                            <p:tav tm="100000">
                                              <p:val>
                                                <p:strVal val="#ppt_w"/>
                                              </p:val>
                                            </p:tav>
                                          </p:tavLst>
                                        </p:anim>
                                        <p:anim calcmode="lin" valueType="num">
                                          <p:cBhvr>
                                            <p:cTn id="140" dur="500" fill="hold"/>
                                            <p:tgtEl>
                                              <p:spTgt spid="23"/>
                                            </p:tgtEl>
                                            <p:attrNameLst>
                                              <p:attrName>ppt_h</p:attrName>
                                            </p:attrNameLst>
                                          </p:cBhvr>
                                          <p:tavLst>
                                            <p:tav tm="0">
                                              <p:val>
                                                <p:fltVal val="0"/>
                                              </p:val>
                                            </p:tav>
                                            <p:tav tm="100000">
                                              <p:val>
                                                <p:strVal val="#ppt_h"/>
                                              </p:val>
                                            </p:tav>
                                          </p:tavLst>
                                        </p:anim>
                                        <p:anim calcmode="lin" valueType="num">
                                          <p:cBhvr>
                                            <p:cTn id="141" dur="500" fill="hold"/>
                                            <p:tgtEl>
                                              <p:spTgt spid="23"/>
                                            </p:tgtEl>
                                            <p:attrNameLst>
                                              <p:attrName>style.rotation</p:attrName>
                                            </p:attrNameLst>
                                          </p:cBhvr>
                                          <p:tavLst>
                                            <p:tav tm="0">
                                              <p:val>
                                                <p:fltVal val="90"/>
                                              </p:val>
                                            </p:tav>
                                            <p:tav tm="100000">
                                              <p:val>
                                                <p:fltVal val="0"/>
                                              </p:val>
                                            </p:tav>
                                          </p:tavLst>
                                        </p:anim>
                                        <p:animEffect transition="in" filter="fade">
                                          <p:cBhvr>
                                            <p:cTn id="142" dur="500"/>
                                            <p:tgtEl>
                                              <p:spTgt spid="23"/>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24"/>
                                            </p:tgtEl>
                                            <p:attrNameLst>
                                              <p:attrName>style.visibility</p:attrName>
                                            </p:attrNameLst>
                                          </p:cBhvr>
                                          <p:to>
                                            <p:strVal val="visible"/>
                                          </p:to>
                                        </p:set>
                                        <p:anim calcmode="lin" valueType="num">
                                          <p:cBhvr>
                                            <p:cTn id="145" dur="500" fill="hold"/>
                                            <p:tgtEl>
                                              <p:spTgt spid="24"/>
                                            </p:tgtEl>
                                            <p:attrNameLst>
                                              <p:attrName>ppt_w</p:attrName>
                                            </p:attrNameLst>
                                          </p:cBhvr>
                                          <p:tavLst>
                                            <p:tav tm="0">
                                              <p:val>
                                                <p:fltVal val="0"/>
                                              </p:val>
                                            </p:tav>
                                            <p:tav tm="100000">
                                              <p:val>
                                                <p:strVal val="#ppt_w"/>
                                              </p:val>
                                            </p:tav>
                                          </p:tavLst>
                                        </p:anim>
                                        <p:anim calcmode="lin" valueType="num">
                                          <p:cBhvr>
                                            <p:cTn id="146" dur="500" fill="hold"/>
                                            <p:tgtEl>
                                              <p:spTgt spid="24"/>
                                            </p:tgtEl>
                                            <p:attrNameLst>
                                              <p:attrName>ppt_h</p:attrName>
                                            </p:attrNameLst>
                                          </p:cBhvr>
                                          <p:tavLst>
                                            <p:tav tm="0">
                                              <p:val>
                                                <p:fltVal val="0"/>
                                              </p:val>
                                            </p:tav>
                                            <p:tav tm="100000">
                                              <p:val>
                                                <p:strVal val="#ppt_h"/>
                                              </p:val>
                                            </p:tav>
                                          </p:tavLst>
                                        </p:anim>
                                        <p:anim calcmode="lin" valueType="num">
                                          <p:cBhvr>
                                            <p:cTn id="147" dur="500" fill="hold"/>
                                            <p:tgtEl>
                                              <p:spTgt spid="24"/>
                                            </p:tgtEl>
                                            <p:attrNameLst>
                                              <p:attrName>style.rotation</p:attrName>
                                            </p:attrNameLst>
                                          </p:cBhvr>
                                          <p:tavLst>
                                            <p:tav tm="0">
                                              <p:val>
                                                <p:fltVal val="90"/>
                                              </p:val>
                                            </p:tav>
                                            <p:tav tm="100000">
                                              <p:val>
                                                <p:fltVal val="0"/>
                                              </p:val>
                                            </p:tav>
                                          </p:tavLst>
                                        </p:anim>
                                        <p:animEffect transition="in" filter="fade">
                                          <p:cBhvr>
                                            <p:cTn id="148" dur="500"/>
                                            <p:tgtEl>
                                              <p:spTgt spid="24"/>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25"/>
                                            </p:tgtEl>
                                            <p:attrNameLst>
                                              <p:attrName>style.visibility</p:attrName>
                                            </p:attrNameLst>
                                          </p:cBhvr>
                                          <p:to>
                                            <p:strVal val="visible"/>
                                          </p:to>
                                        </p:set>
                                        <p:anim calcmode="lin" valueType="num">
                                          <p:cBhvr>
                                            <p:cTn id="151" dur="500" fill="hold"/>
                                            <p:tgtEl>
                                              <p:spTgt spid="25"/>
                                            </p:tgtEl>
                                            <p:attrNameLst>
                                              <p:attrName>ppt_w</p:attrName>
                                            </p:attrNameLst>
                                          </p:cBhvr>
                                          <p:tavLst>
                                            <p:tav tm="0">
                                              <p:val>
                                                <p:fltVal val="0"/>
                                              </p:val>
                                            </p:tav>
                                            <p:tav tm="100000">
                                              <p:val>
                                                <p:strVal val="#ppt_w"/>
                                              </p:val>
                                            </p:tav>
                                          </p:tavLst>
                                        </p:anim>
                                        <p:anim calcmode="lin" valueType="num">
                                          <p:cBhvr>
                                            <p:cTn id="152" dur="500" fill="hold"/>
                                            <p:tgtEl>
                                              <p:spTgt spid="25"/>
                                            </p:tgtEl>
                                            <p:attrNameLst>
                                              <p:attrName>ppt_h</p:attrName>
                                            </p:attrNameLst>
                                          </p:cBhvr>
                                          <p:tavLst>
                                            <p:tav tm="0">
                                              <p:val>
                                                <p:fltVal val="0"/>
                                              </p:val>
                                            </p:tav>
                                            <p:tav tm="100000">
                                              <p:val>
                                                <p:strVal val="#ppt_h"/>
                                              </p:val>
                                            </p:tav>
                                          </p:tavLst>
                                        </p:anim>
                                        <p:anim calcmode="lin" valueType="num">
                                          <p:cBhvr>
                                            <p:cTn id="153" dur="500" fill="hold"/>
                                            <p:tgtEl>
                                              <p:spTgt spid="25"/>
                                            </p:tgtEl>
                                            <p:attrNameLst>
                                              <p:attrName>style.rotation</p:attrName>
                                            </p:attrNameLst>
                                          </p:cBhvr>
                                          <p:tavLst>
                                            <p:tav tm="0">
                                              <p:val>
                                                <p:fltVal val="90"/>
                                              </p:val>
                                            </p:tav>
                                            <p:tav tm="100000">
                                              <p:val>
                                                <p:fltVal val="0"/>
                                              </p:val>
                                            </p:tav>
                                          </p:tavLst>
                                        </p:anim>
                                        <p:animEffect transition="in" filter="fade">
                                          <p:cBhvr>
                                            <p:cTn id="154" dur="500"/>
                                            <p:tgtEl>
                                              <p:spTgt spid="25"/>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26"/>
                                            </p:tgtEl>
                                            <p:attrNameLst>
                                              <p:attrName>style.visibility</p:attrName>
                                            </p:attrNameLst>
                                          </p:cBhvr>
                                          <p:to>
                                            <p:strVal val="visible"/>
                                          </p:to>
                                        </p:set>
                                        <p:anim calcmode="lin" valueType="num">
                                          <p:cBhvr>
                                            <p:cTn id="157" dur="500" fill="hold"/>
                                            <p:tgtEl>
                                              <p:spTgt spid="26"/>
                                            </p:tgtEl>
                                            <p:attrNameLst>
                                              <p:attrName>ppt_w</p:attrName>
                                            </p:attrNameLst>
                                          </p:cBhvr>
                                          <p:tavLst>
                                            <p:tav tm="0">
                                              <p:val>
                                                <p:fltVal val="0"/>
                                              </p:val>
                                            </p:tav>
                                            <p:tav tm="100000">
                                              <p:val>
                                                <p:strVal val="#ppt_w"/>
                                              </p:val>
                                            </p:tav>
                                          </p:tavLst>
                                        </p:anim>
                                        <p:anim calcmode="lin" valueType="num">
                                          <p:cBhvr>
                                            <p:cTn id="158" dur="500" fill="hold"/>
                                            <p:tgtEl>
                                              <p:spTgt spid="26"/>
                                            </p:tgtEl>
                                            <p:attrNameLst>
                                              <p:attrName>ppt_h</p:attrName>
                                            </p:attrNameLst>
                                          </p:cBhvr>
                                          <p:tavLst>
                                            <p:tav tm="0">
                                              <p:val>
                                                <p:fltVal val="0"/>
                                              </p:val>
                                            </p:tav>
                                            <p:tav tm="100000">
                                              <p:val>
                                                <p:strVal val="#ppt_h"/>
                                              </p:val>
                                            </p:tav>
                                          </p:tavLst>
                                        </p:anim>
                                        <p:anim calcmode="lin" valueType="num">
                                          <p:cBhvr>
                                            <p:cTn id="159" dur="500" fill="hold"/>
                                            <p:tgtEl>
                                              <p:spTgt spid="26"/>
                                            </p:tgtEl>
                                            <p:attrNameLst>
                                              <p:attrName>style.rotation</p:attrName>
                                            </p:attrNameLst>
                                          </p:cBhvr>
                                          <p:tavLst>
                                            <p:tav tm="0">
                                              <p:val>
                                                <p:fltVal val="90"/>
                                              </p:val>
                                            </p:tav>
                                            <p:tav tm="100000">
                                              <p:val>
                                                <p:fltVal val="0"/>
                                              </p:val>
                                            </p:tav>
                                          </p:tavLst>
                                        </p:anim>
                                        <p:animEffect transition="in" filter="fade">
                                          <p:cBhvr>
                                            <p:cTn id="160" dur="500"/>
                                            <p:tgtEl>
                                              <p:spTgt spid="26"/>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28"/>
                                            </p:tgtEl>
                                            <p:attrNameLst>
                                              <p:attrName>style.visibility</p:attrName>
                                            </p:attrNameLst>
                                          </p:cBhvr>
                                          <p:to>
                                            <p:strVal val="visible"/>
                                          </p:to>
                                        </p:set>
                                        <p:anim calcmode="lin" valueType="num">
                                          <p:cBhvr>
                                            <p:cTn id="163" dur="500" fill="hold"/>
                                            <p:tgtEl>
                                              <p:spTgt spid="28"/>
                                            </p:tgtEl>
                                            <p:attrNameLst>
                                              <p:attrName>ppt_w</p:attrName>
                                            </p:attrNameLst>
                                          </p:cBhvr>
                                          <p:tavLst>
                                            <p:tav tm="0">
                                              <p:val>
                                                <p:fltVal val="0"/>
                                              </p:val>
                                            </p:tav>
                                            <p:tav tm="100000">
                                              <p:val>
                                                <p:strVal val="#ppt_w"/>
                                              </p:val>
                                            </p:tav>
                                          </p:tavLst>
                                        </p:anim>
                                        <p:anim calcmode="lin" valueType="num">
                                          <p:cBhvr>
                                            <p:cTn id="164" dur="500" fill="hold"/>
                                            <p:tgtEl>
                                              <p:spTgt spid="28"/>
                                            </p:tgtEl>
                                            <p:attrNameLst>
                                              <p:attrName>ppt_h</p:attrName>
                                            </p:attrNameLst>
                                          </p:cBhvr>
                                          <p:tavLst>
                                            <p:tav tm="0">
                                              <p:val>
                                                <p:fltVal val="0"/>
                                              </p:val>
                                            </p:tav>
                                            <p:tav tm="100000">
                                              <p:val>
                                                <p:strVal val="#ppt_h"/>
                                              </p:val>
                                            </p:tav>
                                          </p:tavLst>
                                        </p:anim>
                                        <p:anim calcmode="lin" valueType="num">
                                          <p:cBhvr>
                                            <p:cTn id="165" dur="500" fill="hold"/>
                                            <p:tgtEl>
                                              <p:spTgt spid="28"/>
                                            </p:tgtEl>
                                            <p:attrNameLst>
                                              <p:attrName>style.rotation</p:attrName>
                                            </p:attrNameLst>
                                          </p:cBhvr>
                                          <p:tavLst>
                                            <p:tav tm="0">
                                              <p:val>
                                                <p:fltVal val="90"/>
                                              </p:val>
                                            </p:tav>
                                            <p:tav tm="100000">
                                              <p:val>
                                                <p:fltVal val="0"/>
                                              </p:val>
                                            </p:tav>
                                          </p:tavLst>
                                        </p:anim>
                                        <p:animEffect transition="in" filter="fade">
                                          <p:cBhvr>
                                            <p:cTn id="166" dur="500"/>
                                            <p:tgtEl>
                                              <p:spTgt spid="28"/>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29"/>
                                            </p:tgtEl>
                                            <p:attrNameLst>
                                              <p:attrName>style.visibility</p:attrName>
                                            </p:attrNameLst>
                                          </p:cBhvr>
                                          <p:to>
                                            <p:strVal val="visible"/>
                                          </p:to>
                                        </p:set>
                                        <p:anim calcmode="lin" valueType="num">
                                          <p:cBhvr>
                                            <p:cTn id="169" dur="500" fill="hold"/>
                                            <p:tgtEl>
                                              <p:spTgt spid="29"/>
                                            </p:tgtEl>
                                            <p:attrNameLst>
                                              <p:attrName>ppt_w</p:attrName>
                                            </p:attrNameLst>
                                          </p:cBhvr>
                                          <p:tavLst>
                                            <p:tav tm="0">
                                              <p:val>
                                                <p:fltVal val="0"/>
                                              </p:val>
                                            </p:tav>
                                            <p:tav tm="100000">
                                              <p:val>
                                                <p:strVal val="#ppt_w"/>
                                              </p:val>
                                            </p:tav>
                                          </p:tavLst>
                                        </p:anim>
                                        <p:anim calcmode="lin" valueType="num">
                                          <p:cBhvr>
                                            <p:cTn id="170" dur="500" fill="hold"/>
                                            <p:tgtEl>
                                              <p:spTgt spid="29"/>
                                            </p:tgtEl>
                                            <p:attrNameLst>
                                              <p:attrName>ppt_h</p:attrName>
                                            </p:attrNameLst>
                                          </p:cBhvr>
                                          <p:tavLst>
                                            <p:tav tm="0">
                                              <p:val>
                                                <p:fltVal val="0"/>
                                              </p:val>
                                            </p:tav>
                                            <p:tav tm="100000">
                                              <p:val>
                                                <p:strVal val="#ppt_h"/>
                                              </p:val>
                                            </p:tav>
                                          </p:tavLst>
                                        </p:anim>
                                        <p:anim calcmode="lin" valueType="num">
                                          <p:cBhvr>
                                            <p:cTn id="171" dur="500" fill="hold"/>
                                            <p:tgtEl>
                                              <p:spTgt spid="29"/>
                                            </p:tgtEl>
                                            <p:attrNameLst>
                                              <p:attrName>style.rotation</p:attrName>
                                            </p:attrNameLst>
                                          </p:cBhvr>
                                          <p:tavLst>
                                            <p:tav tm="0">
                                              <p:val>
                                                <p:fltVal val="90"/>
                                              </p:val>
                                            </p:tav>
                                            <p:tav tm="100000">
                                              <p:val>
                                                <p:fltVal val="0"/>
                                              </p:val>
                                            </p:tav>
                                          </p:tavLst>
                                        </p:anim>
                                        <p:animEffect transition="in" filter="fade">
                                          <p:cBhvr>
                                            <p:cTn id="172" dur="500"/>
                                            <p:tgtEl>
                                              <p:spTgt spid="29"/>
                                            </p:tgtEl>
                                          </p:cBhvr>
                                        </p:animEffect>
                                      </p:childTnLst>
                                    </p:cTn>
                                  </p:par>
                                </p:childTnLst>
                              </p:cTn>
                            </p:par>
                            <p:par>
                              <p:cTn id="173" fill="hold">
                                <p:stCondLst>
                                  <p:cond delay="4000"/>
                                </p:stCondLst>
                                <p:childTnLst>
                                  <p:par>
                                    <p:cTn id="174" presetID="14" presetClass="entr" presetSubtype="10" fill="hold" grpId="0" nodeType="afterEffect">
                                      <p:stCondLst>
                                        <p:cond delay="0"/>
                                      </p:stCondLst>
                                      <p:childTnLst>
                                        <p:set>
                                          <p:cBhvr>
                                            <p:cTn id="175" dur="1" fill="hold">
                                              <p:stCondLst>
                                                <p:cond delay="0"/>
                                              </p:stCondLst>
                                            </p:cTn>
                                            <p:tgtEl>
                                              <p:spTgt spid="27"/>
                                            </p:tgtEl>
                                            <p:attrNameLst>
                                              <p:attrName>style.visibility</p:attrName>
                                            </p:attrNameLst>
                                          </p:cBhvr>
                                          <p:to>
                                            <p:strVal val="visible"/>
                                          </p:to>
                                        </p:set>
                                        <p:animEffect transition="in" filter="randombar(horizontal)">
                                          <p:cBhvr>
                                            <p:cTn id="176" dur="500"/>
                                            <p:tgtEl>
                                              <p:spTgt spid="27"/>
                                            </p:tgtEl>
                                          </p:cBhvr>
                                        </p:animEffect>
                                      </p:childTnLst>
                                    </p:cTn>
                                  </p:par>
                                  <p:par>
                                    <p:cTn id="177" presetID="14" presetClass="entr" presetSubtype="10" fill="hold" grpId="0" nodeType="withEffect">
                                      <p:stCondLst>
                                        <p:cond delay="0"/>
                                      </p:stCondLst>
                                      <p:childTnLst>
                                        <p:set>
                                          <p:cBhvr>
                                            <p:cTn id="178" dur="1" fill="hold">
                                              <p:stCondLst>
                                                <p:cond delay="0"/>
                                              </p:stCondLst>
                                            </p:cTn>
                                            <p:tgtEl>
                                              <p:spTgt spid="30"/>
                                            </p:tgtEl>
                                            <p:attrNameLst>
                                              <p:attrName>style.visibility</p:attrName>
                                            </p:attrNameLst>
                                          </p:cBhvr>
                                          <p:to>
                                            <p:strVal val="visible"/>
                                          </p:to>
                                        </p:set>
                                        <p:animEffect transition="in" filter="randombar(horizontal)">
                                          <p:cBhvr>
                                            <p:cTn id="179" dur="500"/>
                                            <p:tgtEl>
                                              <p:spTgt spid="30"/>
                                            </p:tgtEl>
                                          </p:cBhvr>
                                        </p:animEffect>
                                      </p:childTnLst>
                                    </p:cTn>
                                  </p:par>
                                </p:childTnLst>
                              </p:cTn>
                            </p:par>
                            <p:par>
                              <p:cTn id="180" fill="hold">
                                <p:stCondLst>
                                  <p:cond delay="4500"/>
                                </p:stCondLst>
                                <p:childTnLst>
                                  <p:par>
                                    <p:cTn id="181" presetID="14" presetClass="entr" presetSubtype="10" fill="hold" grpId="0" nodeType="afterEffect">
                                      <p:stCondLst>
                                        <p:cond delay="0"/>
                                      </p:stCondLst>
                                      <p:childTnLst>
                                        <p:set>
                                          <p:cBhvr>
                                            <p:cTn id="182" dur="1" fill="hold">
                                              <p:stCondLst>
                                                <p:cond delay="0"/>
                                              </p:stCondLst>
                                            </p:cTn>
                                            <p:tgtEl>
                                              <p:spTgt spid="31"/>
                                            </p:tgtEl>
                                            <p:attrNameLst>
                                              <p:attrName>style.visibility</p:attrName>
                                            </p:attrNameLst>
                                          </p:cBhvr>
                                          <p:to>
                                            <p:strVal val="visible"/>
                                          </p:to>
                                        </p:set>
                                        <p:animEffect transition="in" filter="randombar(horizontal)">
                                          <p:cBhvr>
                                            <p:cTn id="183" dur="500"/>
                                            <p:tgtEl>
                                              <p:spTgt spid="31"/>
                                            </p:tgtEl>
                                          </p:cBhvr>
                                        </p:animEffect>
                                      </p:childTnLst>
                                    </p:cTn>
                                  </p:par>
                                  <p:par>
                                    <p:cTn id="184" presetID="14" presetClass="entr" presetSubtype="10" fill="hold" grpId="0" nodeType="with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randombar(horizontal)">
                                          <p:cBhvr>
                                            <p:cTn id="186" dur="500"/>
                                            <p:tgtEl>
                                              <p:spTgt spid="32"/>
                                            </p:tgtEl>
                                          </p:cBhvr>
                                        </p:animEffect>
                                      </p:childTnLst>
                                    </p:cTn>
                                  </p:par>
                                  <p:par>
                                    <p:cTn id="187" presetID="14" presetClass="entr" presetSubtype="10" fill="hold" grpId="0" nodeType="withEffect">
                                      <p:stCondLst>
                                        <p:cond delay="0"/>
                                      </p:stCondLst>
                                      <p:childTnLst>
                                        <p:set>
                                          <p:cBhvr>
                                            <p:cTn id="188" dur="1" fill="hold">
                                              <p:stCondLst>
                                                <p:cond delay="0"/>
                                              </p:stCondLst>
                                            </p:cTn>
                                            <p:tgtEl>
                                              <p:spTgt spid="33"/>
                                            </p:tgtEl>
                                            <p:attrNameLst>
                                              <p:attrName>style.visibility</p:attrName>
                                            </p:attrNameLst>
                                          </p:cBhvr>
                                          <p:to>
                                            <p:strVal val="visible"/>
                                          </p:to>
                                        </p:set>
                                        <p:animEffect transition="in" filter="randombar(horizontal)">
                                          <p:cBhvr>
                                            <p:cTn id="189" dur="500"/>
                                            <p:tgtEl>
                                              <p:spTgt spid="33"/>
                                            </p:tgtEl>
                                          </p:cBhvr>
                                        </p:animEffect>
                                      </p:childTnLst>
                                    </p:cTn>
                                  </p:par>
                                </p:childTnLst>
                              </p:cTn>
                            </p:par>
                            <p:par>
                              <p:cTn id="190" fill="hold">
                                <p:stCondLst>
                                  <p:cond delay="5000"/>
                                </p:stCondLst>
                                <p:childTnLst>
                                  <p:par>
                                    <p:cTn id="191" presetID="53" presetClass="entr" presetSubtype="16" fill="hold" grpId="0" nodeType="afterEffect">
                                      <p:stCondLst>
                                        <p:cond delay="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500" fill="hold"/>
                                            <p:tgtEl>
                                              <p:spTgt spid="34"/>
                                            </p:tgtEl>
                                            <p:attrNameLst>
                                              <p:attrName>ppt_w</p:attrName>
                                            </p:attrNameLst>
                                          </p:cBhvr>
                                          <p:tavLst>
                                            <p:tav tm="0">
                                              <p:val>
                                                <p:fltVal val="0"/>
                                              </p:val>
                                            </p:tav>
                                            <p:tav tm="100000">
                                              <p:val>
                                                <p:strVal val="#ppt_w"/>
                                              </p:val>
                                            </p:tav>
                                          </p:tavLst>
                                        </p:anim>
                                        <p:anim calcmode="lin" valueType="num">
                                          <p:cBhvr>
                                            <p:cTn id="194" dur="500" fill="hold"/>
                                            <p:tgtEl>
                                              <p:spTgt spid="34"/>
                                            </p:tgtEl>
                                            <p:attrNameLst>
                                              <p:attrName>ppt_h</p:attrName>
                                            </p:attrNameLst>
                                          </p:cBhvr>
                                          <p:tavLst>
                                            <p:tav tm="0">
                                              <p:val>
                                                <p:fltVal val="0"/>
                                              </p:val>
                                            </p:tav>
                                            <p:tav tm="100000">
                                              <p:val>
                                                <p:strVal val="#ppt_h"/>
                                              </p:val>
                                            </p:tav>
                                          </p:tavLst>
                                        </p:anim>
                                        <p:animEffect transition="in" filter="fade">
                                          <p:cBhvr>
                                            <p:cTn id="195" dur="500"/>
                                            <p:tgtEl>
                                              <p:spTgt spid="34"/>
                                            </p:tgtEl>
                                          </p:cBhvr>
                                        </p:animEffect>
                                      </p:childTnLst>
                                    </p:cTn>
                                  </p:par>
                                  <p:par>
                                    <p:cTn id="196" presetID="53" presetClass="entr" presetSubtype="16" fill="hold" grpId="0" nodeType="withEffect">
                                      <p:stCondLst>
                                        <p:cond delay="0"/>
                                      </p:stCondLst>
                                      <p:childTnLst>
                                        <p:set>
                                          <p:cBhvr>
                                            <p:cTn id="197" dur="1" fill="hold">
                                              <p:stCondLst>
                                                <p:cond delay="0"/>
                                              </p:stCondLst>
                                            </p:cTn>
                                            <p:tgtEl>
                                              <p:spTgt spid="35"/>
                                            </p:tgtEl>
                                            <p:attrNameLst>
                                              <p:attrName>style.visibility</p:attrName>
                                            </p:attrNameLst>
                                          </p:cBhvr>
                                          <p:to>
                                            <p:strVal val="visible"/>
                                          </p:to>
                                        </p:set>
                                        <p:anim calcmode="lin" valueType="num">
                                          <p:cBhvr>
                                            <p:cTn id="198" dur="500" fill="hold"/>
                                            <p:tgtEl>
                                              <p:spTgt spid="35"/>
                                            </p:tgtEl>
                                            <p:attrNameLst>
                                              <p:attrName>ppt_w</p:attrName>
                                            </p:attrNameLst>
                                          </p:cBhvr>
                                          <p:tavLst>
                                            <p:tav tm="0">
                                              <p:val>
                                                <p:fltVal val="0"/>
                                              </p:val>
                                            </p:tav>
                                            <p:tav tm="100000">
                                              <p:val>
                                                <p:strVal val="#ppt_w"/>
                                              </p:val>
                                            </p:tav>
                                          </p:tavLst>
                                        </p:anim>
                                        <p:anim calcmode="lin" valueType="num">
                                          <p:cBhvr>
                                            <p:cTn id="199" dur="500" fill="hold"/>
                                            <p:tgtEl>
                                              <p:spTgt spid="35"/>
                                            </p:tgtEl>
                                            <p:attrNameLst>
                                              <p:attrName>ppt_h</p:attrName>
                                            </p:attrNameLst>
                                          </p:cBhvr>
                                          <p:tavLst>
                                            <p:tav tm="0">
                                              <p:val>
                                                <p:fltVal val="0"/>
                                              </p:val>
                                            </p:tav>
                                            <p:tav tm="100000">
                                              <p:val>
                                                <p:strVal val="#ppt_h"/>
                                              </p:val>
                                            </p:tav>
                                          </p:tavLst>
                                        </p:anim>
                                        <p:animEffect transition="in" filter="fade">
                                          <p:cBhvr>
                                            <p:cTn id="200" dur="500"/>
                                            <p:tgtEl>
                                              <p:spTgt spid="35"/>
                                            </p:tgtEl>
                                          </p:cBhvr>
                                        </p:animEffect>
                                      </p:childTnLst>
                                    </p:cTn>
                                  </p:par>
                                  <p:par>
                                    <p:cTn id="201" presetID="53" presetClass="entr" presetSubtype="16" fill="hold" grpId="0" nodeType="withEffect">
                                      <p:stCondLst>
                                        <p:cond delay="0"/>
                                      </p:stCondLst>
                                      <p:childTnLst>
                                        <p:set>
                                          <p:cBhvr>
                                            <p:cTn id="202" dur="1" fill="hold">
                                              <p:stCondLst>
                                                <p:cond delay="0"/>
                                              </p:stCondLst>
                                            </p:cTn>
                                            <p:tgtEl>
                                              <p:spTgt spid="36"/>
                                            </p:tgtEl>
                                            <p:attrNameLst>
                                              <p:attrName>style.visibility</p:attrName>
                                            </p:attrNameLst>
                                          </p:cBhvr>
                                          <p:to>
                                            <p:strVal val="visible"/>
                                          </p:to>
                                        </p:set>
                                        <p:anim calcmode="lin" valueType="num">
                                          <p:cBhvr>
                                            <p:cTn id="203" dur="500" fill="hold"/>
                                            <p:tgtEl>
                                              <p:spTgt spid="36"/>
                                            </p:tgtEl>
                                            <p:attrNameLst>
                                              <p:attrName>ppt_w</p:attrName>
                                            </p:attrNameLst>
                                          </p:cBhvr>
                                          <p:tavLst>
                                            <p:tav tm="0">
                                              <p:val>
                                                <p:fltVal val="0"/>
                                              </p:val>
                                            </p:tav>
                                            <p:tav tm="100000">
                                              <p:val>
                                                <p:strVal val="#ppt_w"/>
                                              </p:val>
                                            </p:tav>
                                          </p:tavLst>
                                        </p:anim>
                                        <p:anim calcmode="lin" valueType="num">
                                          <p:cBhvr>
                                            <p:cTn id="204" dur="500" fill="hold"/>
                                            <p:tgtEl>
                                              <p:spTgt spid="36"/>
                                            </p:tgtEl>
                                            <p:attrNameLst>
                                              <p:attrName>ppt_h</p:attrName>
                                            </p:attrNameLst>
                                          </p:cBhvr>
                                          <p:tavLst>
                                            <p:tav tm="0">
                                              <p:val>
                                                <p:fltVal val="0"/>
                                              </p:val>
                                            </p:tav>
                                            <p:tav tm="100000">
                                              <p:val>
                                                <p:strVal val="#ppt_h"/>
                                              </p:val>
                                            </p:tav>
                                          </p:tavLst>
                                        </p:anim>
                                        <p:animEffect transition="in" filter="fade">
                                          <p:cBhvr>
                                            <p:cTn id="205" dur="500"/>
                                            <p:tgtEl>
                                              <p:spTgt spid="36"/>
                                            </p:tgtEl>
                                          </p:cBhvr>
                                        </p:animEffect>
                                      </p:childTnLst>
                                    </p:cTn>
                                  </p:par>
                                  <p:par>
                                    <p:cTn id="206" presetID="53" presetClass="entr" presetSubtype="16" fill="hold" grpId="0" nodeType="withEffect">
                                      <p:stCondLst>
                                        <p:cond delay="0"/>
                                      </p:stCondLst>
                                      <p:childTnLst>
                                        <p:set>
                                          <p:cBhvr>
                                            <p:cTn id="207" dur="1" fill="hold">
                                              <p:stCondLst>
                                                <p:cond delay="0"/>
                                              </p:stCondLst>
                                            </p:cTn>
                                            <p:tgtEl>
                                              <p:spTgt spid="37"/>
                                            </p:tgtEl>
                                            <p:attrNameLst>
                                              <p:attrName>style.visibility</p:attrName>
                                            </p:attrNameLst>
                                          </p:cBhvr>
                                          <p:to>
                                            <p:strVal val="visible"/>
                                          </p:to>
                                        </p:set>
                                        <p:anim calcmode="lin" valueType="num">
                                          <p:cBhvr>
                                            <p:cTn id="208" dur="500" fill="hold"/>
                                            <p:tgtEl>
                                              <p:spTgt spid="37"/>
                                            </p:tgtEl>
                                            <p:attrNameLst>
                                              <p:attrName>ppt_w</p:attrName>
                                            </p:attrNameLst>
                                          </p:cBhvr>
                                          <p:tavLst>
                                            <p:tav tm="0">
                                              <p:val>
                                                <p:fltVal val="0"/>
                                              </p:val>
                                            </p:tav>
                                            <p:tav tm="100000">
                                              <p:val>
                                                <p:strVal val="#ppt_w"/>
                                              </p:val>
                                            </p:tav>
                                          </p:tavLst>
                                        </p:anim>
                                        <p:anim calcmode="lin" valueType="num">
                                          <p:cBhvr>
                                            <p:cTn id="209" dur="500" fill="hold"/>
                                            <p:tgtEl>
                                              <p:spTgt spid="37"/>
                                            </p:tgtEl>
                                            <p:attrNameLst>
                                              <p:attrName>ppt_h</p:attrName>
                                            </p:attrNameLst>
                                          </p:cBhvr>
                                          <p:tavLst>
                                            <p:tav tm="0">
                                              <p:val>
                                                <p:fltVal val="0"/>
                                              </p:val>
                                            </p:tav>
                                            <p:tav tm="100000">
                                              <p:val>
                                                <p:strVal val="#ppt_h"/>
                                              </p:val>
                                            </p:tav>
                                          </p:tavLst>
                                        </p:anim>
                                        <p:animEffect transition="in" filter="fade">
                                          <p:cBhvr>
                                            <p:cTn id="210" dur="500"/>
                                            <p:tgtEl>
                                              <p:spTgt spid="37"/>
                                            </p:tgtEl>
                                          </p:cBhvr>
                                        </p:animEffect>
                                      </p:childTnLst>
                                    </p:cTn>
                                  </p:par>
                                  <p:par>
                                    <p:cTn id="211" presetID="53" presetClass="entr" presetSubtype="16" fill="hold" grpId="0" nodeType="withEffect">
                                      <p:stCondLst>
                                        <p:cond delay="0"/>
                                      </p:stCondLst>
                                      <p:childTnLst>
                                        <p:set>
                                          <p:cBhvr>
                                            <p:cTn id="212" dur="1" fill="hold">
                                              <p:stCondLst>
                                                <p:cond delay="0"/>
                                              </p:stCondLst>
                                            </p:cTn>
                                            <p:tgtEl>
                                              <p:spTgt spid="38"/>
                                            </p:tgtEl>
                                            <p:attrNameLst>
                                              <p:attrName>style.visibility</p:attrName>
                                            </p:attrNameLst>
                                          </p:cBhvr>
                                          <p:to>
                                            <p:strVal val="visible"/>
                                          </p:to>
                                        </p:set>
                                        <p:anim calcmode="lin" valueType="num">
                                          <p:cBhvr>
                                            <p:cTn id="213" dur="500" fill="hold"/>
                                            <p:tgtEl>
                                              <p:spTgt spid="38"/>
                                            </p:tgtEl>
                                            <p:attrNameLst>
                                              <p:attrName>ppt_w</p:attrName>
                                            </p:attrNameLst>
                                          </p:cBhvr>
                                          <p:tavLst>
                                            <p:tav tm="0">
                                              <p:val>
                                                <p:fltVal val="0"/>
                                              </p:val>
                                            </p:tav>
                                            <p:tav tm="100000">
                                              <p:val>
                                                <p:strVal val="#ppt_w"/>
                                              </p:val>
                                            </p:tav>
                                          </p:tavLst>
                                        </p:anim>
                                        <p:anim calcmode="lin" valueType="num">
                                          <p:cBhvr>
                                            <p:cTn id="214" dur="500" fill="hold"/>
                                            <p:tgtEl>
                                              <p:spTgt spid="38"/>
                                            </p:tgtEl>
                                            <p:attrNameLst>
                                              <p:attrName>ppt_h</p:attrName>
                                            </p:attrNameLst>
                                          </p:cBhvr>
                                          <p:tavLst>
                                            <p:tav tm="0">
                                              <p:val>
                                                <p:fltVal val="0"/>
                                              </p:val>
                                            </p:tav>
                                            <p:tav tm="100000">
                                              <p:val>
                                                <p:strVal val="#ppt_h"/>
                                              </p:val>
                                            </p:tav>
                                          </p:tavLst>
                                        </p:anim>
                                        <p:animEffect transition="in" filter="fade">
                                          <p:cBhvr>
                                            <p:cTn id="215" dur="500"/>
                                            <p:tgtEl>
                                              <p:spTgt spid="38"/>
                                            </p:tgtEl>
                                          </p:cBhvr>
                                        </p:animEffect>
                                      </p:childTnLst>
                                    </p:cTn>
                                  </p:par>
                                  <p:par>
                                    <p:cTn id="216" presetID="53" presetClass="entr" presetSubtype="16" fill="hold" grpId="0" nodeType="withEffect">
                                      <p:stCondLst>
                                        <p:cond delay="0"/>
                                      </p:stCondLst>
                                      <p:childTnLst>
                                        <p:set>
                                          <p:cBhvr>
                                            <p:cTn id="217" dur="1" fill="hold">
                                              <p:stCondLst>
                                                <p:cond delay="0"/>
                                              </p:stCondLst>
                                            </p:cTn>
                                            <p:tgtEl>
                                              <p:spTgt spid="39"/>
                                            </p:tgtEl>
                                            <p:attrNameLst>
                                              <p:attrName>style.visibility</p:attrName>
                                            </p:attrNameLst>
                                          </p:cBhvr>
                                          <p:to>
                                            <p:strVal val="visible"/>
                                          </p:to>
                                        </p:set>
                                        <p:anim calcmode="lin" valueType="num">
                                          <p:cBhvr>
                                            <p:cTn id="218" dur="500" fill="hold"/>
                                            <p:tgtEl>
                                              <p:spTgt spid="39"/>
                                            </p:tgtEl>
                                            <p:attrNameLst>
                                              <p:attrName>ppt_w</p:attrName>
                                            </p:attrNameLst>
                                          </p:cBhvr>
                                          <p:tavLst>
                                            <p:tav tm="0">
                                              <p:val>
                                                <p:fltVal val="0"/>
                                              </p:val>
                                            </p:tav>
                                            <p:tav tm="100000">
                                              <p:val>
                                                <p:strVal val="#ppt_w"/>
                                              </p:val>
                                            </p:tav>
                                          </p:tavLst>
                                        </p:anim>
                                        <p:anim calcmode="lin" valueType="num">
                                          <p:cBhvr>
                                            <p:cTn id="219" dur="500" fill="hold"/>
                                            <p:tgtEl>
                                              <p:spTgt spid="39"/>
                                            </p:tgtEl>
                                            <p:attrNameLst>
                                              <p:attrName>ppt_h</p:attrName>
                                            </p:attrNameLst>
                                          </p:cBhvr>
                                          <p:tavLst>
                                            <p:tav tm="0">
                                              <p:val>
                                                <p:fltVal val="0"/>
                                              </p:val>
                                            </p:tav>
                                            <p:tav tm="100000">
                                              <p:val>
                                                <p:strVal val="#ppt_h"/>
                                              </p:val>
                                            </p:tav>
                                          </p:tavLst>
                                        </p:anim>
                                        <p:animEffect transition="in" filter="fade">
                                          <p:cBhvr>
                                            <p:cTn id="220" dur="500"/>
                                            <p:tgtEl>
                                              <p:spTgt spid="39"/>
                                            </p:tgtEl>
                                          </p:cBhvr>
                                        </p:animEffect>
                                      </p:childTnLst>
                                    </p:cTn>
                                  </p:par>
                                  <p:par>
                                    <p:cTn id="221" presetID="53" presetClass="entr" presetSubtype="16" fill="hold" grpId="0" nodeType="withEffect">
                                      <p:stCondLst>
                                        <p:cond delay="0"/>
                                      </p:stCondLst>
                                      <p:childTnLst>
                                        <p:set>
                                          <p:cBhvr>
                                            <p:cTn id="222" dur="1" fill="hold">
                                              <p:stCondLst>
                                                <p:cond delay="0"/>
                                              </p:stCondLst>
                                            </p:cTn>
                                            <p:tgtEl>
                                              <p:spTgt spid="40"/>
                                            </p:tgtEl>
                                            <p:attrNameLst>
                                              <p:attrName>style.visibility</p:attrName>
                                            </p:attrNameLst>
                                          </p:cBhvr>
                                          <p:to>
                                            <p:strVal val="visible"/>
                                          </p:to>
                                        </p:set>
                                        <p:anim calcmode="lin" valueType="num">
                                          <p:cBhvr>
                                            <p:cTn id="223" dur="500" fill="hold"/>
                                            <p:tgtEl>
                                              <p:spTgt spid="40"/>
                                            </p:tgtEl>
                                            <p:attrNameLst>
                                              <p:attrName>ppt_w</p:attrName>
                                            </p:attrNameLst>
                                          </p:cBhvr>
                                          <p:tavLst>
                                            <p:tav tm="0">
                                              <p:val>
                                                <p:fltVal val="0"/>
                                              </p:val>
                                            </p:tav>
                                            <p:tav tm="100000">
                                              <p:val>
                                                <p:strVal val="#ppt_w"/>
                                              </p:val>
                                            </p:tav>
                                          </p:tavLst>
                                        </p:anim>
                                        <p:anim calcmode="lin" valueType="num">
                                          <p:cBhvr>
                                            <p:cTn id="224" dur="500" fill="hold"/>
                                            <p:tgtEl>
                                              <p:spTgt spid="40"/>
                                            </p:tgtEl>
                                            <p:attrNameLst>
                                              <p:attrName>ppt_h</p:attrName>
                                            </p:attrNameLst>
                                          </p:cBhvr>
                                          <p:tavLst>
                                            <p:tav tm="0">
                                              <p:val>
                                                <p:fltVal val="0"/>
                                              </p:val>
                                            </p:tav>
                                            <p:tav tm="100000">
                                              <p:val>
                                                <p:strVal val="#ppt_h"/>
                                              </p:val>
                                            </p:tav>
                                          </p:tavLst>
                                        </p:anim>
                                        <p:animEffect transition="in" filter="fade">
                                          <p:cBhvr>
                                            <p:cTn id="225" dur="500"/>
                                            <p:tgtEl>
                                              <p:spTgt spid="40"/>
                                            </p:tgtEl>
                                          </p:cBhvr>
                                        </p:animEffect>
                                      </p:childTnLst>
                                    </p:cTn>
                                  </p:par>
                                  <p:par>
                                    <p:cTn id="226" presetID="53" presetClass="entr" presetSubtype="16" fill="hold" grpId="0" nodeType="withEffect">
                                      <p:stCondLst>
                                        <p:cond delay="0"/>
                                      </p:stCondLst>
                                      <p:childTnLst>
                                        <p:set>
                                          <p:cBhvr>
                                            <p:cTn id="227" dur="1" fill="hold">
                                              <p:stCondLst>
                                                <p:cond delay="0"/>
                                              </p:stCondLst>
                                            </p:cTn>
                                            <p:tgtEl>
                                              <p:spTgt spid="41"/>
                                            </p:tgtEl>
                                            <p:attrNameLst>
                                              <p:attrName>style.visibility</p:attrName>
                                            </p:attrNameLst>
                                          </p:cBhvr>
                                          <p:to>
                                            <p:strVal val="visible"/>
                                          </p:to>
                                        </p:set>
                                        <p:anim calcmode="lin" valueType="num">
                                          <p:cBhvr>
                                            <p:cTn id="228" dur="500" fill="hold"/>
                                            <p:tgtEl>
                                              <p:spTgt spid="41"/>
                                            </p:tgtEl>
                                            <p:attrNameLst>
                                              <p:attrName>ppt_w</p:attrName>
                                            </p:attrNameLst>
                                          </p:cBhvr>
                                          <p:tavLst>
                                            <p:tav tm="0">
                                              <p:val>
                                                <p:fltVal val="0"/>
                                              </p:val>
                                            </p:tav>
                                            <p:tav tm="100000">
                                              <p:val>
                                                <p:strVal val="#ppt_w"/>
                                              </p:val>
                                            </p:tav>
                                          </p:tavLst>
                                        </p:anim>
                                        <p:anim calcmode="lin" valueType="num">
                                          <p:cBhvr>
                                            <p:cTn id="229" dur="500" fill="hold"/>
                                            <p:tgtEl>
                                              <p:spTgt spid="41"/>
                                            </p:tgtEl>
                                            <p:attrNameLst>
                                              <p:attrName>ppt_h</p:attrName>
                                            </p:attrNameLst>
                                          </p:cBhvr>
                                          <p:tavLst>
                                            <p:tav tm="0">
                                              <p:val>
                                                <p:fltVal val="0"/>
                                              </p:val>
                                            </p:tav>
                                            <p:tav tm="100000">
                                              <p:val>
                                                <p:strVal val="#ppt_h"/>
                                              </p:val>
                                            </p:tav>
                                          </p:tavLst>
                                        </p:anim>
                                        <p:animEffect transition="in" filter="fade">
                                          <p:cBhvr>
                                            <p:cTn id="230" dur="500"/>
                                            <p:tgtEl>
                                              <p:spTgt spid="41"/>
                                            </p:tgtEl>
                                          </p:cBhvr>
                                        </p:animEffect>
                                      </p:childTnLst>
                                    </p:cTn>
                                  </p:par>
                                  <p:par>
                                    <p:cTn id="231" presetID="53" presetClass="entr" presetSubtype="16" fill="hold" grpId="0" nodeType="withEffect">
                                      <p:stCondLst>
                                        <p:cond delay="0"/>
                                      </p:stCondLst>
                                      <p:childTnLst>
                                        <p:set>
                                          <p:cBhvr>
                                            <p:cTn id="232" dur="1" fill="hold">
                                              <p:stCondLst>
                                                <p:cond delay="0"/>
                                              </p:stCondLst>
                                            </p:cTn>
                                            <p:tgtEl>
                                              <p:spTgt spid="42"/>
                                            </p:tgtEl>
                                            <p:attrNameLst>
                                              <p:attrName>style.visibility</p:attrName>
                                            </p:attrNameLst>
                                          </p:cBhvr>
                                          <p:to>
                                            <p:strVal val="visible"/>
                                          </p:to>
                                        </p:set>
                                        <p:anim calcmode="lin" valueType="num">
                                          <p:cBhvr>
                                            <p:cTn id="233" dur="500" fill="hold"/>
                                            <p:tgtEl>
                                              <p:spTgt spid="42"/>
                                            </p:tgtEl>
                                            <p:attrNameLst>
                                              <p:attrName>ppt_w</p:attrName>
                                            </p:attrNameLst>
                                          </p:cBhvr>
                                          <p:tavLst>
                                            <p:tav tm="0">
                                              <p:val>
                                                <p:fltVal val="0"/>
                                              </p:val>
                                            </p:tav>
                                            <p:tav tm="100000">
                                              <p:val>
                                                <p:strVal val="#ppt_w"/>
                                              </p:val>
                                            </p:tav>
                                          </p:tavLst>
                                        </p:anim>
                                        <p:anim calcmode="lin" valueType="num">
                                          <p:cBhvr>
                                            <p:cTn id="234" dur="500" fill="hold"/>
                                            <p:tgtEl>
                                              <p:spTgt spid="42"/>
                                            </p:tgtEl>
                                            <p:attrNameLst>
                                              <p:attrName>ppt_h</p:attrName>
                                            </p:attrNameLst>
                                          </p:cBhvr>
                                          <p:tavLst>
                                            <p:tav tm="0">
                                              <p:val>
                                                <p:fltVal val="0"/>
                                              </p:val>
                                            </p:tav>
                                            <p:tav tm="100000">
                                              <p:val>
                                                <p:strVal val="#ppt_h"/>
                                              </p:val>
                                            </p:tav>
                                          </p:tavLst>
                                        </p:anim>
                                        <p:animEffect transition="in" filter="fade">
                                          <p:cBhvr>
                                            <p:cTn id="235" dur="500"/>
                                            <p:tgtEl>
                                              <p:spTgt spid="42"/>
                                            </p:tgtEl>
                                          </p:cBhvr>
                                        </p:animEffect>
                                      </p:childTnLst>
                                    </p:cTn>
                                  </p:par>
                                </p:childTnLst>
                              </p:cTn>
                            </p:par>
                            <p:par>
                              <p:cTn id="236" fill="hold">
                                <p:stCondLst>
                                  <p:cond delay="5500"/>
                                </p:stCondLst>
                                <p:childTnLst>
                                  <p:par>
                                    <p:cTn id="237" presetID="14" presetClass="entr" presetSubtype="10" fill="hold" grpId="0" nodeType="afterEffect">
                                      <p:stCondLst>
                                        <p:cond delay="0"/>
                                      </p:stCondLst>
                                      <p:childTnLst>
                                        <p:set>
                                          <p:cBhvr>
                                            <p:cTn id="238" dur="1" fill="hold">
                                              <p:stCondLst>
                                                <p:cond delay="0"/>
                                              </p:stCondLst>
                                            </p:cTn>
                                            <p:tgtEl>
                                              <p:spTgt spid="43"/>
                                            </p:tgtEl>
                                            <p:attrNameLst>
                                              <p:attrName>style.visibility</p:attrName>
                                            </p:attrNameLst>
                                          </p:cBhvr>
                                          <p:to>
                                            <p:strVal val="visible"/>
                                          </p:to>
                                        </p:set>
                                        <p:animEffect transition="in" filter="randombar(horizontal)">
                                          <p:cBhvr>
                                            <p:cTn id="239" dur="500"/>
                                            <p:tgtEl>
                                              <p:spTgt spid="43"/>
                                            </p:tgtEl>
                                          </p:cBhvr>
                                        </p:animEffect>
                                      </p:childTnLst>
                                    </p:cTn>
                                  </p:par>
                                </p:childTnLst>
                              </p:cTn>
                            </p:par>
                            <p:par>
                              <p:cTn id="240" fill="hold">
                                <p:stCondLst>
                                  <p:cond delay="6000"/>
                                </p:stCondLst>
                                <p:childTnLst>
                                  <p:par>
                                    <p:cTn id="241" presetID="14" presetClass="entr" presetSubtype="10" fill="hold" grpId="0" nodeType="afterEffect">
                                      <p:stCondLst>
                                        <p:cond delay="0"/>
                                      </p:stCondLst>
                                      <p:childTnLst>
                                        <p:set>
                                          <p:cBhvr>
                                            <p:cTn id="242" dur="1" fill="hold">
                                              <p:stCondLst>
                                                <p:cond delay="0"/>
                                              </p:stCondLst>
                                            </p:cTn>
                                            <p:tgtEl>
                                              <p:spTgt spid="44"/>
                                            </p:tgtEl>
                                            <p:attrNameLst>
                                              <p:attrName>style.visibility</p:attrName>
                                            </p:attrNameLst>
                                          </p:cBhvr>
                                          <p:to>
                                            <p:strVal val="visible"/>
                                          </p:to>
                                        </p:set>
                                        <p:animEffect transition="in" filter="randombar(horizontal)">
                                          <p:cBhvr>
                                            <p:cTn id="243" dur="500"/>
                                            <p:tgtEl>
                                              <p:spTgt spid="44"/>
                                            </p:tgtEl>
                                          </p:cBhvr>
                                        </p:animEffect>
                                      </p:childTnLst>
                                    </p:cTn>
                                  </p:par>
                                </p:childTnLst>
                              </p:cTn>
                            </p:par>
                            <p:par>
                              <p:cTn id="244" fill="hold">
                                <p:stCondLst>
                                  <p:cond delay="6500"/>
                                </p:stCondLst>
                                <p:childTnLst>
                                  <p:par>
                                    <p:cTn id="245" presetID="14" presetClass="entr" presetSubtype="10" fill="hold" grpId="0" nodeType="afterEffect">
                                      <p:stCondLst>
                                        <p:cond delay="0"/>
                                      </p:stCondLst>
                                      <p:childTnLst>
                                        <p:set>
                                          <p:cBhvr>
                                            <p:cTn id="246" dur="1" fill="hold">
                                              <p:stCondLst>
                                                <p:cond delay="0"/>
                                              </p:stCondLst>
                                            </p:cTn>
                                            <p:tgtEl>
                                              <p:spTgt spid="45"/>
                                            </p:tgtEl>
                                            <p:attrNameLst>
                                              <p:attrName>style.visibility</p:attrName>
                                            </p:attrNameLst>
                                          </p:cBhvr>
                                          <p:to>
                                            <p:strVal val="visible"/>
                                          </p:to>
                                        </p:set>
                                        <p:animEffect transition="in" filter="randombar(horizontal)">
                                          <p:cBhvr>
                                            <p:cTn id="2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P spid="28" grpId="0" animBg="1"/>
          <p:bldP spid="29" grpId="0" animBg="1"/>
          <p:bldP spid="30" grpId="0" animBg="1"/>
          <p:bldP spid="31" grpId="0" animBg="1"/>
          <p:bldP spid="32" grpId="0" animBg="1"/>
          <p:bldP spid="33" grpId="0" animBg="1"/>
          <p:bldP spid="34" grpId="0" animBg="1"/>
          <p:bldP spid="35" grpId="0"/>
          <p:bldP spid="36" grpId="0" animBg="1"/>
          <p:bldP spid="37" grpId="0" animBg="1"/>
          <p:bldP spid="38" grpId="0"/>
          <p:bldP spid="39" grpId="0" animBg="1"/>
          <p:bldP spid="40" grpId="0" animBg="1"/>
          <p:bldP spid="41" grpId="0" animBg="1"/>
          <p:bldP spid="42" grpId="0"/>
          <p:bldP spid="43" grpId="0"/>
          <p:bldP spid="44" grpId="0"/>
          <p:bldP spid="45" grpId="0"/>
          <p:bldP spid="46" grpId="0"/>
          <p:bldP spid="47"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4869517" y="408189"/>
            <a:ext cx="427448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0" y="408189"/>
            <a:ext cx="4295775"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6" name="Picture 9" descr="C:\Users\Administrator\Desktop\备用小报\待做模板区\读书小报\1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924" y="1008196"/>
            <a:ext cx="7437712" cy="375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五角星 50"/>
          <p:cNvSpPr/>
          <p:nvPr/>
        </p:nvSpPr>
        <p:spPr>
          <a:xfrm rot="20009784" flipV="1">
            <a:off x="3048450" y="909875"/>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BDD704"/>
          </a:solidFill>
          <a:ln w="101600">
            <a:solidFill>
              <a:srgbClr val="FFC000">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角星 50"/>
          <p:cNvSpPr/>
          <p:nvPr/>
        </p:nvSpPr>
        <p:spPr>
          <a:xfrm rot="853210" flipV="1">
            <a:off x="4075297" y="1025250"/>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ED6C72"/>
          </a:solidFill>
          <a:ln w="101600">
            <a:solidFill>
              <a:srgbClr val="FF8901">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角星 50"/>
          <p:cNvSpPr/>
          <p:nvPr/>
        </p:nvSpPr>
        <p:spPr>
          <a:xfrm rot="12957389" flipV="1">
            <a:off x="5239272" y="954624"/>
            <a:ext cx="779238" cy="780975"/>
          </a:xfrm>
          <a:custGeom>
            <a:avLst/>
            <a:gdLst>
              <a:gd name="connsiteX0" fmla="*/ 1 w 664744"/>
              <a:gd name="connsiteY0" fmla="*/ 253909 h 664744"/>
              <a:gd name="connsiteX1" fmla="*/ 253911 w 664744"/>
              <a:gd name="connsiteY1" fmla="*/ 253911 h 664744"/>
              <a:gd name="connsiteX2" fmla="*/ 332372 w 664744"/>
              <a:gd name="connsiteY2" fmla="*/ 0 h 664744"/>
              <a:gd name="connsiteX3" fmla="*/ 410833 w 664744"/>
              <a:gd name="connsiteY3" fmla="*/ 253911 h 664744"/>
              <a:gd name="connsiteX4" fmla="*/ 664743 w 664744"/>
              <a:gd name="connsiteY4" fmla="*/ 253909 h 664744"/>
              <a:gd name="connsiteX5" fmla="*/ 459325 w 664744"/>
              <a:gd name="connsiteY5" fmla="*/ 410833 h 664744"/>
              <a:gd name="connsiteX6" fmla="*/ 537789 w 664744"/>
              <a:gd name="connsiteY6" fmla="*/ 664742 h 664744"/>
              <a:gd name="connsiteX7" fmla="*/ 332372 w 664744"/>
              <a:gd name="connsiteY7" fmla="*/ 507816 h 664744"/>
              <a:gd name="connsiteX8" fmla="*/ 126955 w 664744"/>
              <a:gd name="connsiteY8" fmla="*/ 664742 h 664744"/>
              <a:gd name="connsiteX9" fmla="*/ 205419 w 664744"/>
              <a:gd name="connsiteY9" fmla="*/ 410833 h 664744"/>
              <a:gd name="connsiteX10" fmla="*/ 1 w 664744"/>
              <a:gd name="connsiteY10" fmla="*/ 253909 h 664744"/>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0 w 664742"/>
              <a:gd name="connsiteY0" fmla="*/ 253909 h 664742"/>
              <a:gd name="connsiteX1" fmla="*/ 253910 w 664742"/>
              <a:gd name="connsiteY1" fmla="*/ 253911 h 664742"/>
              <a:gd name="connsiteX2" fmla="*/ 332371 w 664742"/>
              <a:gd name="connsiteY2" fmla="*/ 0 h 664742"/>
              <a:gd name="connsiteX3" fmla="*/ 410832 w 664742"/>
              <a:gd name="connsiteY3" fmla="*/ 253911 h 664742"/>
              <a:gd name="connsiteX4" fmla="*/ 664742 w 664742"/>
              <a:gd name="connsiteY4" fmla="*/ 253909 h 664742"/>
              <a:gd name="connsiteX5" fmla="*/ 459324 w 664742"/>
              <a:gd name="connsiteY5" fmla="*/ 410833 h 664742"/>
              <a:gd name="connsiteX6" fmla="*/ 537788 w 664742"/>
              <a:gd name="connsiteY6" fmla="*/ 664742 h 664742"/>
              <a:gd name="connsiteX7" fmla="*/ 332371 w 664742"/>
              <a:gd name="connsiteY7" fmla="*/ 507816 h 664742"/>
              <a:gd name="connsiteX8" fmla="*/ 126954 w 664742"/>
              <a:gd name="connsiteY8" fmla="*/ 664742 h 664742"/>
              <a:gd name="connsiteX9" fmla="*/ 205418 w 664742"/>
              <a:gd name="connsiteY9" fmla="*/ 410833 h 664742"/>
              <a:gd name="connsiteX10" fmla="*/ 0 w 664742"/>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4742"/>
              <a:gd name="connsiteX1" fmla="*/ 254157 w 664989"/>
              <a:gd name="connsiteY1" fmla="*/ 253911 h 664742"/>
              <a:gd name="connsiteX2" fmla="*/ 332618 w 664989"/>
              <a:gd name="connsiteY2" fmla="*/ 0 h 664742"/>
              <a:gd name="connsiteX3" fmla="*/ 411079 w 664989"/>
              <a:gd name="connsiteY3" fmla="*/ 253911 h 664742"/>
              <a:gd name="connsiteX4" fmla="*/ 664989 w 664989"/>
              <a:gd name="connsiteY4" fmla="*/ 253909 h 664742"/>
              <a:gd name="connsiteX5" fmla="*/ 459571 w 664989"/>
              <a:gd name="connsiteY5" fmla="*/ 410833 h 664742"/>
              <a:gd name="connsiteX6" fmla="*/ 538035 w 664989"/>
              <a:gd name="connsiteY6" fmla="*/ 664742 h 664742"/>
              <a:gd name="connsiteX7" fmla="*/ 332618 w 664989"/>
              <a:gd name="connsiteY7" fmla="*/ 507816 h 664742"/>
              <a:gd name="connsiteX8" fmla="*/ 127201 w 664989"/>
              <a:gd name="connsiteY8" fmla="*/ 664742 h 664742"/>
              <a:gd name="connsiteX9" fmla="*/ 205665 w 664989"/>
              <a:gd name="connsiteY9" fmla="*/ 410833 h 664742"/>
              <a:gd name="connsiteX10" fmla="*/ 247 w 664989"/>
              <a:gd name="connsiteY10" fmla="*/ 253909 h 664742"/>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4989"/>
              <a:gd name="connsiteY0" fmla="*/ 253909 h 665807"/>
              <a:gd name="connsiteX1" fmla="*/ 254157 w 664989"/>
              <a:gd name="connsiteY1" fmla="*/ 253911 h 665807"/>
              <a:gd name="connsiteX2" fmla="*/ 332618 w 664989"/>
              <a:gd name="connsiteY2" fmla="*/ 0 h 665807"/>
              <a:gd name="connsiteX3" fmla="*/ 411079 w 664989"/>
              <a:gd name="connsiteY3" fmla="*/ 253911 h 665807"/>
              <a:gd name="connsiteX4" fmla="*/ 664989 w 664989"/>
              <a:gd name="connsiteY4" fmla="*/ 253909 h 665807"/>
              <a:gd name="connsiteX5" fmla="*/ 459571 w 664989"/>
              <a:gd name="connsiteY5" fmla="*/ 410833 h 665807"/>
              <a:gd name="connsiteX6" fmla="*/ 538035 w 664989"/>
              <a:gd name="connsiteY6" fmla="*/ 664742 h 665807"/>
              <a:gd name="connsiteX7" fmla="*/ 332618 w 664989"/>
              <a:gd name="connsiteY7" fmla="*/ 507816 h 665807"/>
              <a:gd name="connsiteX8" fmla="*/ 127201 w 664989"/>
              <a:gd name="connsiteY8" fmla="*/ 664742 h 665807"/>
              <a:gd name="connsiteX9" fmla="*/ 205665 w 664989"/>
              <a:gd name="connsiteY9" fmla="*/ 410833 h 665807"/>
              <a:gd name="connsiteX10" fmla="*/ 247 w 664989"/>
              <a:gd name="connsiteY10" fmla="*/ 253909 h 665807"/>
              <a:gd name="connsiteX0" fmla="*/ 247 w 665236"/>
              <a:gd name="connsiteY0" fmla="*/ 253909 h 665807"/>
              <a:gd name="connsiteX1" fmla="*/ 254157 w 665236"/>
              <a:gd name="connsiteY1" fmla="*/ 253911 h 665807"/>
              <a:gd name="connsiteX2" fmla="*/ 332618 w 665236"/>
              <a:gd name="connsiteY2" fmla="*/ 0 h 665807"/>
              <a:gd name="connsiteX3" fmla="*/ 411079 w 665236"/>
              <a:gd name="connsiteY3" fmla="*/ 253911 h 665807"/>
              <a:gd name="connsiteX4" fmla="*/ 664989 w 665236"/>
              <a:gd name="connsiteY4" fmla="*/ 253909 h 665807"/>
              <a:gd name="connsiteX5" fmla="*/ 459571 w 665236"/>
              <a:gd name="connsiteY5" fmla="*/ 410833 h 665807"/>
              <a:gd name="connsiteX6" fmla="*/ 538035 w 665236"/>
              <a:gd name="connsiteY6" fmla="*/ 664742 h 665807"/>
              <a:gd name="connsiteX7" fmla="*/ 332618 w 665236"/>
              <a:gd name="connsiteY7" fmla="*/ 507816 h 665807"/>
              <a:gd name="connsiteX8" fmla="*/ 127201 w 665236"/>
              <a:gd name="connsiteY8" fmla="*/ 664742 h 665807"/>
              <a:gd name="connsiteX9" fmla="*/ 205665 w 665236"/>
              <a:gd name="connsiteY9" fmla="*/ 410833 h 665807"/>
              <a:gd name="connsiteX10" fmla="*/ 247 w 665236"/>
              <a:gd name="connsiteY10" fmla="*/ 253909 h 665807"/>
              <a:gd name="connsiteX0" fmla="*/ 247 w 681416"/>
              <a:gd name="connsiteY0" fmla="*/ 253909 h 665807"/>
              <a:gd name="connsiteX1" fmla="*/ 254157 w 681416"/>
              <a:gd name="connsiteY1" fmla="*/ 253911 h 665807"/>
              <a:gd name="connsiteX2" fmla="*/ 332618 w 681416"/>
              <a:gd name="connsiteY2" fmla="*/ 0 h 665807"/>
              <a:gd name="connsiteX3" fmla="*/ 411079 w 681416"/>
              <a:gd name="connsiteY3" fmla="*/ 253911 h 665807"/>
              <a:gd name="connsiteX4" fmla="*/ 664989 w 681416"/>
              <a:gd name="connsiteY4" fmla="*/ 253909 h 665807"/>
              <a:gd name="connsiteX5" fmla="*/ 459571 w 681416"/>
              <a:gd name="connsiteY5" fmla="*/ 410833 h 665807"/>
              <a:gd name="connsiteX6" fmla="*/ 538035 w 681416"/>
              <a:gd name="connsiteY6" fmla="*/ 664742 h 665807"/>
              <a:gd name="connsiteX7" fmla="*/ 332618 w 681416"/>
              <a:gd name="connsiteY7" fmla="*/ 507816 h 665807"/>
              <a:gd name="connsiteX8" fmla="*/ 127201 w 681416"/>
              <a:gd name="connsiteY8" fmla="*/ 664742 h 665807"/>
              <a:gd name="connsiteX9" fmla="*/ 205665 w 681416"/>
              <a:gd name="connsiteY9" fmla="*/ 410833 h 665807"/>
              <a:gd name="connsiteX10" fmla="*/ 247 w 681416"/>
              <a:gd name="connsiteY10" fmla="*/ 253909 h 665807"/>
              <a:gd name="connsiteX0" fmla="*/ 247 w 666729"/>
              <a:gd name="connsiteY0" fmla="*/ 253909 h 665807"/>
              <a:gd name="connsiteX1" fmla="*/ 254157 w 666729"/>
              <a:gd name="connsiteY1" fmla="*/ 253911 h 665807"/>
              <a:gd name="connsiteX2" fmla="*/ 332618 w 666729"/>
              <a:gd name="connsiteY2" fmla="*/ 0 h 665807"/>
              <a:gd name="connsiteX3" fmla="*/ 411079 w 666729"/>
              <a:gd name="connsiteY3" fmla="*/ 253911 h 665807"/>
              <a:gd name="connsiteX4" fmla="*/ 664989 w 666729"/>
              <a:gd name="connsiteY4" fmla="*/ 253909 h 665807"/>
              <a:gd name="connsiteX5" fmla="*/ 459571 w 666729"/>
              <a:gd name="connsiteY5" fmla="*/ 410833 h 665807"/>
              <a:gd name="connsiteX6" fmla="*/ 538035 w 666729"/>
              <a:gd name="connsiteY6" fmla="*/ 664742 h 665807"/>
              <a:gd name="connsiteX7" fmla="*/ 332618 w 666729"/>
              <a:gd name="connsiteY7" fmla="*/ 507816 h 665807"/>
              <a:gd name="connsiteX8" fmla="*/ 127201 w 666729"/>
              <a:gd name="connsiteY8" fmla="*/ 664742 h 665807"/>
              <a:gd name="connsiteX9" fmla="*/ 205665 w 666729"/>
              <a:gd name="connsiteY9" fmla="*/ 410833 h 665807"/>
              <a:gd name="connsiteX10" fmla="*/ 247 w 666729"/>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257"/>
              <a:gd name="connsiteY0" fmla="*/ 253909 h 665807"/>
              <a:gd name="connsiteX1" fmla="*/ 254157 w 665257"/>
              <a:gd name="connsiteY1" fmla="*/ 253911 h 665807"/>
              <a:gd name="connsiteX2" fmla="*/ 332618 w 665257"/>
              <a:gd name="connsiteY2" fmla="*/ 0 h 665807"/>
              <a:gd name="connsiteX3" fmla="*/ 411079 w 665257"/>
              <a:gd name="connsiteY3" fmla="*/ 253911 h 665807"/>
              <a:gd name="connsiteX4" fmla="*/ 664989 w 665257"/>
              <a:gd name="connsiteY4" fmla="*/ 253909 h 665807"/>
              <a:gd name="connsiteX5" fmla="*/ 459571 w 665257"/>
              <a:gd name="connsiteY5" fmla="*/ 410833 h 665807"/>
              <a:gd name="connsiteX6" fmla="*/ 538035 w 665257"/>
              <a:gd name="connsiteY6" fmla="*/ 664742 h 665807"/>
              <a:gd name="connsiteX7" fmla="*/ 332618 w 665257"/>
              <a:gd name="connsiteY7" fmla="*/ 507816 h 665807"/>
              <a:gd name="connsiteX8" fmla="*/ 127201 w 665257"/>
              <a:gd name="connsiteY8" fmla="*/ 664742 h 665807"/>
              <a:gd name="connsiteX9" fmla="*/ 205665 w 665257"/>
              <a:gd name="connsiteY9" fmla="*/ 410833 h 665807"/>
              <a:gd name="connsiteX10" fmla="*/ 247 w 665257"/>
              <a:gd name="connsiteY10" fmla="*/ 253909 h 665807"/>
              <a:gd name="connsiteX0" fmla="*/ 247 w 665068"/>
              <a:gd name="connsiteY0" fmla="*/ 254154 h 666052"/>
              <a:gd name="connsiteX1" fmla="*/ 254157 w 665068"/>
              <a:gd name="connsiteY1" fmla="*/ 254156 h 666052"/>
              <a:gd name="connsiteX2" fmla="*/ 332618 w 665068"/>
              <a:gd name="connsiteY2" fmla="*/ 245 h 666052"/>
              <a:gd name="connsiteX3" fmla="*/ 432510 w 665068"/>
              <a:gd name="connsiteY3" fmla="*/ 208912 h 666052"/>
              <a:gd name="connsiteX4" fmla="*/ 664989 w 665068"/>
              <a:gd name="connsiteY4" fmla="*/ 254154 h 666052"/>
              <a:gd name="connsiteX5" fmla="*/ 459571 w 665068"/>
              <a:gd name="connsiteY5" fmla="*/ 411078 h 666052"/>
              <a:gd name="connsiteX6" fmla="*/ 538035 w 665068"/>
              <a:gd name="connsiteY6" fmla="*/ 664987 h 666052"/>
              <a:gd name="connsiteX7" fmla="*/ 332618 w 665068"/>
              <a:gd name="connsiteY7" fmla="*/ 508061 h 666052"/>
              <a:gd name="connsiteX8" fmla="*/ 127201 w 665068"/>
              <a:gd name="connsiteY8" fmla="*/ 664987 h 666052"/>
              <a:gd name="connsiteX9" fmla="*/ 205665 w 665068"/>
              <a:gd name="connsiteY9" fmla="*/ 411078 h 666052"/>
              <a:gd name="connsiteX10" fmla="*/ 247 w 665068"/>
              <a:gd name="connsiteY10" fmla="*/ 254154 h 666052"/>
              <a:gd name="connsiteX0" fmla="*/ 55 w 664876"/>
              <a:gd name="connsiteY0" fmla="*/ 253912 h 665810"/>
              <a:gd name="connsiteX1" fmla="*/ 227771 w 664876"/>
              <a:gd name="connsiteY1" fmla="*/ 203908 h 665810"/>
              <a:gd name="connsiteX2" fmla="*/ 332426 w 664876"/>
              <a:gd name="connsiteY2" fmla="*/ 3 h 665810"/>
              <a:gd name="connsiteX3" fmla="*/ 432318 w 664876"/>
              <a:gd name="connsiteY3" fmla="*/ 208670 h 665810"/>
              <a:gd name="connsiteX4" fmla="*/ 664797 w 664876"/>
              <a:gd name="connsiteY4" fmla="*/ 253912 h 665810"/>
              <a:gd name="connsiteX5" fmla="*/ 459379 w 664876"/>
              <a:gd name="connsiteY5" fmla="*/ 410836 h 665810"/>
              <a:gd name="connsiteX6" fmla="*/ 537843 w 664876"/>
              <a:gd name="connsiteY6" fmla="*/ 664745 h 665810"/>
              <a:gd name="connsiteX7" fmla="*/ 332426 w 664876"/>
              <a:gd name="connsiteY7" fmla="*/ 507819 h 665810"/>
              <a:gd name="connsiteX8" fmla="*/ 127009 w 664876"/>
              <a:gd name="connsiteY8" fmla="*/ 664745 h 665810"/>
              <a:gd name="connsiteX9" fmla="*/ 205473 w 664876"/>
              <a:gd name="connsiteY9" fmla="*/ 410836 h 665810"/>
              <a:gd name="connsiteX10" fmla="*/ 55 w 664876"/>
              <a:gd name="connsiteY10" fmla="*/ 253912 h 665810"/>
              <a:gd name="connsiteX0" fmla="*/ 1010 w 665831"/>
              <a:gd name="connsiteY0" fmla="*/ 253912 h 665810"/>
              <a:gd name="connsiteX1" fmla="*/ 228726 w 665831"/>
              <a:gd name="connsiteY1" fmla="*/ 203908 h 665810"/>
              <a:gd name="connsiteX2" fmla="*/ 333381 w 665831"/>
              <a:gd name="connsiteY2" fmla="*/ 3 h 665810"/>
              <a:gd name="connsiteX3" fmla="*/ 433273 w 665831"/>
              <a:gd name="connsiteY3" fmla="*/ 208670 h 665810"/>
              <a:gd name="connsiteX4" fmla="*/ 665752 w 665831"/>
              <a:gd name="connsiteY4" fmla="*/ 253912 h 665810"/>
              <a:gd name="connsiteX5" fmla="*/ 460334 w 665831"/>
              <a:gd name="connsiteY5" fmla="*/ 410836 h 665810"/>
              <a:gd name="connsiteX6" fmla="*/ 538798 w 665831"/>
              <a:gd name="connsiteY6" fmla="*/ 664745 h 665810"/>
              <a:gd name="connsiteX7" fmla="*/ 333381 w 665831"/>
              <a:gd name="connsiteY7" fmla="*/ 507819 h 665810"/>
              <a:gd name="connsiteX8" fmla="*/ 127964 w 665831"/>
              <a:gd name="connsiteY8" fmla="*/ 664745 h 665810"/>
              <a:gd name="connsiteX9" fmla="*/ 144515 w 665831"/>
              <a:gd name="connsiteY9" fmla="*/ 439411 h 665810"/>
              <a:gd name="connsiteX10" fmla="*/ 1010 w 665831"/>
              <a:gd name="connsiteY10" fmla="*/ 253912 h 665810"/>
              <a:gd name="connsiteX0" fmla="*/ 1010 w 665831"/>
              <a:gd name="connsiteY0" fmla="*/ 253912 h 669025"/>
              <a:gd name="connsiteX1" fmla="*/ 228726 w 665831"/>
              <a:gd name="connsiteY1" fmla="*/ 203908 h 669025"/>
              <a:gd name="connsiteX2" fmla="*/ 333381 w 665831"/>
              <a:gd name="connsiteY2" fmla="*/ 3 h 669025"/>
              <a:gd name="connsiteX3" fmla="*/ 433273 w 665831"/>
              <a:gd name="connsiteY3" fmla="*/ 208670 h 669025"/>
              <a:gd name="connsiteX4" fmla="*/ 665752 w 665831"/>
              <a:gd name="connsiteY4" fmla="*/ 253912 h 669025"/>
              <a:gd name="connsiteX5" fmla="*/ 460334 w 665831"/>
              <a:gd name="connsiteY5" fmla="*/ 410836 h 669025"/>
              <a:gd name="connsiteX6" fmla="*/ 538798 w 665831"/>
              <a:gd name="connsiteY6" fmla="*/ 664745 h 669025"/>
              <a:gd name="connsiteX7" fmla="*/ 333381 w 665831"/>
              <a:gd name="connsiteY7" fmla="*/ 576875 h 669025"/>
              <a:gd name="connsiteX8" fmla="*/ 127964 w 665831"/>
              <a:gd name="connsiteY8" fmla="*/ 664745 h 669025"/>
              <a:gd name="connsiteX9" fmla="*/ 144515 w 665831"/>
              <a:gd name="connsiteY9" fmla="*/ 439411 h 669025"/>
              <a:gd name="connsiteX10" fmla="*/ 1010 w 665831"/>
              <a:gd name="connsiteY10" fmla="*/ 253912 h 669025"/>
              <a:gd name="connsiteX0" fmla="*/ 1010 w 666944"/>
              <a:gd name="connsiteY0" fmla="*/ 253912 h 668430"/>
              <a:gd name="connsiteX1" fmla="*/ 228726 w 666944"/>
              <a:gd name="connsiteY1" fmla="*/ 203908 h 668430"/>
              <a:gd name="connsiteX2" fmla="*/ 333381 w 666944"/>
              <a:gd name="connsiteY2" fmla="*/ 3 h 668430"/>
              <a:gd name="connsiteX3" fmla="*/ 433273 w 666944"/>
              <a:gd name="connsiteY3" fmla="*/ 208670 h 668430"/>
              <a:gd name="connsiteX4" fmla="*/ 665752 w 666944"/>
              <a:gd name="connsiteY4" fmla="*/ 253912 h 668430"/>
              <a:gd name="connsiteX5" fmla="*/ 524628 w 666944"/>
              <a:gd name="connsiteY5" fmla="*/ 425123 h 668430"/>
              <a:gd name="connsiteX6" fmla="*/ 538798 w 666944"/>
              <a:gd name="connsiteY6" fmla="*/ 664745 h 668430"/>
              <a:gd name="connsiteX7" fmla="*/ 333381 w 666944"/>
              <a:gd name="connsiteY7" fmla="*/ 576875 h 668430"/>
              <a:gd name="connsiteX8" fmla="*/ 127964 w 666944"/>
              <a:gd name="connsiteY8" fmla="*/ 664745 h 668430"/>
              <a:gd name="connsiteX9" fmla="*/ 144515 w 666944"/>
              <a:gd name="connsiteY9" fmla="*/ 439411 h 668430"/>
              <a:gd name="connsiteX10" fmla="*/ 1010 w 666944"/>
              <a:gd name="connsiteY10" fmla="*/ 253912 h 668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944" h="668430">
                <a:moveTo>
                  <a:pt x="1010" y="253912"/>
                </a:moveTo>
                <a:cubicBezTo>
                  <a:pt x="15045" y="214662"/>
                  <a:pt x="173331" y="246226"/>
                  <a:pt x="228726" y="203908"/>
                </a:cubicBezTo>
                <a:cubicBezTo>
                  <a:pt x="284121" y="161590"/>
                  <a:pt x="299290" y="-791"/>
                  <a:pt x="333381" y="3"/>
                </a:cubicBezTo>
                <a:cubicBezTo>
                  <a:pt x="367472" y="797"/>
                  <a:pt x="381974" y="161046"/>
                  <a:pt x="433273" y="208670"/>
                </a:cubicBezTo>
                <a:cubicBezTo>
                  <a:pt x="484572" y="256294"/>
                  <a:pt x="650526" y="217836"/>
                  <a:pt x="665752" y="253912"/>
                </a:cubicBezTo>
                <a:cubicBezTo>
                  <a:pt x="680978" y="289988"/>
                  <a:pt x="545787" y="356651"/>
                  <a:pt x="524628" y="425123"/>
                </a:cubicBezTo>
                <a:cubicBezTo>
                  <a:pt x="503469" y="493595"/>
                  <a:pt x="570672" y="639453"/>
                  <a:pt x="538798" y="664745"/>
                </a:cubicBezTo>
                <a:cubicBezTo>
                  <a:pt x="506924" y="690037"/>
                  <a:pt x="401853" y="576875"/>
                  <a:pt x="333381" y="576875"/>
                </a:cubicBezTo>
                <a:cubicBezTo>
                  <a:pt x="264909" y="576875"/>
                  <a:pt x="159442" y="687656"/>
                  <a:pt x="127964" y="664745"/>
                </a:cubicBezTo>
                <a:cubicBezTo>
                  <a:pt x="96486" y="641834"/>
                  <a:pt x="165674" y="507883"/>
                  <a:pt x="144515" y="439411"/>
                </a:cubicBezTo>
                <a:cubicBezTo>
                  <a:pt x="123356" y="370939"/>
                  <a:pt x="-13025" y="293163"/>
                  <a:pt x="1010" y="253912"/>
                </a:cubicBezTo>
                <a:close/>
              </a:path>
            </a:pathLst>
          </a:custGeom>
          <a:solidFill>
            <a:srgbClr val="FFC000"/>
          </a:solidFill>
          <a:ln w="101600">
            <a:solidFill>
              <a:srgbClr val="ED6C72">
                <a:alpha val="50000"/>
              </a:srgbClr>
            </a:solidFill>
          </a:ln>
          <a:scene3d>
            <a:camera prst="orthographicFront"/>
            <a:lightRig rig="threePt" dir="t"/>
          </a:scene3d>
          <a:sp3d>
            <a:bevelT w="42545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4"/>
          <a:srcRect b="39547"/>
          <a:stretch/>
        </p:blipFill>
        <p:spPr>
          <a:xfrm>
            <a:off x="7115211" y="1008197"/>
            <a:ext cx="1213209" cy="3604444"/>
          </a:xfrm>
          <a:prstGeom prst="rect">
            <a:avLst/>
          </a:prstGeom>
          <a:effectLst>
            <a:outerShdw blurRad="50800" dist="38100" algn="l" rotWithShape="0">
              <a:schemeClr val="bg1">
                <a:alpha val="40000"/>
              </a:schemeClr>
            </a:outerShdw>
          </a:effectLst>
        </p:spPr>
      </p:pic>
      <p:pic>
        <p:nvPicPr>
          <p:cNvPr id="11" name="图片 10"/>
          <p:cNvPicPr>
            <a:picLocks noChangeAspect="1"/>
          </p:cNvPicPr>
          <p:nvPr/>
        </p:nvPicPr>
        <p:blipFill rotWithShape="1">
          <a:blip r:embed="rId4"/>
          <a:srcRect b="39547"/>
          <a:stretch/>
        </p:blipFill>
        <p:spPr>
          <a:xfrm flipH="1">
            <a:off x="650631" y="952333"/>
            <a:ext cx="1213209" cy="3604444"/>
          </a:xfrm>
          <a:prstGeom prst="rect">
            <a:avLst/>
          </a:prstGeom>
          <a:effectLst>
            <a:outerShdw blurRad="50800" dist="38100" algn="l" rotWithShape="0">
              <a:schemeClr val="bg1">
                <a:alpha val="40000"/>
              </a:schemeClr>
            </a:outerShdw>
          </a:effectLst>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96256" y="4209421"/>
            <a:ext cx="2439311" cy="812147"/>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8912" y="4248920"/>
            <a:ext cx="2160583" cy="719347"/>
          </a:xfrm>
          <a:prstGeom prst="rect">
            <a:avLst/>
          </a:prstGeom>
        </p:spPr>
      </p:pic>
      <p:sp>
        <p:nvSpPr>
          <p:cNvPr id="14" name="矩形 13"/>
          <p:cNvSpPr/>
          <p:nvPr/>
        </p:nvSpPr>
        <p:spPr>
          <a:xfrm>
            <a:off x="4274482" y="104239"/>
            <a:ext cx="595035" cy="362792"/>
          </a:xfrm>
          <a:prstGeom prst="rect">
            <a:avLst/>
          </a:prstGeom>
        </p:spPr>
        <p:txBody>
          <a:bodyPr wrap="none">
            <a:spAutoFit/>
          </a:bodyPr>
          <a:lstStyle/>
          <a:p>
            <a:pPr marL="0" lvl="1">
              <a:lnSpc>
                <a:spcPct val="120000"/>
              </a:lnSpc>
            </a:pPr>
            <a:r>
              <a:rPr lang="zh-CN" altLang="en-US" sz="1600" b="1" dirty="0" smtClean="0">
                <a:solidFill>
                  <a:schemeClr val="tx1">
                    <a:lumMod val="85000"/>
                    <a:lumOff val="15000"/>
                  </a:schemeClr>
                </a:solidFill>
                <a:latin typeface="微软雅黑" pitchFamily="34" charset="-122"/>
                <a:ea typeface="微软雅黑" pitchFamily="34" charset="-122"/>
              </a:rPr>
              <a:t>目录</a:t>
            </a:r>
            <a:endParaRPr lang="zh-CN" altLang="en-US" sz="1600" b="1" dirty="0">
              <a:solidFill>
                <a:schemeClr val="tx1">
                  <a:lumMod val="85000"/>
                  <a:lumOff val="15000"/>
                </a:schemeClr>
              </a:solidFill>
              <a:latin typeface="微软雅黑" pitchFamily="34" charset="-122"/>
              <a:ea typeface="微软雅黑" pitchFamily="34" charset="-122"/>
            </a:endParaRPr>
          </a:p>
        </p:txBody>
      </p:sp>
      <p:sp>
        <p:nvSpPr>
          <p:cNvPr id="15" name="矩形 14"/>
          <p:cNvSpPr/>
          <p:nvPr/>
        </p:nvSpPr>
        <p:spPr>
          <a:xfrm>
            <a:off x="3888159" y="391765"/>
            <a:ext cx="1367682" cy="307777"/>
          </a:xfrm>
          <a:prstGeom prst="rect">
            <a:avLst/>
          </a:prstGeom>
        </p:spPr>
        <p:txBody>
          <a:bodyPr wrap="none">
            <a:spAutoFit/>
          </a:bodyPr>
          <a:lstStyle/>
          <a:p>
            <a:pPr algn="ctr"/>
            <a:r>
              <a:rPr lang="en-US" altLang="zh-CN"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rPr>
              <a:t>CONTENTS</a:t>
            </a:r>
            <a:endParaRPr lang="zh-CN" altLang="en-US" sz="1400" dirty="0">
              <a:ln w="38100">
                <a:noFill/>
              </a:ln>
              <a:effectLst>
                <a:outerShdw blurRad="50800" dist="38100" dir="5400000" algn="t" rotWithShape="0">
                  <a:prstClr val="black">
                    <a:alpha val="40000"/>
                  </a:prstClr>
                </a:outerShdw>
              </a:effectLst>
              <a:latin typeface="经典综艺体简" panose="02010609000101010101" pitchFamily="49" charset="-122"/>
              <a:ea typeface="经典综艺体简" panose="02010609000101010101" pitchFamily="49" charset="-122"/>
              <a:cs typeface="经典综艺体简" panose="02010609000101010101" pitchFamily="49" charset="-122"/>
            </a:endParaRPr>
          </a:p>
        </p:txBody>
      </p:sp>
      <p:sp>
        <p:nvSpPr>
          <p:cNvPr id="16" name="矩形 15"/>
          <p:cNvSpPr/>
          <p:nvPr/>
        </p:nvSpPr>
        <p:spPr>
          <a:xfrm rot="20740597">
            <a:off x="1435145" y="2024667"/>
            <a:ext cx="3057248" cy="584775"/>
          </a:xfrm>
          <a:prstGeom prst="rect">
            <a:avLst/>
          </a:prstGeom>
        </p:spPr>
        <p:txBody>
          <a:bodyPr wrap="none">
            <a:spAutoFit/>
            <a:scene3d>
              <a:camera prst="orthographicFront"/>
              <a:lightRig rig="threePt" dir="t"/>
            </a:scene3d>
            <a:sp3d extrusionH="57150">
              <a:bevelT w="12700" h="38100" prst="slope"/>
              <a:bevelB w="69850" h="38100" prst="cross"/>
            </a:sp3d>
          </a:bodyPr>
          <a:lstStyle/>
          <a:p>
            <a:pPr algn="ctr"/>
            <a:r>
              <a:rPr lang="zh-CN" altLang="en-US" sz="3200" dirty="0" smtClean="0">
                <a:solidFill>
                  <a:srgbClr val="92D050"/>
                </a:solidFill>
                <a:latin typeface="汉仪菱心体简" panose="02010609000101010101" pitchFamily="49" charset="-122"/>
                <a:ea typeface="汉仪菱心体简" panose="02010609000101010101" pitchFamily="49" charset="-122"/>
              </a:rPr>
              <a:t>学校发展与规划</a:t>
            </a:r>
            <a:endParaRPr lang="zh-CN" altLang="en-US" sz="3200" dirty="0">
              <a:solidFill>
                <a:srgbClr val="92D050"/>
              </a:solidFill>
              <a:latin typeface="汉仪菱心体简" panose="02010609000101010101" pitchFamily="49" charset="-122"/>
              <a:ea typeface="汉仪菱心体简" panose="02010609000101010101" pitchFamily="49" charset="-122"/>
            </a:endParaRPr>
          </a:p>
        </p:txBody>
      </p:sp>
      <p:sp>
        <p:nvSpPr>
          <p:cNvPr id="17" name="矩形 16"/>
          <p:cNvSpPr/>
          <p:nvPr/>
        </p:nvSpPr>
        <p:spPr>
          <a:xfrm>
            <a:off x="4899832" y="2185809"/>
            <a:ext cx="2784781" cy="1384353"/>
          </a:xfrm>
          <a:prstGeom prst="rect">
            <a:avLst/>
          </a:prstGeom>
        </p:spPr>
        <p:txBody>
          <a:bodyPr wrap="square">
            <a:spAutoFit/>
          </a:bodyPr>
          <a:lstStyle/>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市场布局</a:t>
            </a:r>
          </a:p>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发展规划</a:t>
            </a:r>
          </a:p>
          <a:p>
            <a:pPr marL="171450" lvl="1" indent="-171450">
              <a:lnSpc>
                <a:spcPct val="120000"/>
              </a:lnSpc>
              <a:buFont typeface="Wingdings" pitchFamily="2" charset="2"/>
              <a:buChar char="l"/>
            </a:pPr>
            <a:r>
              <a:rPr lang="zh-CN" altLang="en-US" sz="2400" dirty="0">
                <a:solidFill>
                  <a:schemeClr val="tx1">
                    <a:lumMod val="85000"/>
                    <a:lumOff val="15000"/>
                  </a:schemeClr>
                </a:solidFill>
                <a:latin typeface="微软雅黑" pitchFamily="34" charset="-122"/>
                <a:ea typeface="微软雅黑" pitchFamily="34" charset="-122"/>
              </a:rPr>
              <a:t>发展愿景</a:t>
            </a:r>
          </a:p>
        </p:txBody>
      </p:sp>
      <p:pic>
        <p:nvPicPr>
          <p:cNvPr id="18" name="Picture 5" descr="C:\Users\ABC\Desktop\58pic_526bf2bdbafad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8856" y="1282769"/>
            <a:ext cx="1127329" cy="7874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C:\Users\ABC\Desktop\58pic_526bf2bdbafad.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1424" y="2838756"/>
            <a:ext cx="1133475" cy="2182812"/>
          </a:xfrm>
          <a:prstGeom prst="rect">
            <a:avLst/>
          </a:prstGeom>
          <a:noFill/>
          <a:extLst>
            <a:ext uri="{909E8E84-426E-40DD-AFC4-6F175D3DCCD1}">
              <a14:hiddenFill xmlns:a14="http://schemas.microsoft.com/office/drawing/2010/main">
                <a:solidFill>
                  <a:srgbClr val="FFFFFF"/>
                </a:solidFill>
              </a14:hiddenFill>
            </a:ext>
          </a:extLst>
        </p:spPr>
      </p:pic>
      <p:pic>
        <p:nvPicPr>
          <p:cNvPr id="22" name="图片 21"/>
          <p:cNvPicPr>
            <a:picLocks noChangeAspect="1"/>
          </p:cNvPicPr>
          <p:nvPr/>
        </p:nvPicPr>
        <p:blipFill rotWithShape="1">
          <a:blip r:embed="rId9"/>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9"/>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2479273640"/>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14:bounceEnd="72000">
                                          <p:cBhvr additive="base">
                                            <p:cTn id="15" dur="1000" fill="hold"/>
                                            <p:tgtEl>
                                              <p:spTgt spid="1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1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14:bounceEnd="72000">
                                          <p:cBhvr additive="base">
                                            <p:cTn id="20" dur="1000" fill="hold"/>
                                            <p:tgtEl>
                                              <p:spTgt spid="15"/>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80">
                                              <p:stCondLst>
                                                <p:cond delay="0"/>
                                              </p:stCondLst>
                                            </p:cTn>
                                            <p:tgtEl>
                                              <p:spTgt spid="6"/>
                                            </p:tgtEl>
                                          </p:cBhvr>
                                        </p:animEffect>
                                        <p:anim calcmode="lin" valueType="num">
                                          <p:cBhvr>
                                            <p:cTn id="2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2" dur="26">
                                              <p:stCondLst>
                                                <p:cond delay="650"/>
                                              </p:stCondLst>
                                            </p:cTn>
                                            <p:tgtEl>
                                              <p:spTgt spid="6"/>
                                            </p:tgtEl>
                                          </p:cBhvr>
                                          <p:to x="100000" y="60000"/>
                                        </p:animScale>
                                        <p:animScale>
                                          <p:cBhvr>
                                            <p:cTn id="33" dur="166" decel="50000">
                                              <p:stCondLst>
                                                <p:cond delay="676"/>
                                              </p:stCondLst>
                                            </p:cTn>
                                            <p:tgtEl>
                                              <p:spTgt spid="6"/>
                                            </p:tgtEl>
                                          </p:cBhvr>
                                          <p:to x="100000" y="100000"/>
                                        </p:animScale>
                                        <p:animScale>
                                          <p:cBhvr>
                                            <p:cTn id="34" dur="26">
                                              <p:stCondLst>
                                                <p:cond delay="1312"/>
                                              </p:stCondLst>
                                            </p:cTn>
                                            <p:tgtEl>
                                              <p:spTgt spid="6"/>
                                            </p:tgtEl>
                                          </p:cBhvr>
                                          <p:to x="100000" y="80000"/>
                                        </p:animScale>
                                        <p:animScale>
                                          <p:cBhvr>
                                            <p:cTn id="35" dur="166" decel="50000">
                                              <p:stCondLst>
                                                <p:cond delay="1338"/>
                                              </p:stCondLst>
                                            </p:cTn>
                                            <p:tgtEl>
                                              <p:spTgt spid="6"/>
                                            </p:tgtEl>
                                          </p:cBhvr>
                                          <p:to x="100000" y="100000"/>
                                        </p:animScale>
                                        <p:animScale>
                                          <p:cBhvr>
                                            <p:cTn id="36" dur="26">
                                              <p:stCondLst>
                                                <p:cond delay="1642"/>
                                              </p:stCondLst>
                                            </p:cTn>
                                            <p:tgtEl>
                                              <p:spTgt spid="6"/>
                                            </p:tgtEl>
                                          </p:cBhvr>
                                          <p:to x="100000" y="90000"/>
                                        </p:animScale>
                                        <p:animScale>
                                          <p:cBhvr>
                                            <p:cTn id="37" dur="166" decel="50000">
                                              <p:stCondLst>
                                                <p:cond delay="1668"/>
                                              </p:stCondLst>
                                            </p:cTn>
                                            <p:tgtEl>
                                              <p:spTgt spid="6"/>
                                            </p:tgtEl>
                                          </p:cBhvr>
                                          <p:to x="100000" y="100000"/>
                                        </p:animScale>
                                        <p:animScale>
                                          <p:cBhvr>
                                            <p:cTn id="38" dur="26">
                                              <p:stCondLst>
                                                <p:cond delay="1808"/>
                                              </p:stCondLst>
                                            </p:cTn>
                                            <p:tgtEl>
                                              <p:spTgt spid="6"/>
                                            </p:tgtEl>
                                          </p:cBhvr>
                                          <p:to x="100000" y="95000"/>
                                        </p:animScale>
                                        <p:animScale>
                                          <p:cBhvr>
                                            <p:cTn id="39" dur="166" decel="50000">
                                              <p:stCondLst>
                                                <p:cond delay="1834"/>
                                              </p:stCondLst>
                                            </p:cTn>
                                            <p:tgtEl>
                                              <p:spTgt spid="6"/>
                                            </p:tgtEl>
                                          </p:cBhvr>
                                          <p:to x="100000" y="100000"/>
                                        </p:animScale>
                                      </p:childTnLst>
                                    </p:cTn>
                                  </p:par>
                                  <p:par>
                                    <p:cTn id="40" presetID="53" presetClass="entr" presetSubtype="16" fill="hold" grpId="0" nodeType="withEffect">
                                      <p:stCondLst>
                                        <p:cond delay="25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grpId="0" nodeType="withEffect">
                                      <p:stCondLst>
                                        <p:cond delay="300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2000"/>
                                            <p:tgtEl>
                                              <p:spTgt spid="10"/>
                                            </p:tgtEl>
                                          </p:cBhvr>
                                        </p:animEffect>
                                      </p:childTnLst>
                                    </p:cTn>
                                  </p:par>
                                  <p:par>
                                    <p:cTn id="60" presetID="22" presetClass="entr" presetSubtype="4" fill="hold"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20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6" presetClass="entr" presetSubtype="0" fill="hold" grpId="0" nodeType="clickEffect">
                                      <p:stCondLst>
                                        <p:cond delay="0"/>
                                      </p:stCondLst>
                                      <p:iterate type="lt">
                                        <p:tmPct val="10000"/>
                                      </p:iterate>
                                      <p:childTnLst>
                                        <p:set>
                                          <p:cBhvr>
                                            <p:cTn id="78" dur="1" fill="hold">
                                              <p:stCondLst>
                                                <p:cond delay="0"/>
                                              </p:stCondLst>
                                            </p:cTn>
                                            <p:tgtEl>
                                              <p:spTgt spid="16"/>
                                            </p:tgtEl>
                                            <p:attrNameLst>
                                              <p:attrName>style.visibility</p:attrName>
                                            </p:attrNameLst>
                                          </p:cBhvr>
                                          <p:to>
                                            <p:strVal val="visible"/>
                                          </p:to>
                                        </p:set>
                                        <p:anim by="(-#ppt_w*2)" calcmode="lin" valueType="num">
                                          <p:cBhvr rctx="PPT">
                                            <p:cTn id="79" dur="500" autoRev="1" fill="hold">
                                              <p:stCondLst>
                                                <p:cond delay="0"/>
                                              </p:stCondLst>
                                            </p:cTn>
                                            <p:tgtEl>
                                              <p:spTgt spid="16"/>
                                            </p:tgtEl>
                                            <p:attrNameLst>
                                              <p:attrName>ppt_w</p:attrName>
                                            </p:attrNameLst>
                                          </p:cBhvr>
                                        </p:anim>
                                        <p:anim by="(#ppt_w*0.50)" calcmode="lin" valueType="num">
                                          <p:cBhvr>
                                            <p:cTn id="80" dur="500" decel="50000" autoRev="1" fill="hold">
                                              <p:stCondLst>
                                                <p:cond delay="0"/>
                                              </p:stCondLst>
                                            </p:cTn>
                                            <p:tgtEl>
                                              <p:spTgt spid="16"/>
                                            </p:tgtEl>
                                            <p:attrNameLst>
                                              <p:attrName>ppt_x</p:attrName>
                                            </p:attrNameLst>
                                          </p:cBhvr>
                                        </p:anim>
                                        <p:anim from="(-#ppt_h/2)" to="(#ppt_y)" calcmode="lin" valueType="num">
                                          <p:cBhvr>
                                            <p:cTn id="81" dur="1000" fill="hold">
                                              <p:stCondLst>
                                                <p:cond delay="0"/>
                                              </p:stCondLst>
                                            </p:cTn>
                                            <p:tgtEl>
                                              <p:spTgt spid="16"/>
                                            </p:tgtEl>
                                            <p:attrNameLst>
                                              <p:attrName>ppt_y</p:attrName>
                                            </p:attrNameLst>
                                          </p:cBhvr>
                                        </p:anim>
                                        <p:animRot by="21600000">
                                          <p:cBhvr>
                                            <p:cTn id="82" dur="1000" fill="hold">
                                              <p:stCondLst>
                                                <p:cond delay="0"/>
                                              </p:stCondLst>
                                            </p:cTn>
                                            <p:tgtEl>
                                              <p:spTgt spid="16"/>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38" presetClass="entr" presetSubtype="0" accel="50000" fill="hold" grpId="0" nodeType="clickEffect">
                                      <p:stCondLst>
                                        <p:cond delay="0"/>
                                      </p:stCondLst>
                                      <p:iterate type="lt">
                                        <p:tmPct val="50000"/>
                                      </p:iterate>
                                      <p:childTnLst>
                                        <p:set>
                                          <p:cBhvr>
                                            <p:cTn id="86" dur="1" fill="hold">
                                              <p:stCondLst>
                                                <p:cond delay="0"/>
                                              </p:stCondLst>
                                            </p:cTn>
                                            <p:tgtEl>
                                              <p:spTgt spid="17"/>
                                            </p:tgtEl>
                                            <p:attrNameLst>
                                              <p:attrName>style.visibility</p:attrName>
                                            </p:attrNameLst>
                                          </p:cBhvr>
                                          <p:to>
                                            <p:strVal val="visible"/>
                                          </p:to>
                                        </p:set>
                                        <p:set>
                                          <p:cBhvr>
                                            <p:cTn id="87" dur="114" fill="hold">
                                              <p:stCondLst>
                                                <p:cond delay="0"/>
                                              </p:stCondLst>
                                            </p:cTn>
                                            <p:tgtEl>
                                              <p:spTgt spid="17"/>
                                            </p:tgtEl>
                                            <p:attrNameLst>
                                              <p:attrName>style.rotation</p:attrName>
                                            </p:attrNameLst>
                                          </p:cBhvr>
                                          <p:to>
                                            <p:strVal val="-45.0"/>
                                          </p:to>
                                        </p:set>
                                        <p:anim calcmode="lin" valueType="num">
                                          <p:cBhvr>
                                            <p:cTn id="88" dur="114" fill="hold">
                                              <p:stCondLst>
                                                <p:cond delay="114"/>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89" dur="114"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90" dur="39" decel="50000" autoRev="1" fill="hold">
                                              <p:stCondLst>
                                                <p:cond delay="114"/>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91" dur="34" fill="hold">
                                              <p:stCondLst>
                                                <p:cond delay="216"/>
                                              </p:stCondLst>
                                            </p:cTn>
                                            <p:tgtEl>
                                              <p:spTgt spid="17"/>
                                            </p:tgtEl>
                                            <p:attrNameLst>
                                              <p:attrName>ppt_y</p:attrName>
                                            </p:attrNameLst>
                                          </p:cBhvr>
                                          <p:tavLst>
                                            <p:tav tm="0">
                                              <p:val>
                                                <p:strVal val="#ppt_y-(0.354*#ppt_w-0.172*#ppt_h)"/>
                                              </p:val>
                                            </p:tav>
                                            <p:tav tm="100000">
                                              <p:val>
                                                <p:strVal val="#ppt_y"/>
                                              </p:val>
                                            </p:tav>
                                          </p:tavLst>
                                        </p:anim>
                                      </p:childTnLst>
                                    </p:cTn>
                                  </p:par>
                                  <p:par>
                                    <p:cTn id="92" presetID="22" presetClass="entr" presetSubtype="4" fill="hold" nodeType="withEffect">
                                      <p:stCondLst>
                                        <p:cond delay="170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par>
                                    <p:cTn id="95" presetID="2" presetClass="entr" presetSubtype="2" fill="hold" nodeType="withEffect" p14:presetBounceEnd="38000">
                                      <p:stCondLst>
                                        <p:cond delay="2100"/>
                                      </p:stCondLst>
                                      <p:childTnLst>
                                        <p:set>
                                          <p:cBhvr>
                                            <p:cTn id="96" dur="1" fill="hold">
                                              <p:stCondLst>
                                                <p:cond delay="0"/>
                                              </p:stCondLst>
                                            </p:cTn>
                                            <p:tgtEl>
                                              <p:spTgt spid="18"/>
                                            </p:tgtEl>
                                            <p:attrNameLst>
                                              <p:attrName>style.visibility</p:attrName>
                                            </p:attrNameLst>
                                          </p:cBhvr>
                                          <p:to>
                                            <p:strVal val="visible"/>
                                          </p:to>
                                        </p:set>
                                        <p:anim calcmode="lin" valueType="num" p14:bounceEnd="38000">
                                          <p:cBhvr additive="base">
                                            <p:cTn id="97" dur="500" fill="hold"/>
                                            <p:tgtEl>
                                              <p:spTgt spid="18"/>
                                            </p:tgtEl>
                                            <p:attrNameLst>
                                              <p:attrName>ppt_x</p:attrName>
                                            </p:attrNameLst>
                                          </p:cBhvr>
                                          <p:tavLst>
                                            <p:tav tm="0">
                                              <p:val>
                                                <p:strVal val="1+#ppt_w/2"/>
                                              </p:val>
                                            </p:tav>
                                            <p:tav tm="100000">
                                              <p:val>
                                                <p:strVal val="#ppt_x"/>
                                              </p:val>
                                            </p:tav>
                                          </p:tavLst>
                                        </p:anim>
                                        <p:anim calcmode="lin" valueType="num" p14:bounceEnd="38000">
                                          <p:cBhvr additive="base">
                                            <p:cTn id="98" dur="500" fill="hold"/>
                                            <p:tgtEl>
                                              <p:spTgt spid="18"/>
                                            </p:tgtEl>
                                            <p:attrNameLst>
                                              <p:attrName>ppt_y</p:attrName>
                                            </p:attrNameLst>
                                          </p:cBhvr>
                                          <p:tavLst>
                                            <p:tav tm="0">
                                              <p:val>
                                                <p:strVal val="#ppt_y"/>
                                              </p:val>
                                            </p:tav>
                                            <p:tav tm="100000">
                                              <p:val>
                                                <p:strVal val="#ppt_y"/>
                                              </p:val>
                                            </p:tav>
                                          </p:tavLst>
                                        </p:anim>
                                      </p:childTnLst>
                                    </p:cTn>
                                  </p:par>
                                  <p:par>
                                    <p:cTn id="99" presetID="26" presetClass="emph" presetSubtype="0" repeatCount="2000" fill="hold" nodeType="withEffect">
                                      <p:stCondLst>
                                        <p:cond delay="2600"/>
                                      </p:stCondLst>
                                      <p:childTnLst>
                                        <p:animEffect transition="out" filter="fade">
                                          <p:cBhvr>
                                            <p:cTn id="100" dur="500" tmFilter="0, 0; .2, .5; .8, .5; 1, 0"/>
                                            <p:tgtEl>
                                              <p:spTgt spid="19"/>
                                            </p:tgtEl>
                                          </p:cBhvr>
                                        </p:animEffect>
                                        <p:animScale>
                                          <p:cBhvr>
                                            <p:cTn id="101"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ppt_x"/>
                                              </p:val>
                                            </p:tav>
                                            <p:tav tm="100000">
                                              <p:val>
                                                <p:strVal val="#ppt_x"/>
                                              </p:val>
                                            </p:tav>
                                          </p:tavLst>
                                        </p:anim>
                                        <p:anim calcmode="lin" valueType="num">
                                          <p:cBhvr additive="base">
                                            <p:cTn id="16" dur="1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1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000" fill="hold"/>
                                            <p:tgtEl>
                                              <p:spTgt spid="15"/>
                                            </p:tgtEl>
                                            <p:attrNameLst>
                                              <p:attrName>ppt_x</p:attrName>
                                            </p:attrNameLst>
                                          </p:cBhvr>
                                          <p:tavLst>
                                            <p:tav tm="0">
                                              <p:val>
                                                <p:strVal val="1+#ppt_w/2"/>
                                              </p:val>
                                            </p:tav>
                                            <p:tav tm="100000">
                                              <p:val>
                                                <p:strVal val="#ppt_x"/>
                                              </p:val>
                                            </p:tav>
                                          </p:tavLst>
                                        </p:anim>
                                        <p:anim calcmode="lin" valueType="num">
                                          <p:cBhvr additive="base">
                                            <p:cTn id="2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80">
                                              <p:stCondLst>
                                                <p:cond delay="0"/>
                                              </p:stCondLst>
                                            </p:cTn>
                                            <p:tgtEl>
                                              <p:spTgt spid="6"/>
                                            </p:tgtEl>
                                          </p:cBhvr>
                                        </p:animEffect>
                                        <p:anim calcmode="lin" valueType="num">
                                          <p:cBhvr>
                                            <p:cTn id="2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2" dur="26">
                                              <p:stCondLst>
                                                <p:cond delay="650"/>
                                              </p:stCondLst>
                                            </p:cTn>
                                            <p:tgtEl>
                                              <p:spTgt spid="6"/>
                                            </p:tgtEl>
                                          </p:cBhvr>
                                          <p:to x="100000" y="60000"/>
                                        </p:animScale>
                                        <p:animScale>
                                          <p:cBhvr>
                                            <p:cTn id="33" dur="166" decel="50000">
                                              <p:stCondLst>
                                                <p:cond delay="676"/>
                                              </p:stCondLst>
                                            </p:cTn>
                                            <p:tgtEl>
                                              <p:spTgt spid="6"/>
                                            </p:tgtEl>
                                          </p:cBhvr>
                                          <p:to x="100000" y="100000"/>
                                        </p:animScale>
                                        <p:animScale>
                                          <p:cBhvr>
                                            <p:cTn id="34" dur="26">
                                              <p:stCondLst>
                                                <p:cond delay="1312"/>
                                              </p:stCondLst>
                                            </p:cTn>
                                            <p:tgtEl>
                                              <p:spTgt spid="6"/>
                                            </p:tgtEl>
                                          </p:cBhvr>
                                          <p:to x="100000" y="80000"/>
                                        </p:animScale>
                                        <p:animScale>
                                          <p:cBhvr>
                                            <p:cTn id="35" dur="166" decel="50000">
                                              <p:stCondLst>
                                                <p:cond delay="1338"/>
                                              </p:stCondLst>
                                            </p:cTn>
                                            <p:tgtEl>
                                              <p:spTgt spid="6"/>
                                            </p:tgtEl>
                                          </p:cBhvr>
                                          <p:to x="100000" y="100000"/>
                                        </p:animScale>
                                        <p:animScale>
                                          <p:cBhvr>
                                            <p:cTn id="36" dur="26">
                                              <p:stCondLst>
                                                <p:cond delay="1642"/>
                                              </p:stCondLst>
                                            </p:cTn>
                                            <p:tgtEl>
                                              <p:spTgt spid="6"/>
                                            </p:tgtEl>
                                          </p:cBhvr>
                                          <p:to x="100000" y="90000"/>
                                        </p:animScale>
                                        <p:animScale>
                                          <p:cBhvr>
                                            <p:cTn id="37" dur="166" decel="50000">
                                              <p:stCondLst>
                                                <p:cond delay="1668"/>
                                              </p:stCondLst>
                                            </p:cTn>
                                            <p:tgtEl>
                                              <p:spTgt spid="6"/>
                                            </p:tgtEl>
                                          </p:cBhvr>
                                          <p:to x="100000" y="100000"/>
                                        </p:animScale>
                                        <p:animScale>
                                          <p:cBhvr>
                                            <p:cTn id="38" dur="26">
                                              <p:stCondLst>
                                                <p:cond delay="1808"/>
                                              </p:stCondLst>
                                            </p:cTn>
                                            <p:tgtEl>
                                              <p:spTgt spid="6"/>
                                            </p:tgtEl>
                                          </p:cBhvr>
                                          <p:to x="100000" y="95000"/>
                                        </p:animScale>
                                        <p:animScale>
                                          <p:cBhvr>
                                            <p:cTn id="39" dur="166" decel="50000">
                                              <p:stCondLst>
                                                <p:cond delay="1834"/>
                                              </p:stCondLst>
                                            </p:cTn>
                                            <p:tgtEl>
                                              <p:spTgt spid="6"/>
                                            </p:tgtEl>
                                          </p:cBhvr>
                                          <p:to x="100000" y="100000"/>
                                        </p:animScale>
                                      </p:childTnLst>
                                    </p:cTn>
                                  </p:par>
                                  <p:par>
                                    <p:cTn id="40" presetID="53" presetClass="entr" presetSubtype="16" fill="hold" grpId="0" nodeType="withEffect">
                                      <p:stCondLst>
                                        <p:cond delay="25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grpId="0" nodeType="withEffect">
                                      <p:stCondLst>
                                        <p:cond delay="300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2000"/>
                                            <p:tgtEl>
                                              <p:spTgt spid="10"/>
                                            </p:tgtEl>
                                          </p:cBhvr>
                                        </p:animEffect>
                                      </p:childTnLst>
                                    </p:cTn>
                                  </p:par>
                                  <p:par>
                                    <p:cTn id="60" presetID="22" presetClass="entr" presetSubtype="4" fill="hold"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20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6" presetClass="entr" presetSubtype="0" fill="hold" grpId="0" nodeType="clickEffect">
                                      <p:stCondLst>
                                        <p:cond delay="0"/>
                                      </p:stCondLst>
                                      <p:iterate type="lt">
                                        <p:tmPct val="10000"/>
                                      </p:iterate>
                                      <p:childTnLst>
                                        <p:set>
                                          <p:cBhvr>
                                            <p:cTn id="78" dur="1" fill="hold">
                                              <p:stCondLst>
                                                <p:cond delay="0"/>
                                              </p:stCondLst>
                                            </p:cTn>
                                            <p:tgtEl>
                                              <p:spTgt spid="16"/>
                                            </p:tgtEl>
                                            <p:attrNameLst>
                                              <p:attrName>style.visibility</p:attrName>
                                            </p:attrNameLst>
                                          </p:cBhvr>
                                          <p:to>
                                            <p:strVal val="visible"/>
                                          </p:to>
                                        </p:set>
                                        <p:anim by="(-#ppt_w*2)" calcmode="lin" valueType="num">
                                          <p:cBhvr rctx="PPT">
                                            <p:cTn id="79" dur="500" autoRev="1" fill="hold">
                                              <p:stCondLst>
                                                <p:cond delay="0"/>
                                              </p:stCondLst>
                                            </p:cTn>
                                            <p:tgtEl>
                                              <p:spTgt spid="16"/>
                                            </p:tgtEl>
                                            <p:attrNameLst>
                                              <p:attrName>ppt_w</p:attrName>
                                            </p:attrNameLst>
                                          </p:cBhvr>
                                        </p:anim>
                                        <p:anim by="(#ppt_w*0.50)" calcmode="lin" valueType="num">
                                          <p:cBhvr>
                                            <p:cTn id="80" dur="500" decel="50000" autoRev="1" fill="hold">
                                              <p:stCondLst>
                                                <p:cond delay="0"/>
                                              </p:stCondLst>
                                            </p:cTn>
                                            <p:tgtEl>
                                              <p:spTgt spid="16"/>
                                            </p:tgtEl>
                                            <p:attrNameLst>
                                              <p:attrName>ppt_x</p:attrName>
                                            </p:attrNameLst>
                                          </p:cBhvr>
                                        </p:anim>
                                        <p:anim from="(-#ppt_h/2)" to="(#ppt_y)" calcmode="lin" valueType="num">
                                          <p:cBhvr>
                                            <p:cTn id="81" dur="1000" fill="hold">
                                              <p:stCondLst>
                                                <p:cond delay="0"/>
                                              </p:stCondLst>
                                            </p:cTn>
                                            <p:tgtEl>
                                              <p:spTgt spid="16"/>
                                            </p:tgtEl>
                                            <p:attrNameLst>
                                              <p:attrName>ppt_y</p:attrName>
                                            </p:attrNameLst>
                                          </p:cBhvr>
                                        </p:anim>
                                        <p:animRot by="21600000">
                                          <p:cBhvr>
                                            <p:cTn id="82" dur="1000" fill="hold">
                                              <p:stCondLst>
                                                <p:cond delay="0"/>
                                              </p:stCondLst>
                                            </p:cTn>
                                            <p:tgtEl>
                                              <p:spTgt spid="16"/>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38" presetClass="entr" presetSubtype="0" accel="50000" fill="hold" grpId="0" nodeType="clickEffect">
                                      <p:stCondLst>
                                        <p:cond delay="0"/>
                                      </p:stCondLst>
                                      <p:iterate type="lt">
                                        <p:tmPct val="50000"/>
                                      </p:iterate>
                                      <p:childTnLst>
                                        <p:set>
                                          <p:cBhvr>
                                            <p:cTn id="86" dur="1" fill="hold">
                                              <p:stCondLst>
                                                <p:cond delay="0"/>
                                              </p:stCondLst>
                                            </p:cTn>
                                            <p:tgtEl>
                                              <p:spTgt spid="17"/>
                                            </p:tgtEl>
                                            <p:attrNameLst>
                                              <p:attrName>style.visibility</p:attrName>
                                            </p:attrNameLst>
                                          </p:cBhvr>
                                          <p:to>
                                            <p:strVal val="visible"/>
                                          </p:to>
                                        </p:set>
                                        <p:set>
                                          <p:cBhvr>
                                            <p:cTn id="87" dur="114" fill="hold">
                                              <p:stCondLst>
                                                <p:cond delay="0"/>
                                              </p:stCondLst>
                                            </p:cTn>
                                            <p:tgtEl>
                                              <p:spTgt spid="17"/>
                                            </p:tgtEl>
                                            <p:attrNameLst>
                                              <p:attrName>style.rotation</p:attrName>
                                            </p:attrNameLst>
                                          </p:cBhvr>
                                          <p:to>
                                            <p:strVal val="-45.0"/>
                                          </p:to>
                                        </p:set>
                                        <p:anim calcmode="lin" valueType="num">
                                          <p:cBhvr>
                                            <p:cTn id="88" dur="114" fill="hold">
                                              <p:stCondLst>
                                                <p:cond delay="114"/>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89" dur="114"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90" dur="39" decel="50000" autoRev="1" fill="hold">
                                              <p:stCondLst>
                                                <p:cond delay="114"/>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91" dur="34" fill="hold">
                                              <p:stCondLst>
                                                <p:cond delay="216"/>
                                              </p:stCondLst>
                                            </p:cTn>
                                            <p:tgtEl>
                                              <p:spTgt spid="17"/>
                                            </p:tgtEl>
                                            <p:attrNameLst>
                                              <p:attrName>ppt_y</p:attrName>
                                            </p:attrNameLst>
                                          </p:cBhvr>
                                          <p:tavLst>
                                            <p:tav tm="0">
                                              <p:val>
                                                <p:strVal val="#ppt_y-(0.354*#ppt_w-0.172*#ppt_h)"/>
                                              </p:val>
                                            </p:tav>
                                            <p:tav tm="100000">
                                              <p:val>
                                                <p:strVal val="#ppt_y"/>
                                              </p:val>
                                            </p:tav>
                                          </p:tavLst>
                                        </p:anim>
                                      </p:childTnLst>
                                    </p:cTn>
                                  </p:par>
                                  <p:par>
                                    <p:cTn id="92" presetID="22" presetClass="entr" presetSubtype="4" fill="hold" nodeType="withEffect">
                                      <p:stCondLst>
                                        <p:cond delay="170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par>
                                    <p:cTn id="95" presetID="2" presetClass="entr" presetSubtype="2" fill="hold" nodeType="withEffect">
                                      <p:stCondLst>
                                        <p:cond delay="210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00" fill="hold"/>
                                            <p:tgtEl>
                                              <p:spTgt spid="18"/>
                                            </p:tgtEl>
                                            <p:attrNameLst>
                                              <p:attrName>ppt_x</p:attrName>
                                            </p:attrNameLst>
                                          </p:cBhvr>
                                          <p:tavLst>
                                            <p:tav tm="0">
                                              <p:val>
                                                <p:strVal val="1+#ppt_w/2"/>
                                              </p:val>
                                            </p:tav>
                                            <p:tav tm="100000">
                                              <p:val>
                                                <p:strVal val="#ppt_x"/>
                                              </p:val>
                                            </p:tav>
                                          </p:tavLst>
                                        </p:anim>
                                        <p:anim calcmode="lin" valueType="num">
                                          <p:cBhvr additive="base">
                                            <p:cTn id="98" dur="500" fill="hold"/>
                                            <p:tgtEl>
                                              <p:spTgt spid="18"/>
                                            </p:tgtEl>
                                            <p:attrNameLst>
                                              <p:attrName>ppt_y</p:attrName>
                                            </p:attrNameLst>
                                          </p:cBhvr>
                                          <p:tavLst>
                                            <p:tav tm="0">
                                              <p:val>
                                                <p:strVal val="#ppt_y"/>
                                              </p:val>
                                            </p:tav>
                                            <p:tav tm="100000">
                                              <p:val>
                                                <p:strVal val="#ppt_y"/>
                                              </p:val>
                                            </p:tav>
                                          </p:tavLst>
                                        </p:anim>
                                      </p:childTnLst>
                                    </p:cTn>
                                  </p:par>
                                  <p:par>
                                    <p:cTn id="99" presetID="26" presetClass="emph" presetSubtype="0" repeatCount="2000" fill="hold" nodeType="withEffect">
                                      <p:stCondLst>
                                        <p:cond delay="2600"/>
                                      </p:stCondLst>
                                      <p:childTnLst>
                                        <p:animEffect transition="out" filter="fade">
                                          <p:cBhvr>
                                            <p:cTn id="100" dur="500" tmFilter="0, 0; .2, .5; .8, .5; 1, 0"/>
                                            <p:tgtEl>
                                              <p:spTgt spid="19"/>
                                            </p:tgtEl>
                                          </p:cBhvr>
                                        </p:animEffect>
                                        <p:animScale>
                                          <p:cBhvr>
                                            <p:cTn id="101"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4" grpId="0"/>
          <p:bldP spid="15" grpId="0"/>
          <p:bldP spid="16" grpId="0"/>
          <p:bldP spid="17"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p:cNvGrpSpPr>
            <a:grpSpLocks/>
          </p:cNvGrpSpPr>
          <p:nvPr/>
        </p:nvGrpSpPr>
        <p:grpSpPr bwMode="auto">
          <a:xfrm>
            <a:off x="1466984" y="2851707"/>
            <a:ext cx="952059" cy="953626"/>
            <a:chOff x="0" y="0"/>
            <a:chExt cx="1080120" cy="1080120"/>
          </a:xfrm>
        </p:grpSpPr>
        <p:grpSp>
          <p:nvGrpSpPr>
            <p:cNvPr id="5" name="Group 6"/>
            <p:cNvGrpSpPr>
              <a:grpSpLocks/>
            </p:cNvGrpSpPr>
            <p:nvPr/>
          </p:nvGrpSpPr>
          <p:grpSpPr bwMode="auto">
            <a:xfrm>
              <a:off x="0" y="0"/>
              <a:ext cx="1080120" cy="1080120"/>
              <a:chOff x="0" y="0"/>
              <a:chExt cx="1080120" cy="1080120"/>
            </a:xfrm>
          </p:grpSpPr>
          <p:sp>
            <p:nvSpPr>
              <p:cNvPr id="7" name="椭圆 6"/>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chemeClr val="tx1">
                      <a:lumMod val="65000"/>
                      <a:lumOff val="35000"/>
                    </a:schemeClr>
                  </a:solidFill>
                  <a:sym typeface="微软雅黑" pitchFamily="34" charset="-122"/>
                </a:endParaRPr>
              </a:p>
            </p:txBody>
          </p:sp>
          <p:sp>
            <p:nvSpPr>
              <p:cNvPr id="8" name="椭圆 5"/>
              <p:cNvSpPr>
                <a:spLocks noChangeArrowheads="1"/>
              </p:cNvSpPr>
              <p:nvPr/>
            </p:nvSpPr>
            <p:spPr bwMode="auto">
              <a:xfrm>
                <a:off x="72008" y="72008"/>
                <a:ext cx="936104" cy="936104"/>
              </a:xfrm>
              <a:prstGeom prst="ellipse">
                <a:avLst/>
              </a:prstGeom>
              <a:solidFill>
                <a:srgbClr val="FFC553"/>
              </a:solidFill>
              <a:ln w="19050">
                <a:solidFill>
                  <a:schemeClr val="bg1"/>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chemeClr val="tx1">
                      <a:lumMod val="65000"/>
                      <a:lumOff val="35000"/>
                    </a:schemeClr>
                  </a:solidFill>
                  <a:sym typeface="微软雅黑" pitchFamily="34" charset="-122"/>
                </a:endParaRPr>
              </a:p>
            </p:txBody>
          </p:sp>
        </p:grpSp>
        <p:sp>
          <p:nvSpPr>
            <p:cNvPr id="6" name="文本框 10"/>
            <p:cNvSpPr>
              <a:spLocks noChangeArrowheads="1"/>
            </p:cNvSpPr>
            <p:nvPr/>
          </p:nvSpPr>
          <p:spPr bwMode="auto">
            <a:xfrm>
              <a:off x="126958" y="365759"/>
              <a:ext cx="820564" cy="34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400" b="1" dirty="0">
                  <a:solidFill>
                    <a:schemeClr val="tx1">
                      <a:lumMod val="65000"/>
                      <a:lumOff val="35000"/>
                    </a:schemeClr>
                  </a:solidFill>
                  <a:sym typeface="微软雅黑" pitchFamily="34" charset="-122"/>
                </a:rPr>
                <a:t>关键词</a:t>
              </a:r>
            </a:p>
          </p:txBody>
        </p:sp>
      </p:grpSp>
      <p:grpSp>
        <p:nvGrpSpPr>
          <p:cNvPr id="9" name="Group 10"/>
          <p:cNvGrpSpPr>
            <a:grpSpLocks/>
          </p:cNvGrpSpPr>
          <p:nvPr/>
        </p:nvGrpSpPr>
        <p:grpSpPr bwMode="auto">
          <a:xfrm>
            <a:off x="2449847" y="1583006"/>
            <a:ext cx="1306281" cy="1306509"/>
            <a:chOff x="0" y="0"/>
            <a:chExt cx="1080120" cy="1080120"/>
          </a:xfrm>
        </p:grpSpPr>
        <p:grpSp>
          <p:nvGrpSpPr>
            <p:cNvPr id="10" name="Group 11"/>
            <p:cNvGrpSpPr>
              <a:grpSpLocks/>
            </p:cNvGrpSpPr>
            <p:nvPr/>
          </p:nvGrpSpPr>
          <p:grpSpPr bwMode="auto">
            <a:xfrm>
              <a:off x="0" y="0"/>
              <a:ext cx="1080120" cy="1080120"/>
              <a:chOff x="0" y="0"/>
              <a:chExt cx="1080120" cy="1080120"/>
            </a:xfrm>
          </p:grpSpPr>
          <p:sp>
            <p:nvSpPr>
              <p:cNvPr id="12" name="椭圆 27"/>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13" name="椭圆 28"/>
              <p:cNvSpPr>
                <a:spLocks noChangeArrowheads="1"/>
              </p:cNvSpPr>
              <p:nvPr/>
            </p:nvSpPr>
            <p:spPr bwMode="auto">
              <a:xfrm>
                <a:off x="72008" y="72008"/>
                <a:ext cx="936104" cy="936104"/>
              </a:xfrm>
              <a:prstGeom prst="ellipse">
                <a:avLst/>
              </a:prstGeom>
              <a:solidFill>
                <a:srgbClr val="F18D1B"/>
              </a:solidFill>
              <a:ln w="19050">
                <a:solidFill>
                  <a:schemeClr val="bg1"/>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grpSp>
        <p:sp>
          <p:nvSpPr>
            <p:cNvPr id="11" name="文本框 26"/>
            <p:cNvSpPr>
              <a:spLocks noChangeArrowheads="1"/>
            </p:cNvSpPr>
            <p:nvPr/>
          </p:nvSpPr>
          <p:spPr bwMode="auto">
            <a:xfrm>
              <a:off x="209226" y="400115"/>
              <a:ext cx="661675" cy="27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600" b="1" dirty="0">
                  <a:solidFill>
                    <a:schemeClr val="bg1">
                      <a:lumMod val="95000"/>
                    </a:schemeClr>
                  </a:solidFill>
                  <a:sym typeface="微软雅黑" pitchFamily="34" charset="-122"/>
                </a:rPr>
                <a:t>关键词</a:t>
              </a:r>
            </a:p>
          </p:txBody>
        </p:sp>
      </p:grpSp>
      <p:grpSp>
        <p:nvGrpSpPr>
          <p:cNvPr id="14" name="Group 15"/>
          <p:cNvGrpSpPr>
            <a:grpSpLocks/>
          </p:cNvGrpSpPr>
          <p:nvPr/>
        </p:nvGrpSpPr>
        <p:grpSpPr bwMode="auto">
          <a:xfrm>
            <a:off x="4178953" y="2851707"/>
            <a:ext cx="1170473" cy="1170677"/>
            <a:chOff x="0" y="0"/>
            <a:chExt cx="1080120" cy="1080120"/>
          </a:xfrm>
        </p:grpSpPr>
        <p:grpSp>
          <p:nvGrpSpPr>
            <p:cNvPr id="15" name="Group 16"/>
            <p:cNvGrpSpPr>
              <a:grpSpLocks/>
            </p:cNvGrpSpPr>
            <p:nvPr/>
          </p:nvGrpSpPr>
          <p:grpSpPr bwMode="auto">
            <a:xfrm>
              <a:off x="0" y="0"/>
              <a:ext cx="1080120" cy="1080120"/>
              <a:chOff x="0" y="0"/>
              <a:chExt cx="1080120" cy="1080120"/>
            </a:xfrm>
          </p:grpSpPr>
          <p:sp>
            <p:nvSpPr>
              <p:cNvPr id="17" name="椭圆 32"/>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18" name="椭圆 33"/>
              <p:cNvSpPr>
                <a:spLocks noChangeArrowheads="1"/>
              </p:cNvSpPr>
              <p:nvPr/>
            </p:nvSpPr>
            <p:spPr bwMode="auto">
              <a:xfrm>
                <a:off x="72008" y="72008"/>
                <a:ext cx="936104" cy="936104"/>
              </a:xfrm>
              <a:prstGeom prst="ellipse">
                <a:avLst/>
              </a:prstGeom>
              <a:solidFill>
                <a:srgbClr val="F18D1B"/>
              </a:solidFill>
              <a:ln w="19050">
                <a:solidFill>
                  <a:schemeClr val="bg1"/>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grpSp>
        <p:sp>
          <p:nvSpPr>
            <p:cNvPr id="16" name="文本框 31"/>
            <p:cNvSpPr>
              <a:spLocks noChangeArrowheads="1"/>
            </p:cNvSpPr>
            <p:nvPr/>
          </p:nvSpPr>
          <p:spPr bwMode="auto">
            <a:xfrm>
              <a:off x="170837" y="398075"/>
              <a:ext cx="738448" cy="31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600" b="1" dirty="0">
                  <a:solidFill>
                    <a:schemeClr val="bg1"/>
                  </a:solidFill>
                  <a:sym typeface="微软雅黑" pitchFamily="34" charset="-122"/>
                </a:rPr>
                <a:t>关键词</a:t>
              </a:r>
            </a:p>
          </p:txBody>
        </p:sp>
      </p:grpSp>
      <p:grpSp>
        <p:nvGrpSpPr>
          <p:cNvPr id="19" name="Group 20"/>
          <p:cNvGrpSpPr>
            <a:grpSpLocks/>
          </p:cNvGrpSpPr>
          <p:nvPr/>
        </p:nvGrpSpPr>
        <p:grpSpPr bwMode="auto">
          <a:xfrm>
            <a:off x="5549638" y="1011670"/>
            <a:ext cx="1715106" cy="1715406"/>
            <a:chOff x="0" y="0"/>
            <a:chExt cx="1080120" cy="1080120"/>
          </a:xfrm>
        </p:grpSpPr>
        <p:grpSp>
          <p:nvGrpSpPr>
            <p:cNvPr id="20" name="Group 21"/>
            <p:cNvGrpSpPr>
              <a:grpSpLocks/>
            </p:cNvGrpSpPr>
            <p:nvPr/>
          </p:nvGrpSpPr>
          <p:grpSpPr bwMode="auto">
            <a:xfrm>
              <a:off x="0" y="0"/>
              <a:ext cx="1080120" cy="1080120"/>
              <a:chOff x="0" y="0"/>
              <a:chExt cx="1080120" cy="1080120"/>
            </a:xfrm>
          </p:grpSpPr>
          <p:sp>
            <p:nvSpPr>
              <p:cNvPr id="22" name="椭圆 38"/>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chemeClr val="tx1">
                      <a:lumMod val="65000"/>
                      <a:lumOff val="35000"/>
                    </a:schemeClr>
                  </a:solidFill>
                  <a:sym typeface="微软雅黑" pitchFamily="34" charset="-122"/>
                </a:endParaRPr>
              </a:p>
            </p:txBody>
          </p:sp>
          <p:sp>
            <p:nvSpPr>
              <p:cNvPr id="23" name="椭圆 39"/>
              <p:cNvSpPr>
                <a:spLocks noChangeArrowheads="1"/>
              </p:cNvSpPr>
              <p:nvPr/>
            </p:nvSpPr>
            <p:spPr bwMode="auto">
              <a:xfrm>
                <a:off x="72008" y="72008"/>
                <a:ext cx="936104" cy="936104"/>
              </a:xfrm>
              <a:prstGeom prst="ellipse">
                <a:avLst/>
              </a:prstGeom>
              <a:solidFill>
                <a:srgbClr val="FFC553"/>
              </a:solidFill>
              <a:ln w="19050">
                <a:solidFill>
                  <a:schemeClr val="bg1"/>
                </a:solidFill>
                <a:miter lim="800000"/>
                <a:headEnd/>
                <a:tailEnd/>
              </a:ln>
            </p:spPr>
            <p:txBody>
              <a:bodyPr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chemeClr val="tx1">
                      <a:lumMod val="65000"/>
                      <a:lumOff val="35000"/>
                    </a:schemeClr>
                  </a:solidFill>
                  <a:sym typeface="微软雅黑" pitchFamily="34" charset="-122"/>
                </a:endParaRPr>
              </a:p>
            </p:txBody>
          </p:sp>
        </p:grpSp>
        <p:sp>
          <p:nvSpPr>
            <p:cNvPr id="21" name="文本框 37"/>
            <p:cNvSpPr>
              <a:spLocks noChangeArrowheads="1"/>
            </p:cNvSpPr>
            <p:nvPr/>
          </p:nvSpPr>
          <p:spPr bwMode="auto">
            <a:xfrm>
              <a:off x="239626" y="414093"/>
              <a:ext cx="600867" cy="2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000" b="1" dirty="0">
                  <a:solidFill>
                    <a:schemeClr val="tx1">
                      <a:lumMod val="65000"/>
                      <a:lumOff val="35000"/>
                    </a:schemeClr>
                  </a:solidFill>
                  <a:sym typeface="微软雅黑" pitchFamily="34" charset="-122"/>
                </a:rPr>
                <a:t>关键词</a:t>
              </a:r>
            </a:p>
          </p:txBody>
        </p:sp>
      </p:grpSp>
      <p:cxnSp>
        <p:nvCxnSpPr>
          <p:cNvPr id="24" name="直接连接符 13"/>
          <p:cNvCxnSpPr>
            <a:cxnSpLocks noChangeShapeType="1"/>
            <a:stCxn id="7" idx="7"/>
            <a:endCxn id="12" idx="3"/>
          </p:cNvCxnSpPr>
          <p:nvPr/>
        </p:nvCxnSpPr>
        <p:spPr bwMode="auto">
          <a:xfrm flipV="1">
            <a:off x="2279618" y="2698181"/>
            <a:ext cx="361528" cy="293180"/>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cxnSp>
      <p:cxnSp>
        <p:nvCxnSpPr>
          <p:cNvPr id="25" name="直接连接符 17"/>
          <p:cNvCxnSpPr>
            <a:cxnSpLocks noChangeShapeType="1"/>
            <a:endCxn id="17" idx="1"/>
          </p:cNvCxnSpPr>
          <p:nvPr/>
        </p:nvCxnSpPr>
        <p:spPr bwMode="auto">
          <a:xfrm>
            <a:off x="3669042" y="2532432"/>
            <a:ext cx="681323" cy="490717"/>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cxnSp>
      <p:cxnSp>
        <p:nvCxnSpPr>
          <p:cNvPr id="26" name="直接连接符 20"/>
          <p:cNvCxnSpPr>
            <a:cxnSpLocks noChangeShapeType="1"/>
            <a:stCxn id="17" idx="7"/>
            <a:endCxn id="22" idx="3"/>
          </p:cNvCxnSpPr>
          <p:nvPr/>
        </p:nvCxnSpPr>
        <p:spPr bwMode="auto">
          <a:xfrm flipV="1">
            <a:off x="5177216" y="2475016"/>
            <a:ext cx="623038" cy="548930"/>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cxnSp>
      <p:cxnSp>
        <p:nvCxnSpPr>
          <p:cNvPr id="27" name="直接连接符 23"/>
          <p:cNvCxnSpPr>
            <a:cxnSpLocks noChangeShapeType="1"/>
            <a:stCxn id="36" idx="5"/>
            <a:endCxn id="7" idx="1"/>
          </p:cNvCxnSpPr>
          <p:nvPr/>
        </p:nvCxnSpPr>
        <p:spPr bwMode="auto">
          <a:xfrm>
            <a:off x="1306843" y="2777778"/>
            <a:ext cx="299567" cy="213584"/>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cxnSp>
      <p:cxnSp>
        <p:nvCxnSpPr>
          <p:cNvPr id="28" name="直接连接符 43"/>
          <p:cNvCxnSpPr>
            <a:cxnSpLocks noChangeShapeType="1"/>
            <a:stCxn id="37" idx="7"/>
            <a:endCxn id="17" idx="3"/>
          </p:cNvCxnSpPr>
          <p:nvPr/>
        </p:nvCxnSpPr>
        <p:spPr bwMode="auto">
          <a:xfrm flipV="1">
            <a:off x="4048844" y="3850942"/>
            <a:ext cx="301521" cy="278043"/>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cxnSp>
      <p:cxnSp>
        <p:nvCxnSpPr>
          <p:cNvPr id="29" name="直接连接符 72"/>
          <p:cNvCxnSpPr>
            <a:cxnSpLocks noChangeShapeType="1"/>
            <a:stCxn id="22" idx="6"/>
            <a:endCxn id="38" idx="1"/>
          </p:cNvCxnSpPr>
          <p:nvPr/>
        </p:nvCxnSpPr>
        <p:spPr bwMode="auto">
          <a:xfrm>
            <a:off x="7264744" y="1869373"/>
            <a:ext cx="418781" cy="281076"/>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cxnSp>
      <p:sp>
        <p:nvSpPr>
          <p:cNvPr id="30" name="矩形 76"/>
          <p:cNvSpPr>
            <a:spLocks noChangeArrowheads="1"/>
          </p:cNvSpPr>
          <p:nvPr/>
        </p:nvSpPr>
        <p:spPr bwMode="auto">
          <a:xfrm>
            <a:off x="1221146" y="3813734"/>
            <a:ext cx="1366485" cy="26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45" tIns="40323" rIns="80645" bIns="4032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411"/>
              </a:lnSpc>
              <a:spcBef>
                <a:spcPct val="0"/>
              </a:spcBef>
              <a:buNone/>
            </a:pPr>
            <a:r>
              <a:rPr lang="zh-CN" altLang="en-US" sz="1000" dirty="0">
                <a:solidFill>
                  <a:schemeClr val="tx1">
                    <a:lumMod val="65000"/>
                    <a:lumOff val="35000"/>
                  </a:schemeClr>
                </a:solidFill>
                <a:sym typeface="微软雅黑" pitchFamily="34" charset="-122"/>
              </a:rPr>
              <a:t>点击添加描述总结</a:t>
            </a:r>
            <a:r>
              <a:rPr lang="en-US" altLang="zh-CN" sz="1000" dirty="0">
                <a:solidFill>
                  <a:schemeClr val="tx1">
                    <a:lumMod val="65000"/>
                    <a:lumOff val="35000"/>
                  </a:schemeClr>
                </a:solidFill>
                <a:sym typeface="微软雅黑" pitchFamily="34" charset="-122"/>
              </a:rPr>
              <a:t> </a:t>
            </a:r>
            <a:endParaRPr lang="zh-CN" altLang="en-US" sz="1000" dirty="0">
              <a:solidFill>
                <a:schemeClr val="tx1">
                  <a:lumMod val="65000"/>
                  <a:lumOff val="35000"/>
                </a:schemeClr>
              </a:solidFill>
              <a:sym typeface="微软雅黑" pitchFamily="34" charset="-122"/>
            </a:endParaRPr>
          </a:p>
        </p:txBody>
      </p:sp>
      <p:sp>
        <p:nvSpPr>
          <p:cNvPr id="31" name="矩形 80"/>
          <p:cNvSpPr>
            <a:spLocks noChangeArrowheads="1"/>
          </p:cNvSpPr>
          <p:nvPr/>
        </p:nvSpPr>
        <p:spPr bwMode="auto">
          <a:xfrm>
            <a:off x="2407018" y="2916121"/>
            <a:ext cx="1366485" cy="26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45" tIns="40323" rIns="80645" bIns="4032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411"/>
              </a:lnSpc>
              <a:spcBef>
                <a:spcPct val="0"/>
              </a:spcBef>
              <a:buNone/>
            </a:pPr>
            <a:r>
              <a:rPr lang="zh-CN" altLang="en-US" sz="1000" dirty="0">
                <a:solidFill>
                  <a:schemeClr val="tx1">
                    <a:lumMod val="65000"/>
                    <a:lumOff val="35000"/>
                  </a:schemeClr>
                </a:solidFill>
                <a:sym typeface="微软雅黑" pitchFamily="34" charset="-122"/>
              </a:rPr>
              <a:t>点击添加描述总结</a:t>
            </a:r>
            <a:r>
              <a:rPr lang="en-US" altLang="zh-CN" sz="1000" dirty="0">
                <a:solidFill>
                  <a:schemeClr val="tx1">
                    <a:lumMod val="65000"/>
                    <a:lumOff val="35000"/>
                  </a:schemeClr>
                </a:solidFill>
                <a:sym typeface="微软雅黑" pitchFamily="34" charset="-122"/>
              </a:rPr>
              <a:t> </a:t>
            </a:r>
            <a:endParaRPr lang="zh-CN" altLang="en-US" sz="1000" dirty="0">
              <a:solidFill>
                <a:schemeClr val="tx1">
                  <a:lumMod val="65000"/>
                  <a:lumOff val="35000"/>
                </a:schemeClr>
              </a:solidFill>
              <a:sym typeface="微软雅黑" pitchFamily="34" charset="-122"/>
            </a:endParaRPr>
          </a:p>
        </p:txBody>
      </p:sp>
      <p:sp>
        <p:nvSpPr>
          <p:cNvPr id="32" name="矩形 81"/>
          <p:cNvSpPr>
            <a:spLocks noChangeArrowheads="1"/>
          </p:cNvSpPr>
          <p:nvPr/>
        </p:nvSpPr>
        <p:spPr bwMode="auto">
          <a:xfrm>
            <a:off x="4110925" y="4057391"/>
            <a:ext cx="1366485" cy="26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45" tIns="40323" rIns="80645" bIns="4032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411"/>
              </a:lnSpc>
              <a:spcBef>
                <a:spcPct val="0"/>
              </a:spcBef>
              <a:buNone/>
            </a:pPr>
            <a:r>
              <a:rPr lang="zh-CN" altLang="en-US" sz="1000" dirty="0">
                <a:solidFill>
                  <a:schemeClr val="tx1">
                    <a:lumMod val="65000"/>
                    <a:lumOff val="35000"/>
                  </a:schemeClr>
                </a:solidFill>
                <a:sym typeface="微软雅黑" pitchFamily="34" charset="-122"/>
              </a:rPr>
              <a:t>点击添加描述总结</a:t>
            </a:r>
            <a:r>
              <a:rPr lang="en-US" altLang="zh-CN" sz="1000" dirty="0">
                <a:solidFill>
                  <a:schemeClr val="tx1">
                    <a:lumMod val="65000"/>
                    <a:lumOff val="35000"/>
                  </a:schemeClr>
                </a:solidFill>
                <a:sym typeface="微软雅黑" pitchFamily="34" charset="-122"/>
              </a:rPr>
              <a:t> </a:t>
            </a:r>
            <a:endParaRPr lang="zh-CN" altLang="en-US" sz="1000" dirty="0">
              <a:solidFill>
                <a:schemeClr val="tx1">
                  <a:lumMod val="65000"/>
                  <a:lumOff val="35000"/>
                </a:schemeClr>
              </a:solidFill>
              <a:sym typeface="微软雅黑" pitchFamily="34" charset="-122"/>
            </a:endParaRPr>
          </a:p>
        </p:txBody>
      </p:sp>
      <p:sp>
        <p:nvSpPr>
          <p:cNvPr id="33" name="矩形 82"/>
          <p:cNvSpPr>
            <a:spLocks noChangeArrowheads="1"/>
          </p:cNvSpPr>
          <p:nvPr/>
        </p:nvSpPr>
        <p:spPr bwMode="auto">
          <a:xfrm>
            <a:off x="5744825" y="2749482"/>
            <a:ext cx="1366485" cy="26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45" tIns="40323" rIns="80645" bIns="4032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411"/>
              </a:lnSpc>
              <a:spcBef>
                <a:spcPct val="0"/>
              </a:spcBef>
              <a:buNone/>
            </a:pPr>
            <a:r>
              <a:rPr lang="zh-CN" altLang="en-US" sz="1000" dirty="0">
                <a:solidFill>
                  <a:schemeClr val="tx1">
                    <a:lumMod val="65000"/>
                    <a:lumOff val="35000"/>
                  </a:schemeClr>
                </a:solidFill>
                <a:sym typeface="微软雅黑" pitchFamily="34" charset="-122"/>
              </a:rPr>
              <a:t>点击添加描述总结</a:t>
            </a:r>
          </a:p>
        </p:txBody>
      </p:sp>
      <p:sp>
        <p:nvSpPr>
          <p:cNvPr id="34" name="矩形 85"/>
          <p:cNvSpPr>
            <a:spLocks noChangeArrowheads="1"/>
          </p:cNvSpPr>
          <p:nvPr/>
        </p:nvSpPr>
        <p:spPr bwMode="auto">
          <a:xfrm>
            <a:off x="6065747" y="3362192"/>
            <a:ext cx="2323291" cy="34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06" tIns="43202" rIns="86406" bIns="432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1600" b="1" dirty="0">
                <a:solidFill>
                  <a:schemeClr val="tx1">
                    <a:lumMod val="65000"/>
                    <a:lumOff val="35000"/>
                  </a:schemeClr>
                </a:solidFill>
                <a:sym typeface="微软雅黑" pitchFamily="34" charset="-122"/>
              </a:rPr>
              <a:t>添加主要观点</a:t>
            </a:r>
            <a:endParaRPr lang="zh-CN" altLang="en-US" sz="1600" dirty="0">
              <a:solidFill>
                <a:schemeClr val="tx1">
                  <a:lumMod val="65000"/>
                  <a:lumOff val="35000"/>
                </a:schemeClr>
              </a:solidFill>
              <a:latin typeface="Arial" charset="0"/>
            </a:endParaRPr>
          </a:p>
        </p:txBody>
      </p:sp>
      <p:sp>
        <p:nvSpPr>
          <p:cNvPr id="35" name="文本框 13"/>
          <p:cNvSpPr txBox="1"/>
          <p:nvPr/>
        </p:nvSpPr>
        <p:spPr>
          <a:xfrm>
            <a:off x="5684506" y="3718362"/>
            <a:ext cx="2740626" cy="792262"/>
          </a:xfrm>
          <a:prstGeom prst="rect">
            <a:avLst/>
          </a:prstGeom>
          <a:noFill/>
        </p:spPr>
        <p:txBody>
          <a:bodyPr wrap="square" lIns="68576" tIns="34287" rIns="68576" bIns="34287" rtlCol="0">
            <a:spAutoFit/>
          </a:bodyPr>
          <a:lstStyle/>
          <a:p>
            <a:pPr>
              <a:lnSpc>
                <a:spcPct val="120000"/>
              </a:lnSpc>
              <a:spcBef>
                <a:spcPct val="0"/>
              </a:spcBef>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36" name="椭圆 56"/>
          <p:cNvSpPr>
            <a:spLocks noChangeArrowheads="1"/>
          </p:cNvSpPr>
          <p:nvPr/>
        </p:nvSpPr>
        <p:spPr bwMode="auto">
          <a:xfrm rot="21019161">
            <a:off x="958520" y="2475016"/>
            <a:ext cx="383624" cy="383691"/>
          </a:xfrm>
          <a:prstGeom prst="ellipse">
            <a:avLst/>
          </a:prstGeom>
          <a:solidFill>
            <a:srgbClr val="FFC553"/>
          </a:solidFill>
          <a:ln>
            <a:noFill/>
          </a:ln>
          <a:extLst/>
        </p:spPr>
        <p:txBody>
          <a:bodyPr lIns="80645" tIns="40323" rIns="80645" bIns="40323"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37" name="椭圆 58"/>
          <p:cNvSpPr>
            <a:spLocks noChangeArrowheads="1"/>
          </p:cNvSpPr>
          <p:nvPr/>
        </p:nvSpPr>
        <p:spPr bwMode="auto">
          <a:xfrm>
            <a:off x="3628186" y="4056594"/>
            <a:ext cx="492831" cy="494318"/>
          </a:xfrm>
          <a:prstGeom prst="ellipse">
            <a:avLst/>
          </a:prstGeom>
          <a:solidFill>
            <a:srgbClr val="FFC553"/>
          </a:solidFill>
          <a:ln>
            <a:noFill/>
          </a:ln>
          <a:extLst/>
        </p:spPr>
        <p:txBody>
          <a:bodyPr lIns="80645" tIns="40323" rIns="80645" bIns="40323"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38" name="椭圆 70"/>
          <p:cNvSpPr>
            <a:spLocks noChangeArrowheads="1"/>
          </p:cNvSpPr>
          <p:nvPr/>
        </p:nvSpPr>
        <p:spPr bwMode="auto">
          <a:xfrm>
            <a:off x="7600074" y="2066984"/>
            <a:ext cx="569836" cy="569935"/>
          </a:xfrm>
          <a:prstGeom prst="ellipse">
            <a:avLst/>
          </a:prstGeom>
          <a:solidFill>
            <a:srgbClr val="FFC553"/>
          </a:solidFill>
          <a:ln>
            <a:noFill/>
          </a:ln>
          <a:extLst/>
        </p:spPr>
        <p:txBody>
          <a:bodyPr lIns="80645" tIns="40323" rIns="80645" bIns="40323"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600">
              <a:solidFill>
                <a:srgbClr val="FFFFFF"/>
              </a:solidFill>
              <a:sym typeface="微软雅黑" pitchFamily="34" charset="-122"/>
            </a:endParaRPr>
          </a:p>
        </p:txBody>
      </p:sp>
      <p:sp>
        <p:nvSpPr>
          <p:cNvPr id="39" name="矩形 38"/>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市场布局</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40" name="矩形 39"/>
          <p:cNvSpPr/>
          <p:nvPr/>
        </p:nvSpPr>
        <p:spPr>
          <a:xfrm>
            <a:off x="3883670" y="391765"/>
            <a:ext cx="1509388" cy="307777"/>
          </a:xfrm>
          <a:prstGeom prst="rect">
            <a:avLst/>
          </a:prstGeom>
        </p:spPr>
        <p:txBody>
          <a:bodyPr wrap="none">
            <a:spAutoFit/>
          </a:bodyPr>
          <a:lstStyle/>
          <a:p>
            <a:r>
              <a:rPr lang="en-US" altLang="zh-CN" sz="1400" dirty="0"/>
              <a:t>The market layout</a:t>
            </a:r>
          </a:p>
        </p:txBody>
      </p:sp>
      <p:cxnSp>
        <p:nvCxnSpPr>
          <p:cNvPr id="41" name="直接连接符 40"/>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1352806600"/>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right)">
                                          <p:cBhvr>
                                            <p:cTn id="7" dur="1000"/>
                                            <p:tgtEl>
                                              <p:spTgt spid="41"/>
                                            </p:tgtEl>
                                          </p:cBhvr>
                                        </p:animEffect>
                                      </p:childTnLst>
                                    </p:cTn>
                                  </p:par>
                                  <p:par>
                                    <p:cTn id="8" presetID="22" presetClass="entr" presetSubtype="8"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left)">
                                          <p:cBhvr>
                                            <p:cTn id="10" dur="10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39"/>
                                            </p:tgtEl>
                                            <p:attrNameLst>
                                              <p:attrName>style.visibility</p:attrName>
                                            </p:attrNameLst>
                                          </p:cBhvr>
                                          <p:to>
                                            <p:strVal val="visible"/>
                                          </p:to>
                                        </p:set>
                                        <p:anim calcmode="lin" valueType="num" p14:bounceEnd="72000">
                                          <p:cBhvr additive="base">
                                            <p:cTn id="15" dur="1000" fill="hold"/>
                                            <p:tgtEl>
                                              <p:spTgt spid="39"/>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39"/>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40"/>
                                            </p:tgtEl>
                                            <p:attrNameLst>
                                              <p:attrName>style.visibility</p:attrName>
                                            </p:attrNameLst>
                                          </p:cBhvr>
                                          <p:to>
                                            <p:strVal val="visible"/>
                                          </p:to>
                                        </p:set>
                                        <p:anim calcmode="lin" valueType="num" p14:bounceEnd="72000">
                                          <p:cBhvr additive="base">
                                            <p:cTn id="20" dur="1000" fill="hold"/>
                                            <p:tgtEl>
                                              <p:spTgt spid="40"/>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40"/>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22" presetClass="entr" presetSubtype="8"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par>
                              <p:cTn id="26" fill="hold">
                                <p:stCondLst>
                                  <p:cond delay="4200"/>
                                </p:stCondLst>
                                <p:childTnLst>
                                  <p:par>
                                    <p:cTn id="27" presetID="22" presetClass="entr" presetSubtype="8"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350"/>
                                            <p:tgtEl>
                                              <p:spTgt spid="27"/>
                                            </p:tgtEl>
                                          </p:cBhvr>
                                        </p:animEffect>
                                      </p:childTnLst>
                                    </p:cTn>
                                  </p:par>
                                </p:childTnLst>
                              </p:cTn>
                            </p:par>
                            <p:par>
                              <p:cTn id="30" fill="hold">
                                <p:stCondLst>
                                  <p:cond delay="455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650"/>
                                            <p:tgtEl>
                                              <p:spTgt spid="4"/>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400"/>
                                            <p:tgtEl>
                                              <p:spTgt spid="30"/>
                                            </p:tgtEl>
                                          </p:cBhvr>
                                        </p:animEffect>
                                      </p:childTnLst>
                                    </p:cTn>
                                  </p:par>
                                </p:childTnLst>
                              </p:cTn>
                            </p:par>
                            <p:par>
                              <p:cTn id="37" fill="hold">
                                <p:stCondLst>
                                  <p:cond delay="5200"/>
                                </p:stCondLst>
                                <p:childTnLst>
                                  <p:par>
                                    <p:cTn id="38" presetID="22" presetClass="entr" presetSubtype="8"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350"/>
                                            <p:tgtEl>
                                              <p:spTgt spid="24"/>
                                            </p:tgtEl>
                                          </p:cBhvr>
                                        </p:animEffect>
                                      </p:childTnLst>
                                    </p:cTn>
                                  </p:par>
                                </p:childTnLst>
                              </p:cTn>
                            </p:par>
                            <p:par>
                              <p:cTn id="41" fill="hold">
                                <p:stCondLst>
                                  <p:cond delay="5550"/>
                                </p:stCondLst>
                                <p:childTnLst>
                                  <p:par>
                                    <p:cTn id="42" presetID="22" presetClass="entr" presetSubtype="8"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750"/>
                                            <p:tgtEl>
                                              <p:spTgt spid="9"/>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6300"/>
                                </p:stCondLst>
                                <p:childTnLst>
                                  <p:par>
                                    <p:cTn id="49" presetID="22" presetClass="entr" presetSubtype="8"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450"/>
                                            <p:tgtEl>
                                              <p:spTgt spid="25"/>
                                            </p:tgtEl>
                                          </p:cBhvr>
                                        </p:animEffect>
                                      </p:childTnLst>
                                    </p:cTn>
                                  </p:par>
                                </p:childTnLst>
                              </p:cTn>
                            </p:par>
                            <p:par>
                              <p:cTn id="52" fill="hold">
                                <p:stCondLst>
                                  <p:cond delay="6750"/>
                                </p:stCondLst>
                                <p:childTnLst>
                                  <p:par>
                                    <p:cTn id="53" presetID="22" presetClass="entr" presetSubtype="8"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650"/>
                                            <p:tgtEl>
                                              <p:spTgt spid="14"/>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400"/>
                                            <p:tgtEl>
                                              <p:spTgt spid="32"/>
                                            </p:tgtEl>
                                          </p:cBhvr>
                                        </p:animEffect>
                                      </p:childTnLst>
                                    </p:cTn>
                                  </p:par>
                                </p:childTnLst>
                              </p:cTn>
                            </p:par>
                            <p:par>
                              <p:cTn id="59" fill="hold">
                                <p:stCondLst>
                                  <p:cond delay="7400"/>
                                </p:stCondLst>
                                <p:childTnLst>
                                  <p:par>
                                    <p:cTn id="60" presetID="22" presetClass="entr" presetSubtype="8"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450"/>
                                            <p:tgtEl>
                                              <p:spTgt spid="26"/>
                                            </p:tgtEl>
                                          </p:cBhvr>
                                        </p:animEffect>
                                      </p:childTnLst>
                                    </p:cTn>
                                  </p:par>
                                  <p:par>
                                    <p:cTn id="63" presetID="22" presetClass="entr" presetSubtype="2" fill="hold"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right)">
                                          <p:cBhvr>
                                            <p:cTn id="65" dur="400"/>
                                            <p:tgtEl>
                                              <p:spTgt spid="28"/>
                                            </p:tgtEl>
                                          </p:cBhvr>
                                        </p:animEffect>
                                      </p:childTnLst>
                                    </p:cTn>
                                  </p:par>
                                </p:childTnLst>
                              </p:cTn>
                            </p:par>
                            <p:par>
                              <p:cTn id="66" fill="hold">
                                <p:stCondLst>
                                  <p:cond delay="7850"/>
                                </p:stCondLst>
                                <p:childTnLst>
                                  <p:par>
                                    <p:cTn id="67" presetID="22" presetClass="entr" presetSubtype="8"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750"/>
                                            <p:tgtEl>
                                              <p:spTgt spid="19"/>
                                            </p:tgtEl>
                                          </p:cBhvr>
                                        </p:animEffect>
                                      </p:childTnLst>
                                    </p:cTn>
                                  </p:par>
                                  <p:par>
                                    <p:cTn id="70" presetID="10" presetClass="entr" presetSubtype="0" fill="hold" grpId="0" nodeType="withEffect">
                                      <p:stCondLst>
                                        <p:cond delay="25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right)">
                                          <p:cBhvr>
                                            <p:cTn id="75" dur="400"/>
                                            <p:tgtEl>
                                              <p:spTgt spid="37"/>
                                            </p:tgtEl>
                                          </p:cBhvr>
                                        </p:animEffect>
                                      </p:childTnLst>
                                    </p:cTn>
                                  </p:par>
                                </p:childTnLst>
                              </p:cTn>
                            </p:par>
                            <p:par>
                              <p:cTn id="76" fill="hold">
                                <p:stCondLst>
                                  <p:cond delay="8600"/>
                                </p:stCondLst>
                                <p:childTnLst>
                                  <p:par>
                                    <p:cTn id="77" presetID="22" presetClass="entr" presetSubtype="8" fill="hold"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350"/>
                                            <p:tgtEl>
                                              <p:spTgt spid="29"/>
                                            </p:tgtEl>
                                          </p:cBhvr>
                                        </p:animEffect>
                                      </p:childTnLst>
                                    </p:cTn>
                                  </p:par>
                                </p:childTnLst>
                              </p:cTn>
                            </p:par>
                            <p:par>
                              <p:cTn id="80" fill="hold">
                                <p:stCondLst>
                                  <p:cond delay="895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400"/>
                                            <p:tgtEl>
                                              <p:spTgt spid="38"/>
                                            </p:tgtEl>
                                          </p:cBhvr>
                                        </p:animEffect>
                                      </p:childTnLst>
                                    </p:cTn>
                                  </p:par>
                                </p:childTnLst>
                              </p:cTn>
                            </p:par>
                            <p:par>
                              <p:cTn id="84" fill="hold">
                                <p:stCondLst>
                                  <p:cond delay="9350"/>
                                </p:stCondLst>
                                <p:childTnLst>
                                  <p:par>
                                    <p:cTn id="85" presetID="26" presetClass="emph" presetSubtype="0" fill="hold" nodeType="afterEffect">
                                      <p:stCondLst>
                                        <p:cond delay="0"/>
                                      </p:stCondLst>
                                      <p:childTnLst>
                                        <p:animEffect transition="out" filter="fade">
                                          <p:cBhvr>
                                            <p:cTn id="86" dur="500" tmFilter="0, 0; .2, .5; .8, .5; 1, 0"/>
                                            <p:tgtEl>
                                              <p:spTgt spid="4"/>
                                            </p:tgtEl>
                                          </p:cBhvr>
                                        </p:animEffect>
                                        <p:animScale>
                                          <p:cBhvr>
                                            <p:cTn id="87" dur="250" autoRev="1" fill="hold"/>
                                            <p:tgtEl>
                                              <p:spTgt spid="4"/>
                                            </p:tgtEl>
                                          </p:cBhvr>
                                          <p:by x="105000" y="105000"/>
                                        </p:animScale>
                                      </p:childTnLst>
                                    </p:cTn>
                                  </p:par>
                                  <p:par>
                                    <p:cTn id="88" presetID="26" presetClass="emph" presetSubtype="0" fill="hold" nodeType="withEffect">
                                      <p:stCondLst>
                                        <p:cond delay="500"/>
                                      </p:stCondLst>
                                      <p:childTnLst>
                                        <p:animEffect transition="out" filter="fade">
                                          <p:cBhvr>
                                            <p:cTn id="89" dur="500" tmFilter="0, 0; .2, .5; .8, .5; 1, 0"/>
                                            <p:tgtEl>
                                              <p:spTgt spid="9"/>
                                            </p:tgtEl>
                                          </p:cBhvr>
                                        </p:animEffect>
                                        <p:animScale>
                                          <p:cBhvr>
                                            <p:cTn id="90" dur="250" autoRev="1" fill="hold"/>
                                            <p:tgtEl>
                                              <p:spTgt spid="9"/>
                                            </p:tgtEl>
                                          </p:cBhvr>
                                          <p:by x="105000" y="105000"/>
                                        </p:animScale>
                                      </p:childTnLst>
                                    </p:cTn>
                                  </p:par>
                                  <p:par>
                                    <p:cTn id="91" presetID="26" presetClass="emph" presetSubtype="0" fill="hold" nodeType="withEffect">
                                      <p:stCondLst>
                                        <p:cond delay="250"/>
                                      </p:stCondLst>
                                      <p:childTnLst>
                                        <p:animEffect transition="out" filter="fade">
                                          <p:cBhvr>
                                            <p:cTn id="92" dur="500" tmFilter="0, 0; .2, .5; .8, .5; 1, 0"/>
                                            <p:tgtEl>
                                              <p:spTgt spid="14"/>
                                            </p:tgtEl>
                                          </p:cBhvr>
                                        </p:animEffect>
                                        <p:animScale>
                                          <p:cBhvr>
                                            <p:cTn id="93" dur="250" autoRev="1" fill="hold"/>
                                            <p:tgtEl>
                                              <p:spTgt spid="14"/>
                                            </p:tgtEl>
                                          </p:cBhvr>
                                          <p:by x="105000" y="105000"/>
                                        </p:animScale>
                                      </p:childTnLst>
                                    </p:cTn>
                                  </p:par>
                                  <p:par>
                                    <p:cTn id="94" presetID="26" presetClass="emph" presetSubtype="0" fill="hold" nodeType="withEffect">
                                      <p:stCondLst>
                                        <p:cond delay="750"/>
                                      </p:stCondLst>
                                      <p:childTnLst>
                                        <p:animEffect transition="out" filter="fade">
                                          <p:cBhvr>
                                            <p:cTn id="95" dur="500" tmFilter="0, 0; .2, .5; .8, .5; 1, 0"/>
                                            <p:tgtEl>
                                              <p:spTgt spid="19"/>
                                            </p:tgtEl>
                                          </p:cBhvr>
                                        </p:animEffect>
                                        <p:animScale>
                                          <p:cBhvr>
                                            <p:cTn id="96" dur="250" autoRev="1" fill="hold"/>
                                            <p:tgtEl>
                                              <p:spTgt spid="19"/>
                                            </p:tgtEl>
                                          </p:cBhvr>
                                          <p:by x="105000" y="105000"/>
                                        </p:animScale>
                                      </p:childTnLst>
                                    </p:cTn>
                                  </p:par>
                                </p:childTnLst>
                              </p:cTn>
                            </p:par>
                            <p:par>
                              <p:cTn id="97" fill="hold">
                                <p:stCondLst>
                                  <p:cond delay="10600"/>
                                </p:stCondLst>
                                <p:childTnLst>
                                  <p:par>
                                    <p:cTn id="98" presetID="22" presetClass="entr" presetSubtype="2" fill="hold" grpId="0" nodeType="after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wipe(right)">
                                          <p:cBhvr>
                                            <p:cTn id="100" dur="500"/>
                                            <p:tgtEl>
                                              <p:spTgt spid="34"/>
                                            </p:tgtEl>
                                          </p:cBhvr>
                                        </p:animEffect>
                                      </p:childTnLst>
                                    </p:cTn>
                                  </p:par>
                                  <p:par>
                                    <p:cTn id="101" presetID="22" presetClass="entr" presetSubtype="2"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wipe(right)">
                                          <p:cBhvr>
                                            <p:cTn id="10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animBg="1"/>
          <p:bldP spid="37" grpId="0" animBg="1"/>
          <p:bldP spid="38" grpId="0" animBg="1"/>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right)">
                                          <p:cBhvr>
                                            <p:cTn id="7" dur="1000"/>
                                            <p:tgtEl>
                                              <p:spTgt spid="41"/>
                                            </p:tgtEl>
                                          </p:cBhvr>
                                        </p:animEffect>
                                      </p:childTnLst>
                                    </p:cTn>
                                  </p:par>
                                  <p:par>
                                    <p:cTn id="8" presetID="22" presetClass="entr" presetSubtype="8"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left)">
                                          <p:cBhvr>
                                            <p:cTn id="10" dur="10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1000" fill="hold"/>
                                            <p:tgtEl>
                                              <p:spTgt spid="39"/>
                                            </p:tgtEl>
                                            <p:attrNameLst>
                                              <p:attrName>ppt_x</p:attrName>
                                            </p:attrNameLst>
                                          </p:cBhvr>
                                          <p:tavLst>
                                            <p:tav tm="0">
                                              <p:val>
                                                <p:strVal val="#ppt_x"/>
                                              </p:val>
                                            </p:tav>
                                            <p:tav tm="100000">
                                              <p:val>
                                                <p:strVal val="#ppt_x"/>
                                              </p:val>
                                            </p:tav>
                                          </p:tavLst>
                                        </p:anim>
                                        <p:anim calcmode="lin" valueType="num">
                                          <p:cBhvr additive="base">
                                            <p:cTn id="16" dur="1000" fill="hold"/>
                                            <p:tgtEl>
                                              <p:spTgt spid="39"/>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1000" fill="hold"/>
                                            <p:tgtEl>
                                              <p:spTgt spid="40"/>
                                            </p:tgtEl>
                                            <p:attrNameLst>
                                              <p:attrName>ppt_x</p:attrName>
                                            </p:attrNameLst>
                                          </p:cBhvr>
                                          <p:tavLst>
                                            <p:tav tm="0">
                                              <p:val>
                                                <p:strVal val="1+#ppt_w/2"/>
                                              </p:val>
                                            </p:tav>
                                            <p:tav tm="100000">
                                              <p:val>
                                                <p:strVal val="#ppt_x"/>
                                              </p:val>
                                            </p:tav>
                                          </p:tavLst>
                                        </p:anim>
                                        <p:anim calcmode="lin" valueType="num">
                                          <p:cBhvr additive="base">
                                            <p:cTn id="21" dur="1000" fill="hold"/>
                                            <p:tgtEl>
                                              <p:spTgt spid="40"/>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22" presetClass="entr" presetSubtype="8"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par>
                              <p:cTn id="26" fill="hold">
                                <p:stCondLst>
                                  <p:cond delay="4200"/>
                                </p:stCondLst>
                                <p:childTnLst>
                                  <p:par>
                                    <p:cTn id="27" presetID="22" presetClass="entr" presetSubtype="8"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350"/>
                                            <p:tgtEl>
                                              <p:spTgt spid="27"/>
                                            </p:tgtEl>
                                          </p:cBhvr>
                                        </p:animEffect>
                                      </p:childTnLst>
                                    </p:cTn>
                                  </p:par>
                                </p:childTnLst>
                              </p:cTn>
                            </p:par>
                            <p:par>
                              <p:cTn id="30" fill="hold">
                                <p:stCondLst>
                                  <p:cond delay="455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650"/>
                                            <p:tgtEl>
                                              <p:spTgt spid="4"/>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400"/>
                                            <p:tgtEl>
                                              <p:spTgt spid="30"/>
                                            </p:tgtEl>
                                          </p:cBhvr>
                                        </p:animEffect>
                                      </p:childTnLst>
                                    </p:cTn>
                                  </p:par>
                                </p:childTnLst>
                              </p:cTn>
                            </p:par>
                            <p:par>
                              <p:cTn id="37" fill="hold">
                                <p:stCondLst>
                                  <p:cond delay="5200"/>
                                </p:stCondLst>
                                <p:childTnLst>
                                  <p:par>
                                    <p:cTn id="38" presetID="22" presetClass="entr" presetSubtype="8"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350"/>
                                            <p:tgtEl>
                                              <p:spTgt spid="24"/>
                                            </p:tgtEl>
                                          </p:cBhvr>
                                        </p:animEffect>
                                      </p:childTnLst>
                                    </p:cTn>
                                  </p:par>
                                </p:childTnLst>
                              </p:cTn>
                            </p:par>
                            <p:par>
                              <p:cTn id="41" fill="hold">
                                <p:stCondLst>
                                  <p:cond delay="5550"/>
                                </p:stCondLst>
                                <p:childTnLst>
                                  <p:par>
                                    <p:cTn id="42" presetID="22" presetClass="entr" presetSubtype="8"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750"/>
                                            <p:tgtEl>
                                              <p:spTgt spid="9"/>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6300"/>
                                </p:stCondLst>
                                <p:childTnLst>
                                  <p:par>
                                    <p:cTn id="49" presetID="22" presetClass="entr" presetSubtype="8"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450"/>
                                            <p:tgtEl>
                                              <p:spTgt spid="25"/>
                                            </p:tgtEl>
                                          </p:cBhvr>
                                        </p:animEffect>
                                      </p:childTnLst>
                                    </p:cTn>
                                  </p:par>
                                </p:childTnLst>
                              </p:cTn>
                            </p:par>
                            <p:par>
                              <p:cTn id="52" fill="hold">
                                <p:stCondLst>
                                  <p:cond delay="6750"/>
                                </p:stCondLst>
                                <p:childTnLst>
                                  <p:par>
                                    <p:cTn id="53" presetID="22" presetClass="entr" presetSubtype="8"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650"/>
                                            <p:tgtEl>
                                              <p:spTgt spid="14"/>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400"/>
                                            <p:tgtEl>
                                              <p:spTgt spid="32"/>
                                            </p:tgtEl>
                                          </p:cBhvr>
                                        </p:animEffect>
                                      </p:childTnLst>
                                    </p:cTn>
                                  </p:par>
                                </p:childTnLst>
                              </p:cTn>
                            </p:par>
                            <p:par>
                              <p:cTn id="59" fill="hold">
                                <p:stCondLst>
                                  <p:cond delay="7400"/>
                                </p:stCondLst>
                                <p:childTnLst>
                                  <p:par>
                                    <p:cTn id="60" presetID="22" presetClass="entr" presetSubtype="8"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450"/>
                                            <p:tgtEl>
                                              <p:spTgt spid="26"/>
                                            </p:tgtEl>
                                          </p:cBhvr>
                                        </p:animEffect>
                                      </p:childTnLst>
                                    </p:cTn>
                                  </p:par>
                                  <p:par>
                                    <p:cTn id="63" presetID="22" presetClass="entr" presetSubtype="2" fill="hold"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right)">
                                          <p:cBhvr>
                                            <p:cTn id="65" dur="400"/>
                                            <p:tgtEl>
                                              <p:spTgt spid="28"/>
                                            </p:tgtEl>
                                          </p:cBhvr>
                                        </p:animEffect>
                                      </p:childTnLst>
                                    </p:cTn>
                                  </p:par>
                                </p:childTnLst>
                              </p:cTn>
                            </p:par>
                            <p:par>
                              <p:cTn id="66" fill="hold">
                                <p:stCondLst>
                                  <p:cond delay="7850"/>
                                </p:stCondLst>
                                <p:childTnLst>
                                  <p:par>
                                    <p:cTn id="67" presetID="22" presetClass="entr" presetSubtype="8"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750"/>
                                            <p:tgtEl>
                                              <p:spTgt spid="19"/>
                                            </p:tgtEl>
                                          </p:cBhvr>
                                        </p:animEffect>
                                      </p:childTnLst>
                                    </p:cTn>
                                  </p:par>
                                  <p:par>
                                    <p:cTn id="70" presetID="10" presetClass="entr" presetSubtype="0" fill="hold" grpId="0" nodeType="withEffect">
                                      <p:stCondLst>
                                        <p:cond delay="25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right)">
                                          <p:cBhvr>
                                            <p:cTn id="75" dur="400"/>
                                            <p:tgtEl>
                                              <p:spTgt spid="37"/>
                                            </p:tgtEl>
                                          </p:cBhvr>
                                        </p:animEffect>
                                      </p:childTnLst>
                                    </p:cTn>
                                  </p:par>
                                </p:childTnLst>
                              </p:cTn>
                            </p:par>
                            <p:par>
                              <p:cTn id="76" fill="hold">
                                <p:stCondLst>
                                  <p:cond delay="8600"/>
                                </p:stCondLst>
                                <p:childTnLst>
                                  <p:par>
                                    <p:cTn id="77" presetID="22" presetClass="entr" presetSubtype="8" fill="hold"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350"/>
                                            <p:tgtEl>
                                              <p:spTgt spid="29"/>
                                            </p:tgtEl>
                                          </p:cBhvr>
                                        </p:animEffect>
                                      </p:childTnLst>
                                    </p:cTn>
                                  </p:par>
                                </p:childTnLst>
                              </p:cTn>
                            </p:par>
                            <p:par>
                              <p:cTn id="80" fill="hold">
                                <p:stCondLst>
                                  <p:cond delay="895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400"/>
                                            <p:tgtEl>
                                              <p:spTgt spid="38"/>
                                            </p:tgtEl>
                                          </p:cBhvr>
                                        </p:animEffect>
                                      </p:childTnLst>
                                    </p:cTn>
                                  </p:par>
                                </p:childTnLst>
                              </p:cTn>
                            </p:par>
                            <p:par>
                              <p:cTn id="84" fill="hold">
                                <p:stCondLst>
                                  <p:cond delay="9350"/>
                                </p:stCondLst>
                                <p:childTnLst>
                                  <p:par>
                                    <p:cTn id="85" presetID="26" presetClass="emph" presetSubtype="0" fill="hold" nodeType="afterEffect">
                                      <p:stCondLst>
                                        <p:cond delay="0"/>
                                      </p:stCondLst>
                                      <p:childTnLst>
                                        <p:animEffect transition="out" filter="fade">
                                          <p:cBhvr>
                                            <p:cTn id="86" dur="500" tmFilter="0, 0; .2, .5; .8, .5; 1, 0"/>
                                            <p:tgtEl>
                                              <p:spTgt spid="4"/>
                                            </p:tgtEl>
                                          </p:cBhvr>
                                        </p:animEffect>
                                        <p:animScale>
                                          <p:cBhvr>
                                            <p:cTn id="87" dur="250" autoRev="1" fill="hold"/>
                                            <p:tgtEl>
                                              <p:spTgt spid="4"/>
                                            </p:tgtEl>
                                          </p:cBhvr>
                                          <p:by x="105000" y="105000"/>
                                        </p:animScale>
                                      </p:childTnLst>
                                    </p:cTn>
                                  </p:par>
                                  <p:par>
                                    <p:cTn id="88" presetID="26" presetClass="emph" presetSubtype="0" fill="hold" nodeType="withEffect">
                                      <p:stCondLst>
                                        <p:cond delay="500"/>
                                      </p:stCondLst>
                                      <p:childTnLst>
                                        <p:animEffect transition="out" filter="fade">
                                          <p:cBhvr>
                                            <p:cTn id="89" dur="500" tmFilter="0, 0; .2, .5; .8, .5; 1, 0"/>
                                            <p:tgtEl>
                                              <p:spTgt spid="9"/>
                                            </p:tgtEl>
                                          </p:cBhvr>
                                        </p:animEffect>
                                        <p:animScale>
                                          <p:cBhvr>
                                            <p:cTn id="90" dur="250" autoRev="1" fill="hold"/>
                                            <p:tgtEl>
                                              <p:spTgt spid="9"/>
                                            </p:tgtEl>
                                          </p:cBhvr>
                                          <p:by x="105000" y="105000"/>
                                        </p:animScale>
                                      </p:childTnLst>
                                    </p:cTn>
                                  </p:par>
                                  <p:par>
                                    <p:cTn id="91" presetID="26" presetClass="emph" presetSubtype="0" fill="hold" nodeType="withEffect">
                                      <p:stCondLst>
                                        <p:cond delay="250"/>
                                      </p:stCondLst>
                                      <p:childTnLst>
                                        <p:animEffect transition="out" filter="fade">
                                          <p:cBhvr>
                                            <p:cTn id="92" dur="500" tmFilter="0, 0; .2, .5; .8, .5; 1, 0"/>
                                            <p:tgtEl>
                                              <p:spTgt spid="14"/>
                                            </p:tgtEl>
                                          </p:cBhvr>
                                        </p:animEffect>
                                        <p:animScale>
                                          <p:cBhvr>
                                            <p:cTn id="93" dur="250" autoRev="1" fill="hold"/>
                                            <p:tgtEl>
                                              <p:spTgt spid="14"/>
                                            </p:tgtEl>
                                          </p:cBhvr>
                                          <p:by x="105000" y="105000"/>
                                        </p:animScale>
                                      </p:childTnLst>
                                    </p:cTn>
                                  </p:par>
                                  <p:par>
                                    <p:cTn id="94" presetID="26" presetClass="emph" presetSubtype="0" fill="hold" nodeType="withEffect">
                                      <p:stCondLst>
                                        <p:cond delay="750"/>
                                      </p:stCondLst>
                                      <p:childTnLst>
                                        <p:animEffect transition="out" filter="fade">
                                          <p:cBhvr>
                                            <p:cTn id="95" dur="500" tmFilter="0, 0; .2, .5; .8, .5; 1, 0"/>
                                            <p:tgtEl>
                                              <p:spTgt spid="19"/>
                                            </p:tgtEl>
                                          </p:cBhvr>
                                        </p:animEffect>
                                        <p:animScale>
                                          <p:cBhvr>
                                            <p:cTn id="96" dur="250" autoRev="1" fill="hold"/>
                                            <p:tgtEl>
                                              <p:spTgt spid="19"/>
                                            </p:tgtEl>
                                          </p:cBhvr>
                                          <p:by x="105000" y="105000"/>
                                        </p:animScale>
                                      </p:childTnLst>
                                    </p:cTn>
                                  </p:par>
                                </p:childTnLst>
                              </p:cTn>
                            </p:par>
                            <p:par>
                              <p:cTn id="97" fill="hold">
                                <p:stCondLst>
                                  <p:cond delay="10600"/>
                                </p:stCondLst>
                                <p:childTnLst>
                                  <p:par>
                                    <p:cTn id="98" presetID="22" presetClass="entr" presetSubtype="2" fill="hold" grpId="0" nodeType="after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wipe(right)">
                                          <p:cBhvr>
                                            <p:cTn id="100" dur="500"/>
                                            <p:tgtEl>
                                              <p:spTgt spid="34"/>
                                            </p:tgtEl>
                                          </p:cBhvr>
                                        </p:animEffect>
                                      </p:childTnLst>
                                    </p:cTn>
                                  </p:par>
                                  <p:par>
                                    <p:cTn id="101" presetID="22" presetClass="entr" presetSubtype="2"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wipe(right)">
                                          <p:cBhvr>
                                            <p:cTn id="10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animBg="1"/>
          <p:bldP spid="37" grpId="0" animBg="1"/>
          <p:bldP spid="38" grpId="0" animBg="1"/>
          <p:bldP spid="39" grpId="0"/>
          <p:bldP spid="40"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1151620" y="1311610"/>
            <a:ext cx="1584176" cy="31196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FFC553"/>
          </a:solid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 name="Freeform 25"/>
          <p:cNvSpPr>
            <a:spLocks/>
          </p:cNvSpPr>
          <p:nvPr/>
        </p:nvSpPr>
        <p:spPr bwMode="auto">
          <a:xfrm>
            <a:off x="1151620" y="1786977"/>
            <a:ext cx="325976" cy="48744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B6302D"/>
              </a:solidFill>
              <a:effectLst/>
              <a:uLnTx/>
              <a:uFillTx/>
            </a:endParaRPr>
          </a:p>
        </p:txBody>
      </p:sp>
      <p:sp>
        <p:nvSpPr>
          <p:cNvPr id="6" name="矩形 5"/>
          <p:cNvSpPr/>
          <p:nvPr/>
        </p:nvSpPr>
        <p:spPr>
          <a:xfrm>
            <a:off x="1184641" y="1858731"/>
            <a:ext cx="216024" cy="369332"/>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schemeClr val="tx1">
                    <a:lumMod val="65000"/>
                    <a:lumOff val="35000"/>
                  </a:schemeClr>
                </a:solidFill>
                <a:effectLst/>
                <a:uLnTx/>
                <a:uFillTx/>
                <a:latin typeface="Swiss911 UCm BT" pitchFamily="34" charset="0"/>
              </a:rPr>
              <a:t>1</a:t>
            </a:r>
            <a:endParaRPr kumimoji="0" lang="zh-CN" altLang="en-US" sz="2400" b="0" i="0" u="none" strike="noStrike" kern="0" cap="none" spc="0" normalizeH="0" baseline="0" noProof="0" dirty="0">
              <a:ln>
                <a:noFill/>
              </a:ln>
              <a:solidFill>
                <a:schemeClr val="tx1">
                  <a:lumMod val="65000"/>
                  <a:lumOff val="35000"/>
                </a:schemeClr>
              </a:solidFill>
              <a:effectLst/>
              <a:uLnTx/>
              <a:uFillTx/>
              <a:latin typeface="Swiss911 UCm BT" pitchFamily="34" charset="0"/>
            </a:endParaRPr>
          </a:p>
        </p:txBody>
      </p:sp>
      <p:sp>
        <p:nvSpPr>
          <p:cNvPr id="7" name="TextBox 46"/>
          <p:cNvSpPr txBox="1"/>
          <p:nvPr/>
        </p:nvSpPr>
        <p:spPr>
          <a:xfrm>
            <a:off x="1390560" y="2509140"/>
            <a:ext cx="1129212" cy="1092607"/>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a:ea typeface="微软雅黑"/>
              </a:rPr>
              <a:t>点击输入简要文字内容，文字内容需概括精炼，不用多余的文字修饰，言简意赅的说明该项内容。</a:t>
            </a:r>
            <a:endParaRPr kumimoji="0" lang="en-US" altLang="zh-CN" sz="900" b="0" i="0" u="none" strike="noStrike" kern="0" cap="none" spc="0" normalizeH="0" baseline="0" noProof="0" dirty="0" smtClean="0">
              <a:ln>
                <a:noFill/>
              </a:ln>
              <a:solidFill>
                <a:sysClr val="window" lastClr="FFFFFF"/>
              </a:solidFill>
              <a:effectLst/>
              <a:uLnTx/>
              <a:uFillTx/>
              <a:latin typeface="微软雅黑"/>
              <a:ea typeface="微软雅黑"/>
            </a:endParaRPr>
          </a:p>
        </p:txBody>
      </p:sp>
      <p:sp>
        <p:nvSpPr>
          <p:cNvPr id="8" name="TextBox 47"/>
          <p:cNvSpPr txBox="1"/>
          <p:nvPr/>
        </p:nvSpPr>
        <p:spPr>
          <a:xfrm>
            <a:off x="1434450" y="1861420"/>
            <a:ext cx="1005403"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输入标题</a:t>
            </a:r>
            <a:endPar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9" name="Freeform 5"/>
          <p:cNvSpPr>
            <a:spLocks/>
          </p:cNvSpPr>
          <p:nvPr/>
        </p:nvSpPr>
        <p:spPr bwMode="auto">
          <a:xfrm>
            <a:off x="2951820" y="1311610"/>
            <a:ext cx="1584176" cy="31196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F18D1B"/>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Freeform 25"/>
          <p:cNvSpPr>
            <a:spLocks/>
          </p:cNvSpPr>
          <p:nvPr/>
        </p:nvSpPr>
        <p:spPr bwMode="auto">
          <a:xfrm>
            <a:off x="2951820" y="1786977"/>
            <a:ext cx="325976" cy="48744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32B36"/>
              </a:solidFill>
              <a:effectLst/>
              <a:uLnTx/>
              <a:uFillTx/>
            </a:endParaRPr>
          </a:p>
        </p:txBody>
      </p:sp>
      <p:sp>
        <p:nvSpPr>
          <p:cNvPr id="11" name="矩形 10"/>
          <p:cNvSpPr/>
          <p:nvPr/>
        </p:nvSpPr>
        <p:spPr>
          <a:xfrm>
            <a:off x="2984841" y="1858731"/>
            <a:ext cx="216024" cy="369332"/>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schemeClr val="tx1">
                    <a:lumMod val="65000"/>
                    <a:lumOff val="35000"/>
                  </a:schemeClr>
                </a:solidFill>
                <a:effectLst/>
                <a:uLnTx/>
                <a:uFillTx/>
                <a:latin typeface="Swiss911 UCm BT" pitchFamily="34" charset="0"/>
              </a:rPr>
              <a:t>2</a:t>
            </a:r>
            <a:endParaRPr kumimoji="0" lang="zh-CN" altLang="en-US" sz="2400" b="0" i="0" u="none" strike="noStrike" kern="0" cap="none" spc="0" normalizeH="0" baseline="0" noProof="0" dirty="0">
              <a:ln>
                <a:noFill/>
              </a:ln>
              <a:solidFill>
                <a:schemeClr val="tx1">
                  <a:lumMod val="65000"/>
                  <a:lumOff val="35000"/>
                </a:schemeClr>
              </a:solidFill>
              <a:effectLst/>
              <a:uLnTx/>
              <a:uFillTx/>
              <a:latin typeface="Swiss911 UCm BT" pitchFamily="34" charset="0"/>
            </a:endParaRPr>
          </a:p>
        </p:txBody>
      </p:sp>
      <p:sp>
        <p:nvSpPr>
          <p:cNvPr id="12" name="TextBox 51"/>
          <p:cNvSpPr txBox="1"/>
          <p:nvPr/>
        </p:nvSpPr>
        <p:spPr>
          <a:xfrm>
            <a:off x="3190760" y="2509140"/>
            <a:ext cx="1129212" cy="1092607"/>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a:ea typeface="微软雅黑"/>
              </a:rPr>
              <a:t>点击输入简要文字内容，文字内容需概括精炼，不用多余的文字修饰，言简意赅的说明该项内容。</a:t>
            </a:r>
            <a:endParaRPr kumimoji="0" lang="en-US" altLang="zh-CN" sz="900" b="0" i="0" u="none" strike="noStrike" kern="0" cap="none" spc="0" normalizeH="0" baseline="0" noProof="0" dirty="0" smtClean="0">
              <a:ln>
                <a:noFill/>
              </a:ln>
              <a:solidFill>
                <a:sysClr val="window" lastClr="FFFFFF"/>
              </a:solidFill>
              <a:effectLst/>
              <a:uLnTx/>
              <a:uFillTx/>
              <a:latin typeface="微软雅黑"/>
              <a:ea typeface="微软雅黑"/>
            </a:endParaRPr>
          </a:p>
        </p:txBody>
      </p:sp>
      <p:sp>
        <p:nvSpPr>
          <p:cNvPr id="13" name="TextBox 52"/>
          <p:cNvSpPr txBox="1"/>
          <p:nvPr/>
        </p:nvSpPr>
        <p:spPr>
          <a:xfrm>
            <a:off x="3234650" y="1861420"/>
            <a:ext cx="1005403"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输入标题</a:t>
            </a:r>
            <a:endPar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4" name="Freeform 5"/>
          <p:cNvSpPr>
            <a:spLocks/>
          </p:cNvSpPr>
          <p:nvPr/>
        </p:nvSpPr>
        <p:spPr bwMode="auto">
          <a:xfrm>
            <a:off x="4752020" y="1311610"/>
            <a:ext cx="1584176" cy="31196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FFC553"/>
          </a:solidFill>
          <a:ln w="1270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25"/>
          <p:cNvSpPr>
            <a:spLocks/>
          </p:cNvSpPr>
          <p:nvPr/>
        </p:nvSpPr>
        <p:spPr bwMode="auto">
          <a:xfrm>
            <a:off x="4752020" y="1786977"/>
            <a:ext cx="325976" cy="48744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B6302D"/>
              </a:solidFill>
              <a:effectLst/>
              <a:uLnTx/>
              <a:uFillTx/>
            </a:endParaRPr>
          </a:p>
        </p:txBody>
      </p:sp>
      <p:sp>
        <p:nvSpPr>
          <p:cNvPr id="16" name="矩形 15"/>
          <p:cNvSpPr/>
          <p:nvPr/>
        </p:nvSpPr>
        <p:spPr>
          <a:xfrm>
            <a:off x="4785041" y="1858731"/>
            <a:ext cx="216024" cy="369332"/>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schemeClr val="tx1">
                    <a:lumMod val="65000"/>
                    <a:lumOff val="35000"/>
                  </a:schemeClr>
                </a:solidFill>
                <a:effectLst/>
                <a:uLnTx/>
                <a:uFillTx/>
                <a:latin typeface="Swiss911 UCm BT" pitchFamily="34" charset="0"/>
              </a:rPr>
              <a:t>3</a:t>
            </a:r>
            <a:endParaRPr kumimoji="0" lang="zh-CN" altLang="en-US" sz="2400" b="0" i="0" u="none" strike="noStrike" kern="0" cap="none" spc="0" normalizeH="0" baseline="0" noProof="0" dirty="0">
              <a:ln>
                <a:noFill/>
              </a:ln>
              <a:solidFill>
                <a:schemeClr val="tx1">
                  <a:lumMod val="65000"/>
                  <a:lumOff val="35000"/>
                </a:schemeClr>
              </a:solidFill>
              <a:effectLst/>
              <a:uLnTx/>
              <a:uFillTx/>
              <a:latin typeface="Swiss911 UCm BT" pitchFamily="34" charset="0"/>
            </a:endParaRPr>
          </a:p>
        </p:txBody>
      </p:sp>
      <p:sp>
        <p:nvSpPr>
          <p:cNvPr id="17" name="TextBox 56"/>
          <p:cNvSpPr txBox="1"/>
          <p:nvPr/>
        </p:nvSpPr>
        <p:spPr>
          <a:xfrm>
            <a:off x="4990960" y="2509140"/>
            <a:ext cx="1129212" cy="1092607"/>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a:ea typeface="微软雅黑"/>
              </a:rPr>
              <a:t>点击输入简要文字内容，文字内容需概括精炼，不用多余的文字修饰，言简意赅的说明该项内容。</a:t>
            </a:r>
            <a:endParaRPr kumimoji="0" lang="en-US" altLang="zh-CN" sz="900" b="0" i="0" u="none" strike="noStrike" kern="0" cap="none" spc="0" normalizeH="0" baseline="0" noProof="0" dirty="0" smtClean="0">
              <a:ln>
                <a:noFill/>
              </a:ln>
              <a:solidFill>
                <a:sysClr val="window" lastClr="FFFFFF"/>
              </a:solidFill>
              <a:effectLst/>
              <a:uLnTx/>
              <a:uFillTx/>
              <a:latin typeface="微软雅黑"/>
              <a:ea typeface="微软雅黑"/>
            </a:endParaRPr>
          </a:p>
        </p:txBody>
      </p:sp>
      <p:sp>
        <p:nvSpPr>
          <p:cNvPr id="18" name="TextBox 57"/>
          <p:cNvSpPr txBox="1"/>
          <p:nvPr/>
        </p:nvSpPr>
        <p:spPr>
          <a:xfrm>
            <a:off x="5034850" y="1861420"/>
            <a:ext cx="1005403"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输入标题</a:t>
            </a:r>
            <a:endPar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9" name="Freeform 5"/>
          <p:cNvSpPr>
            <a:spLocks/>
          </p:cNvSpPr>
          <p:nvPr/>
        </p:nvSpPr>
        <p:spPr bwMode="auto">
          <a:xfrm>
            <a:off x="6552220" y="1311610"/>
            <a:ext cx="1584176" cy="31196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F18D1B"/>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Freeform 25"/>
          <p:cNvSpPr>
            <a:spLocks/>
          </p:cNvSpPr>
          <p:nvPr/>
        </p:nvSpPr>
        <p:spPr bwMode="auto">
          <a:xfrm>
            <a:off x="6552220" y="1786977"/>
            <a:ext cx="325976" cy="48744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32B36"/>
              </a:solidFill>
              <a:effectLst/>
              <a:uLnTx/>
              <a:uFillTx/>
            </a:endParaRPr>
          </a:p>
        </p:txBody>
      </p:sp>
      <p:sp>
        <p:nvSpPr>
          <p:cNvPr id="21" name="矩形 20"/>
          <p:cNvSpPr/>
          <p:nvPr/>
        </p:nvSpPr>
        <p:spPr>
          <a:xfrm>
            <a:off x="6585241" y="1858731"/>
            <a:ext cx="216024" cy="369332"/>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schemeClr val="tx1">
                    <a:lumMod val="65000"/>
                    <a:lumOff val="35000"/>
                  </a:schemeClr>
                </a:solidFill>
                <a:effectLst/>
                <a:uLnTx/>
                <a:uFillTx/>
                <a:latin typeface="Swiss911 UCm BT" pitchFamily="34" charset="0"/>
              </a:rPr>
              <a:t>4</a:t>
            </a:r>
            <a:endParaRPr kumimoji="0" lang="zh-CN" altLang="en-US" sz="2400" b="0" i="0" u="none" strike="noStrike" kern="0" cap="none" spc="0" normalizeH="0" baseline="0" noProof="0" dirty="0">
              <a:ln>
                <a:noFill/>
              </a:ln>
              <a:solidFill>
                <a:schemeClr val="tx1">
                  <a:lumMod val="65000"/>
                  <a:lumOff val="35000"/>
                </a:schemeClr>
              </a:solidFill>
              <a:effectLst/>
              <a:uLnTx/>
              <a:uFillTx/>
              <a:latin typeface="Swiss911 UCm BT" pitchFamily="34" charset="0"/>
            </a:endParaRPr>
          </a:p>
        </p:txBody>
      </p:sp>
      <p:sp>
        <p:nvSpPr>
          <p:cNvPr id="24" name="TextBox 61"/>
          <p:cNvSpPr txBox="1"/>
          <p:nvPr/>
        </p:nvSpPr>
        <p:spPr>
          <a:xfrm>
            <a:off x="6791160" y="2509140"/>
            <a:ext cx="1129212" cy="1092607"/>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a:ea typeface="微软雅黑"/>
              </a:rPr>
              <a:t>点击输入简要文字内容，文字内容需概括精炼，不用多余的文字修饰，言简意赅的说明该项内容。</a:t>
            </a:r>
            <a:endParaRPr kumimoji="0" lang="en-US" altLang="zh-CN" sz="900" b="0" i="0" u="none" strike="noStrike" kern="0" cap="none" spc="0" normalizeH="0" baseline="0" noProof="0" dirty="0" smtClean="0">
              <a:ln>
                <a:noFill/>
              </a:ln>
              <a:solidFill>
                <a:sysClr val="window" lastClr="FFFFFF"/>
              </a:solidFill>
              <a:effectLst/>
              <a:uLnTx/>
              <a:uFillTx/>
              <a:latin typeface="微软雅黑"/>
              <a:ea typeface="微软雅黑"/>
            </a:endParaRPr>
          </a:p>
        </p:txBody>
      </p:sp>
      <p:sp>
        <p:nvSpPr>
          <p:cNvPr id="25" name="TextBox 62"/>
          <p:cNvSpPr txBox="1"/>
          <p:nvPr/>
        </p:nvSpPr>
        <p:spPr>
          <a:xfrm>
            <a:off x="6835050" y="1861420"/>
            <a:ext cx="1005403"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输入标题</a:t>
            </a:r>
            <a:endPar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6" name="矩形 25"/>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市场布局</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27" name="矩形 26"/>
          <p:cNvSpPr/>
          <p:nvPr/>
        </p:nvSpPr>
        <p:spPr>
          <a:xfrm>
            <a:off x="3883670" y="391765"/>
            <a:ext cx="1509388" cy="307777"/>
          </a:xfrm>
          <a:prstGeom prst="rect">
            <a:avLst/>
          </a:prstGeom>
        </p:spPr>
        <p:txBody>
          <a:bodyPr wrap="none">
            <a:spAutoFit/>
          </a:bodyPr>
          <a:lstStyle/>
          <a:p>
            <a:r>
              <a:rPr lang="en-US" altLang="zh-CN" sz="1400" dirty="0"/>
              <a:t>The market layout</a:t>
            </a:r>
          </a:p>
        </p:txBody>
      </p:sp>
      <p:cxnSp>
        <p:nvCxnSpPr>
          <p:cNvPr id="28" name="直接连接符 27"/>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326197756"/>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1000"/>
                                            <p:tgtEl>
                                              <p:spTgt spid="28"/>
                                            </p:tgtEl>
                                          </p:cBhvr>
                                        </p:animEffect>
                                      </p:childTnLst>
                                    </p:cTn>
                                  </p:par>
                                  <p:par>
                                    <p:cTn id="8" presetID="22" presetClass="entr" presetSubtype="8"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10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26"/>
                                            </p:tgtEl>
                                            <p:attrNameLst>
                                              <p:attrName>style.visibility</p:attrName>
                                            </p:attrNameLst>
                                          </p:cBhvr>
                                          <p:to>
                                            <p:strVal val="visible"/>
                                          </p:to>
                                        </p:set>
                                        <p:anim calcmode="lin" valueType="num" p14:bounceEnd="72000">
                                          <p:cBhvr additive="base">
                                            <p:cTn id="15" dur="1000" fill="hold"/>
                                            <p:tgtEl>
                                              <p:spTgt spid="26"/>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2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27"/>
                                            </p:tgtEl>
                                            <p:attrNameLst>
                                              <p:attrName>style.visibility</p:attrName>
                                            </p:attrNameLst>
                                          </p:cBhvr>
                                          <p:to>
                                            <p:strVal val="visible"/>
                                          </p:to>
                                        </p:set>
                                        <p:anim calcmode="lin" valueType="num" p14:bounceEnd="72000">
                                          <p:cBhvr additive="base">
                                            <p:cTn id="20" dur="1000" fill="hold"/>
                                            <p:tgtEl>
                                              <p:spTgt spid="27"/>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27"/>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5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Scale>
                                          <p:cBhvr>
                                            <p:cTn id="2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
                                            </p:tgtEl>
                                            <p:attrNameLst>
                                              <p:attrName>ppt_x</p:attrName>
                                              <p:attrName>ppt_y</p:attrName>
                                            </p:attrNameLst>
                                          </p:cBhvr>
                                        </p:animMotion>
                                        <p:animEffect transition="in" filter="fade">
                                          <p:cBhvr>
                                            <p:cTn id="27" dur="1000"/>
                                            <p:tgtEl>
                                              <p:spTgt spid="4"/>
                                            </p:tgtEl>
                                          </p:cBhvr>
                                        </p:animEffect>
                                      </p:childTnLst>
                                    </p:cTn>
                                  </p:par>
                                  <p:par>
                                    <p:cTn id="28" presetID="5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Scale>
                                          <p:cBhvr>
                                            <p:cTn id="3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5"/>
                                            </p:tgtEl>
                                            <p:attrNameLst>
                                              <p:attrName>ppt_x</p:attrName>
                                              <p:attrName>ppt_y</p:attrName>
                                            </p:attrNameLst>
                                          </p:cBhvr>
                                        </p:animMotion>
                                        <p:animEffect transition="in" filter="fade">
                                          <p:cBhvr>
                                            <p:cTn id="32" dur="1000"/>
                                            <p:tgtEl>
                                              <p:spTgt spid="5"/>
                                            </p:tgtEl>
                                          </p:cBhvr>
                                        </p:animEffect>
                                      </p:childTnLst>
                                    </p:cTn>
                                  </p:par>
                                  <p:par>
                                    <p:cTn id="33" presetID="52"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Scale>
                                          <p:cBhvr>
                                            <p:cTn id="3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
                                            </p:tgtEl>
                                            <p:attrNameLst>
                                              <p:attrName>ppt_x</p:attrName>
                                              <p:attrName>ppt_y</p:attrName>
                                            </p:attrNameLst>
                                          </p:cBhvr>
                                        </p:animMotion>
                                        <p:animEffect transition="in" filter="fade">
                                          <p:cBhvr>
                                            <p:cTn id="37" dur="1000"/>
                                            <p:tgtEl>
                                              <p:spTgt spid="6"/>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Scale>
                                          <p:cBhvr>
                                            <p:cTn id="4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7"/>
                                            </p:tgtEl>
                                            <p:attrNameLst>
                                              <p:attrName>ppt_x</p:attrName>
                                              <p:attrName>ppt_y</p:attrName>
                                            </p:attrNameLst>
                                          </p:cBhvr>
                                        </p:animMotion>
                                        <p:animEffect transition="in" filter="fade">
                                          <p:cBhvr>
                                            <p:cTn id="42" dur="1000"/>
                                            <p:tgtEl>
                                              <p:spTgt spid="7"/>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Scale>
                                          <p:cBhvr>
                                            <p:cTn id="4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8"/>
                                            </p:tgtEl>
                                            <p:attrNameLst>
                                              <p:attrName>ppt_x</p:attrName>
                                              <p:attrName>ppt_y</p:attrName>
                                            </p:attrNameLst>
                                          </p:cBhvr>
                                        </p:animMotion>
                                        <p:animEffect transition="in" filter="fade">
                                          <p:cBhvr>
                                            <p:cTn id="47" dur="1000"/>
                                            <p:tgtEl>
                                              <p:spTgt spid="8"/>
                                            </p:tgtEl>
                                          </p:cBhvr>
                                        </p:animEffect>
                                      </p:childTnLst>
                                    </p:cTn>
                                  </p:par>
                                </p:childTnLst>
                              </p:cTn>
                            </p:par>
                            <p:par>
                              <p:cTn id="48" fill="hold">
                                <p:stCondLst>
                                  <p:cond delay="4700"/>
                                </p:stCondLst>
                                <p:childTnLst>
                                  <p:par>
                                    <p:cTn id="49" presetID="52"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Scale>
                                          <p:cBhvr>
                                            <p:cTn id="5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9"/>
                                            </p:tgtEl>
                                            <p:attrNameLst>
                                              <p:attrName>ppt_x</p:attrName>
                                              <p:attrName>ppt_y</p:attrName>
                                            </p:attrNameLst>
                                          </p:cBhvr>
                                        </p:animMotion>
                                        <p:animEffect transition="in" filter="fade">
                                          <p:cBhvr>
                                            <p:cTn id="53" dur="1000"/>
                                            <p:tgtEl>
                                              <p:spTgt spid="9"/>
                                            </p:tgtEl>
                                          </p:cBhvr>
                                        </p:animEffect>
                                      </p:childTnLst>
                                    </p:cTn>
                                  </p:par>
                                  <p:par>
                                    <p:cTn id="54" presetID="52"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Scale>
                                          <p:cBhvr>
                                            <p:cTn id="56"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10"/>
                                            </p:tgtEl>
                                            <p:attrNameLst>
                                              <p:attrName>ppt_x</p:attrName>
                                              <p:attrName>ppt_y</p:attrName>
                                            </p:attrNameLst>
                                          </p:cBhvr>
                                        </p:animMotion>
                                        <p:animEffect transition="in" filter="fade">
                                          <p:cBhvr>
                                            <p:cTn id="58" dur="1000"/>
                                            <p:tgtEl>
                                              <p:spTgt spid="10"/>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Scale>
                                          <p:cBhvr>
                                            <p:cTn id="6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11"/>
                                            </p:tgtEl>
                                            <p:attrNameLst>
                                              <p:attrName>ppt_x</p:attrName>
                                              <p:attrName>ppt_y</p:attrName>
                                            </p:attrNameLst>
                                          </p:cBhvr>
                                        </p:animMotion>
                                        <p:animEffect transition="in" filter="fade">
                                          <p:cBhvr>
                                            <p:cTn id="63" dur="1000"/>
                                            <p:tgtEl>
                                              <p:spTgt spid="11"/>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Scale>
                                          <p:cBhvr>
                                            <p:cTn id="66"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12"/>
                                            </p:tgtEl>
                                            <p:attrNameLst>
                                              <p:attrName>ppt_x</p:attrName>
                                              <p:attrName>ppt_y</p:attrName>
                                            </p:attrNameLst>
                                          </p:cBhvr>
                                        </p:animMotion>
                                        <p:animEffect transition="in" filter="fade">
                                          <p:cBhvr>
                                            <p:cTn id="68" dur="1000"/>
                                            <p:tgtEl>
                                              <p:spTgt spid="12"/>
                                            </p:tgtEl>
                                          </p:cBhvr>
                                        </p:animEffect>
                                      </p:childTnLst>
                                    </p:cTn>
                                  </p:par>
                                  <p:par>
                                    <p:cTn id="69" presetID="5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Scale>
                                          <p:cBhvr>
                                            <p:cTn id="7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13"/>
                                            </p:tgtEl>
                                            <p:attrNameLst>
                                              <p:attrName>ppt_x</p:attrName>
                                              <p:attrName>ppt_y</p:attrName>
                                            </p:attrNameLst>
                                          </p:cBhvr>
                                        </p:animMotion>
                                        <p:animEffect transition="in" filter="fade">
                                          <p:cBhvr>
                                            <p:cTn id="73" dur="1000"/>
                                            <p:tgtEl>
                                              <p:spTgt spid="13"/>
                                            </p:tgtEl>
                                          </p:cBhvr>
                                        </p:animEffect>
                                      </p:childTnLst>
                                    </p:cTn>
                                  </p:par>
                                </p:childTnLst>
                              </p:cTn>
                            </p:par>
                            <p:par>
                              <p:cTn id="74" fill="hold">
                                <p:stCondLst>
                                  <p:cond delay="5700"/>
                                </p:stCondLst>
                                <p:childTnLst>
                                  <p:par>
                                    <p:cTn id="75" presetID="52" presetClass="entr" presetSubtype="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Scale>
                                          <p:cBhvr>
                                            <p:cTn id="7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14"/>
                                            </p:tgtEl>
                                            <p:attrNameLst>
                                              <p:attrName>ppt_x</p:attrName>
                                              <p:attrName>ppt_y</p:attrName>
                                            </p:attrNameLst>
                                          </p:cBhvr>
                                        </p:animMotion>
                                        <p:animEffect transition="in" filter="fade">
                                          <p:cBhvr>
                                            <p:cTn id="79" dur="1000"/>
                                            <p:tgtEl>
                                              <p:spTgt spid="14"/>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Scale>
                                          <p:cBhvr>
                                            <p:cTn id="82"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15"/>
                                            </p:tgtEl>
                                            <p:attrNameLst>
                                              <p:attrName>ppt_x</p:attrName>
                                              <p:attrName>ppt_y</p:attrName>
                                            </p:attrNameLst>
                                          </p:cBhvr>
                                        </p:animMotion>
                                        <p:animEffect transition="in" filter="fade">
                                          <p:cBhvr>
                                            <p:cTn id="84" dur="1000"/>
                                            <p:tgtEl>
                                              <p:spTgt spid="15"/>
                                            </p:tgtEl>
                                          </p:cBhvr>
                                        </p:animEffect>
                                      </p:childTnLst>
                                    </p:cTn>
                                  </p:par>
                                  <p:par>
                                    <p:cTn id="85" presetID="52" presetClass="entr" presetSubtype="0"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Scale>
                                          <p:cBhvr>
                                            <p:cTn id="8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16"/>
                                            </p:tgtEl>
                                            <p:attrNameLst>
                                              <p:attrName>ppt_x</p:attrName>
                                              <p:attrName>ppt_y</p:attrName>
                                            </p:attrNameLst>
                                          </p:cBhvr>
                                        </p:animMotion>
                                        <p:animEffect transition="in" filter="fade">
                                          <p:cBhvr>
                                            <p:cTn id="89" dur="1000"/>
                                            <p:tgtEl>
                                              <p:spTgt spid="16"/>
                                            </p:tgtEl>
                                          </p:cBhvr>
                                        </p:animEffect>
                                      </p:childTnLst>
                                    </p:cTn>
                                  </p:par>
                                  <p:par>
                                    <p:cTn id="90" presetID="52" presetClass="entr" presetSubtype="0" fill="hold" grpId="0" nodeType="withEffect">
                                      <p:stCondLst>
                                        <p:cond delay="0"/>
                                      </p:stCondLst>
                                      <p:childTnLst>
                                        <p:set>
                                          <p:cBhvr>
                                            <p:cTn id="91" dur="1" fill="hold">
                                              <p:stCondLst>
                                                <p:cond delay="0"/>
                                              </p:stCondLst>
                                            </p:cTn>
                                            <p:tgtEl>
                                              <p:spTgt spid="17"/>
                                            </p:tgtEl>
                                            <p:attrNameLst>
                                              <p:attrName>style.visibility</p:attrName>
                                            </p:attrNameLst>
                                          </p:cBhvr>
                                          <p:to>
                                            <p:strVal val="visible"/>
                                          </p:to>
                                        </p:set>
                                        <p:animScale>
                                          <p:cBhvr>
                                            <p:cTn id="9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3" dur="1000" decel="50000" fill="hold">
                                              <p:stCondLst>
                                                <p:cond delay="0"/>
                                              </p:stCondLst>
                                            </p:cTn>
                                            <p:tgtEl>
                                              <p:spTgt spid="17"/>
                                            </p:tgtEl>
                                            <p:attrNameLst>
                                              <p:attrName>ppt_x</p:attrName>
                                              <p:attrName>ppt_y</p:attrName>
                                            </p:attrNameLst>
                                          </p:cBhvr>
                                        </p:animMotion>
                                        <p:animEffect transition="in" filter="fade">
                                          <p:cBhvr>
                                            <p:cTn id="94" dur="1000"/>
                                            <p:tgtEl>
                                              <p:spTgt spid="17"/>
                                            </p:tgtEl>
                                          </p:cBhvr>
                                        </p:animEffect>
                                      </p:childTnLst>
                                    </p:cTn>
                                  </p:par>
                                  <p:par>
                                    <p:cTn id="95" presetID="52" presetClass="entr" presetSubtype="0" fill="hold" grpId="0" nodeType="withEffect">
                                      <p:stCondLst>
                                        <p:cond delay="0"/>
                                      </p:stCondLst>
                                      <p:childTnLst>
                                        <p:set>
                                          <p:cBhvr>
                                            <p:cTn id="96" dur="1" fill="hold">
                                              <p:stCondLst>
                                                <p:cond delay="0"/>
                                              </p:stCondLst>
                                            </p:cTn>
                                            <p:tgtEl>
                                              <p:spTgt spid="18"/>
                                            </p:tgtEl>
                                            <p:attrNameLst>
                                              <p:attrName>style.visibility</p:attrName>
                                            </p:attrNameLst>
                                          </p:cBhvr>
                                          <p:to>
                                            <p:strVal val="visible"/>
                                          </p:to>
                                        </p:set>
                                        <p:animScale>
                                          <p:cBhvr>
                                            <p:cTn id="9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8" dur="1000" decel="50000" fill="hold">
                                              <p:stCondLst>
                                                <p:cond delay="0"/>
                                              </p:stCondLst>
                                            </p:cTn>
                                            <p:tgtEl>
                                              <p:spTgt spid="18"/>
                                            </p:tgtEl>
                                            <p:attrNameLst>
                                              <p:attrName>ppt_x</p:attrName>
                                              <p:attrName>ppt_y</p:attrName>
                                            </p:attrNameLst>
                                          </p:cBhvr>
                                        </p:animMotion>
                                        <p:animEffect transition="in" filter="fade">
                                          <p:cBhvr>
                                            <p:cTn id="99" dur="1000"/>
                                            <p:tgtEl>
                                              <p:spTgt spid="18"/>
                                            </p:tgtEl>
                                          </p:cBhvr>
                                        </p:animEffect>
                                      </p:childTnLst>
                                    </p:cTn>
                                  </p:par>
                                </p:childTnLst>
                              </p:cTn>
                            </p:par>
                            <p:par>
                              <p:cTn id="100" fill="hold">
                                <p:stCondLst>
                                  <p:cond delay="6700"/>
                                </p:stCondLst>
                                <p:childTnLst>
                                  <p:par>
                                    <p:cTn id="101" presetID="52" presetClass="entr" presetSubtype="0"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Scale>
                                          <p:cBhvr>
                                            <p:cTn id="103"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4" dur="1000" decel="50000" fill="hold">
                                              <p:stCondLst>
                                                <p:cond delay="0"/>
                                              </p:stCondLst>
                                            </p:cTn>
                                            <p:tgtEl>
                                              <p:spTgt spid="19"/>
                                            </p:tgtEl>
                                            <p:attrNameLst>
                                              <p:attrName>ppt_x</p:attrName>
                                              <p:attrName>ppt_y</p:attrName>
                                            </p:attrNameLst>
                                          </p:cBhvr>
                                        </p:animMotion>
                                        <p:animEffect transition="in" filter="fade">
                                          <p:cBhvr>
                                            <p:cTn id="105" dur="1000"/>
                                            <p:tgtEl>
                                              <p:spTgt spid="19"/>
                                            </p:tgtEl>
                                          </p:cBhvr>
                                        </p:animEffect>
                                      </p:childTnLst>
                                    </p:cTn>
                                  </p:par>
                                  <p:par>
                                    <p:cTn id="106" presetID="52" presetClass="entr" presetSubtype="0" fill="hold" grpId="0" nodeType="withEffect">
                                      <p:stCondLst>
                                        <p:cond delay="0"/>
                                      </p:stCondLst>
                                      <p:childTnLst>
                                        <p:set>
                                          <p:cBhvr>
                                            <p:cTn id="107" dur="1" fill="hold">
                                              <p:stCondLst>
                                                <p:cond delay="0"/>
                                              </p:stCondLst>
                                            </p:cTn>
                                            <p:tgtEl>
                                              <p:spTgt spid="20"/>
                                            </p:tgtEl>
                                            <p:attrNameLst>
                                              <p:attrName>style.visibility</p:attrName>
                                            </p:attrNameLst>
                                          </p:cBhvr>
                                          <p:to>
                                            <p:strVal val="visible"/>
                                          </p:to>
                                        </p:set>
                                        <p:animScale>
                                          <p:cBhvr>
                                            <p:cTn id="108"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9" dur="1000" decel="50000" fill="hold">
                                              <p:stCondLst>
                                                <p:cond delay="0"/>
                                              </p:stCondLst>
                                            </p:cTn>
                                            <p:tgtEl>
                                              <p:spTgt spid="20"/>
                                            </p:tgtEl>
                                            <p:attrNameLst>
                                              <p:attrName>ppt_x</p:attrName>
                                              <p:attrName>ppt_y</p:attrName>
                                            </p:attrNameLst>
                                          </p:cBhvr>
                                        </p:animMotion>
                                        <p:animEffect transition="in" filter="fade">
                                          <p:cBhvr>
                                            <p:cTn id="110" dur="1000"/>
                                            <p:tgtEl>
                                              <p:spTgt spid="20"/>
                                            </p:tgtEl>
                                          </p:cBhvr>
                                        </p:animEffect>
                                      </p:childTnLst>
                                    </p:cTn>
                                  </p:par>
                                  <p:par>
                                    <p:cTn id="111" presetID="52" presetClass="entr" presetSubtype="0" fill="hold" grpId="0" nodeType="withEffect">
                                      <p:stCondLst>
                                        <p:cond delay="0"/>
                                      </p:stCondLst>
                                      <p:childTnLst>
                                        <p:set>
                                          <p:cBhvr>
                                            <p:cTn id="112" dur="1" fill="hold">
                                              <p:stCondLst>
                                                <p:cond delay="0"/>
                                              </p:stCondLst>
                                            </p:cTn>
                                            <p:tgtEl>
                                              <p:spTgt spid="21"/>
                                            </p:tgtEl>
                                            <p:attrNameLst>
                                              <p:attrName>style.visibility</p:attrName>
                                            </p:attrNameLst>
                                          </p:cBhvr>
                                          <p:to>
                                            <p:strVal val="visible"/>
                                          </p:to>
                                        </p:set>
                                        <p:animScale>
                                          <p:cBhvr>
                                            <p:cTn id="113"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4" dur="1000" decel="50000" fill="hold">
                                              <p:stCondLst>
                                                <p:cond delay="0"/>
                                              </p:stCondLst>
                                            </p:cTn>
                                            <p:tgtEl>
                                              <p:spTgt spid="21"/>
                                            </p:tgtEl>
                                            <p:attrNameLst>
                                              <p:attrName>ppt_x</p:attrName>
                                              <p:attrName>ppt_y</p:attrName>
                                            </p:attrNameLst>
                                          </p:cBhvr>
                                        </p:animMotion>
                                        <p:animEffect transition="in" filter="fade">
                                          <p:cBhvr>
                                            <p:cTn id="115" dur="1000"/>
                                            <p:tgtEl>
                                              <p:spTgt spid="21"/>
                                            </p:tgtEl>
                                          </p:cBhvr>
                                        </p:animEffect>
                                      </p:childTnLst>
                                    </p:cTn>
                                  </p:par>
                                  <p:par>
                                    <p:cTn id="116" presetID="52" presetClass="entr" presetSubtype="0" fill="hold" grpId="0" nodeType="withEffect">
                                      <p:stCondLst>
                                        <p:cond delay="0"/>
                                      </p:stCondLst>
                                      <p:childTnLst>
                                        <p:set>
                                          <p:cBhvr>
                                            <p:cTn id="117" dur="1" fill="hold">
                                              <p:stCondLst>
                                                <p:cond delay="0"/>
                                              </p:stCondLst>
                                            </p:cTn>
                                            <p:tgtEl>
                                              <p:spTgt spid="24"/>
                                            </p:tgtEl>
                                            <p:attrNameLst>
                                              <p:attrName>style.visibility</p:attrName>
                                            </p:attrNameLst>
                                          </p:cBhvr>
                                          <p:to>
                                            <p:strVal val="visible"/>
                                          </p:to>
                                        </p:set>
                                        <p:animScale>
                                          <p:cBhvr>
                                            <p:cTn id="118"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9" dur="1000" decel="50000" fill="hold">
                                              <p:stCondLst>
                                                <p:cond delay="0"/>
                                              </p:stCondLst>
                                            </p:cTn>
                                            <p:tgtEl>
                                              <p:spTgt spid="24"/>
                                            </p:tgtEl>
                                            <p:attrNameLst>
                                              <p:attrName>ppt_x</p:attrName>
                                              <p:attrName>ppt_y</p:attrName>
                                            </p:attrNameLst>
                                          </p:cBhvr>
                                        </p:animMotion>
                                        <p:animEffect transition="in" filter="fade">
                                          <p:cBhvr>
                                            <p:cTn id="120" dur="1000"/>
                                            <p:tgtEl>
                                              <p:spTgt spid="24"/>
                                            </p:tgtEl>
                                          </p:cBhvr>
                                        </p:animEffect>
                                      </p:childTnLst>
                                    </p:cTn>
                                  </p:par>
                                  <p:par>
                                    <p:cTn id="121" presetID="52" presetClass="entr" presetSubtype="0" fill="hold" grpId="0" nodeType="withEffect">
                                      <p:stCondLst>
                                        <p:cond delay="0"/>
                                      </p:stCondLst>
                                      <p:childTnLst>
                                        <p:set>
                                          <p:cBhvr>
                                            <p:cTn id="122" dur="1" fill="hold">
                                              <p:stCondLst>
                                                <p:cond delay="0"/>
                                              </p:stCondLst>
                                            </p:cTn>
                                            <p:tgtEl>
                                              <p:spTgt spid="25"/>
                                            </p:tgtEl>
                                            <p:attrNameLst>
                                              <p:attrName>style.visibility</p:attrName>
                                            </p:attrNameLst>
                                          </p:cBhvr>
                                          <p:to>
                                            <p:strVal val="visible"/>
                                          </p:to>
                                        </p:set>
                                        <p:animScale>
                                          <p:cBhvr>
                                            <p:cTn id="12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4" dur="1000" decel="50000" fill="hold">
                                              <p:stCondLst>
                                                <p:cond delay="0"/>
                                              </p:stCondLst>
                                            </p:cTn>
                                            <p:tgtEl>
                                              <p:spTgt spid="25"/>
                                            </p:tgtEl>
                                            <p:attrNameLst>
                                              <p:attrName>ppt_x</p:attrName>
                                              <p:attrName>ppt_y</p:attrName>
                                            </p:attrNameLst>
                                          </p:cBhvr>
                                        </p:animMotion>
                                        <p:animEffect transition="in" filter="fade">
                                          <p:cBhvr>
                                            <p:cTn id="125"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animBg="1"/>
          <p:bldP spid="10" grpId="0" animBg="1"/>
          <p:bldP spid="11" grpId="0"/>
          <p:bldP spid="12" grpId="0"/>
          <p:bldP spid="13" grpId="0"/>
          <p:bldP spid="14" grpId="0" animBg="1"/>
          <p:bldP spid="15" grpId="0" animBg="1"/>
          <p:bldP spid="16" grpId="0"/>
          <p:bldP spid="17" grpId="0"/>
          <p:bldP spid="18" grpId="0"/>
          <p:bldP spid="19" grpId="0" animBg="1"/>
          <p:bldP spid="20" grpId="0" animBg="1"/>
          <p:bldP spid="21"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1000"/>
                                            <p:tgtEl>
                                              <p:spTgt spid="28"/>
                                            </p:tgtEl>
                                          </p:cBhvr>
                                        </p:animEffect>
                                      </p:childTnLst>
                                    </p:cTn>
                                  </p:par>
                                  <p:par>
                                    <p:cTn id="8" presetID="22" presetClass="entr" presetSubtype="8"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10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1000" fill="hold"/>
                                            <p:tgtEl>
                                              <p:spTgt spid="26"/>
                                            </p:tgtEl>
                                            <p:attrNameLst>
                                              <p:attrName>ppt_x</p:attrName>
                                            </p:attrNameLst>
                                          </p:cBhvr>
                                          <p:tavLst>
                                            <p:tav tm="0">
                                              <p:val>
                                                <p:strVal val="#ppt_x"/>
                                              </p:val>
                                            </p:tav>
                                            <p:tav tm="100000">
                                              <p:val>
                                                <p:strVal val="#ppt_x"/>
                                              </p:val>
                                            </p:tav>
                                          </p:tavLst>
                                        </p:anim>
                                        <p:anim calcmode="lin" valueType="num">
                                          <p:cBhvr additive="base">
                                            <p:cTn id="16" dur="1000" fill="hold"/>
                                            <p:tgtEl>
                                              <p:spTgt spid="2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1000" fill="hold"/>
                                            <p:tgtEl>
                                              <p:spTgt spid="27"/>
                                            </p:tgtEl>
                                            <p:attrNameLst>
                                              <p:attrName>ppt_x</p:attrName>
                                            </p:attrNameLst>
                                          </p:cBhvr>
                                          <p:tavLst>
                                            <p:tav tm="0">
                                              <p:val>
                                                <p:strVal val="1+#ppt_w/2"/>
                                              </p:val>
                                            </p:tav>
                                            <p:tav tm="100000">
                                              <p:val>
                                                <p:strVal val="#ppt_x"/>
                                              </p:val>
                                            </p:tav>
                                          </p:tavLst>
                                        </p:anim>
                                        <p:anim calcmode="lin" valueType="num">
                                          <p:cBhvr additive="base">
                                            <p:cTn id="21" dur="1000" fill="hold"/>
                                            <p:tgtEl>
                                              <p:spTgt spid="27"/>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5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Scale>
                                          <p:cBhvr>
                                            <p:cTn id="2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
                                            </p:tgtEl>
                                            <p:attrNameLst>
                                              <p:attrName>ppt_x</p:attrName>
                                              <p:attrName>ppt_y</p:attrName>
                                            </p:attrNameLst>
                                          </p:cBhvr>
                                        </p:animMotion>
                                        <p:animEffect transition="in" filter="fade">
                                          <p:cBhvr>
                                            <p:cTn id="27" dur="1000"/>
                                            <p:tgtEl>
                                              <p:spTgt spid="4"/>
                                            </p:tgtEl>
                                          </p:cBhvr>
                                        </p:animEffect>
                                      </p:childTnLst>
                                    </p:cTn>
                                  </p:par>
                                  <p:par>
                                    <p:cTn id="28" presetID="5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Scale>
                                          <p:cBhvr>
                                            <p:cTn id="3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5"/>
                                            </p:tgtEl>
                                            <p:attrNameLst>
                                              <p:attrName>ppt_x</p:attrName>
                                              <p:attrName>ppt_y</p:attrName>
                                            </p:attrNameLst>
                                          </p:cBhvr>
                                        </p:animMotion>
                                        <p:animEffect transition="in" filter="fade">
                                          <p:cBhvr>
                                            <p:cTn id="32" dur="1000"/>
                                            <p:tgtEl>
                                              <p:spTgt spid="5"/>
                                            </p:tgtEl>
                                          </p:cBhvr>
                                        </p:animEffect>
                                      </p:childTnLst>
                                    </p:cTn>
                                  </p:par>
                                  <p:par>
                                    <p:cTn id="33" presetID="52"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Scale>
                                          <p:cBhvr>
                                            <p:cTn id="3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
                                            </p:tgtEl>
                                            <p:attrNameLst>
                                              <p:attrName>ppt_x</p:attrName>
                                              <p:attrName>ppt_y</p:attrName>
                                            </p:attrNameLst>
                                          </p:cBhvr>
                                        </p:animMotion>
                                        <p:animEffect transition="in" filter="fade">
                                          <p:cBhvr>
                                            <p:cTn id="37" dur="1000"/>
                                            <p:tgtEl>
                                              <p:spTgt spid="6"/>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Scale>
                                          <p:cBhvr>
                                            <p:cTn id="4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7"/>
                                            </p:tgtEl>
                                            <p:attrNameLst>
                                              <p:attrName>ppt_x</p:attrName>
                                              <p:attrName>ppt_y</p:attrName>
                                            </p:attrNameLst>
                                          </p:cBhvr>
                                        </p:animMotion>
                                        <p:animEffect transition="in" filter="fade">
                                          <p:cBhvr>
                                            <p:cTn id="42" dur="1000"/>
                                            <p:tgtEl>
                                              <p:spTgt spid="7"/>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Scale>
                                          <p:cBhvr>
                                            <p:cTn id="4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8"/>
                                            </p:tgtEl>
                                            <p:attrNameLst>
                                              <p:attrName>ppt_x</p:attrName>
                                              <p:attrName>ppt_y</p:attrName>
                                            </p:attrNameLst>
                                          </p:cBhvr>
                                        </p:animMotion>
                                        <p:animEffect transition="in" filter="fade">
                                          <p:cBhvr>
                                            <p:cTn id="47" dur="1000"/>
                                            <p:tgtEl>
                                              <p:spTgt spid="8"/>
                                            </p:tgtEl>
                                          </p:cBhvr>
                                        </p:animEffect>
                                      </p:childTnLst>
                                    </p:cTn>
                                  </p:par>
                                </p:childTnLst>
                              </p:cTn>
                            </p:par>
                            <p:par>
                              <p:cTn id="48" fill="hold">
                                <p:stCondLst>
                                  <p:cond delay="4700"/>
                                </p:stCondLst>
                                <p:childTnLst>
                                  <p:par>
                                    <p:cTn id="49" presetID="52"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Scale>
                                          <p:cBhvr>
                                            <p:cTn id="5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9"/>
                                            </p:tgtEl>
                                            <p:attrNameLst>
                                              <p:attrName>ppt_x</p:attrName>
                                              <p:attrName>ppt_y</p:attrName>
                                            </p:attrNameLst>
                                          </p:cBhvr>
                                        </p:animMotion>
                                        <p:animEffect transition="in" filter="fade">
                                          <p:cBhvr>
                                            <p:cTn id="53" dur="1000"/>
                                            <p:tgtEl>
                                              <p:spTgt spid="9"/>
                                            </p:tgtEl>
                                          </p:cBhvr>
                                        </p:animEffect>
                                      </p:childTnLst>
                                    </p:cTn>
                                  </p:par>
                                  <p:par>
                                    <p:cTn id="54" presetID="52"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Scale>
                                          <p:cBhvr>
                                            <p:cTn id="56"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10"/>
                                            </p:tgtEl>
                                            <p:attrNameLst>
                                              <p:attrName>ppt_x</p:attrName>
                                              <p:attrName>ppt_y</p:attrName>
                                            </p:attrNameLst>
                                          </p:cBhvr>
                                        </p:animMotion>
                                        <p:animEffect transition="in" filter="fade">
                                          <p:cBhvr>
                                            <p:cTn id="58" dur="1000"/>
                                            <p:tgtEl>
                                              <p:spTgt spid="10"/>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Scale>
                                          <p:cBhvr>
                                            <p:cTn id="6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11"/>
                                            </p:tgtEl>
                                            <p:attrNameLst>
                                              <p:attrName>ppt_x</p:attrName>
                                              <p:attrName>ppt_y</p:attrName>
                                            </p:attrNameLst>
                                          </p:cBhvr>
                                        </p:animMotion>
                                        <p:animEffect transition="in" filter="fade">
                                          <p:cBhvr>
                                            <p:cTn id="63" dur="1000"/>
                                            <p:tgtEl>
                                              <p:spTgt spid="11"/>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Scale>
                                          <p:cBhvr>
                                            <p:cTn id="66"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12"/>
                                            </p:tgtEl>
                                            <p:attrNameLst>
                                              <p:attrName>ppt_x</p:attrName>
                                              <p:attrName>ppt_y</p:attrName>
                                            </p:attrNameLst>
                                          </p:cBhvr>
                                        </p:animMotion>
                                        <p:animEffect transition="in" filter="fade">
                                          <p:cBhvr>
                                            <p:cTn id="68" dur="1000"/>
                                            <p:tgtEl>
                                              <p:spTgt spid="12"/>
                                            </p:tgtEl>
                                          </p:cBhvr>
                                        </p:animEffect>
                                      </p:childTnLst>
                                    </p:cTn>
                                  </p:par>
                                  <p:par>
                                    <p:cTn id="69" presetID="5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Scale>
                                          <p:cBhvr>
                                            <p:cTn id="7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13"/>
                                            </p:tgtEl>
                                            <p:attrNameLst>
                                              <p:attrName>ppt_x</p:attrName>
                                              <p:attrName>ppt_y</p:attrName>
                                            </p:attrNameLst>
                                          </p:cBhvr>
                                        </p:animMotion>
                                        <p:animEffect transition="in" filter="fade">
                                          <p:cBhvr>
                                            <p:cTn id="73" dur="1000"/>
                                            <p:tgtEl>
                                              <p:spTgt spid="13"/>
                                            </p:tgtEl>
                                          </p:cBhvr>
                                        </p:animEffect>
                                      </p:childTnLst>
                                    </p:cTn>
                                  </p:par>
                                </p:childTnLst>
                              </p:cTn>
                            </p:par>
                            <p:par>
                              <p:cTn id="74" fill="hold">
                                <p:stCondLst>
                                  <p:cond delay="5700"/>
                                </p:stCondLst>
                                <p:childTnLst>
                                  <p:par>
                                    <p:cTn id="75" presetID="52" presetClass="entr" presetSubtype="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Scale>
                                          <p:cBhvr>
                                            <p:cTn id="7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14"/>
                                            </p:tgtEl>
                                            <p:attrNameLst>
                                              <p:attrName>ppt_x</p:attrName>
                                              <p:attrName>ppt_y</p:attrName>
                                            </p:attrNameLst>
                                          </p:cBhvr>
                                        </p:animMotion>
                                        <p:animEffect transition="in" filter="fade">
                                          <p:cBhvr>
                                            <p:cTn id="79" dur="1000"/>
                                            <p:tgtEl>
                                              <p:spTgt spid="14"/>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Scale>
                                          <p:cBhvr>
                                            <p:cTn id="82"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15"/>
                                            </p:tgtEl>
                                            <p:attrNameLst>
                                              <p:attrName>ppt_x</p:attrName>
                                              <p:attrName>ppt_y</p:attrName>
                                            </p:attrNameLst>
                                          </p:cBhvr>
                                        </p:animMotion>
                                        <p:animEffect transition="in" filter="fade">
                                          <p:cBhvr>
                                            <p:cTn id="84" dur="1000"/>
                                            <p:tgtEl>
                                              <p:spTgt spid="15"/>
                                            </p:tgtEl>
                                          </p:cBhvr>
                                        </p:animEffect>
                                      </p:childTnLst>
                                    </p:cTn>
                                  </p:par>
                                  <p:par>
                                    <p:cTn id="85" presetID="52" presetClass="entr" presetSubtype="0"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Scale>
                                          <p:cBhvr>
                                            <p:cTn id="8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16"/>
                                            </p:tgtEl>
                                            <p:attrNameLst>
                                              <p:attrName>ppt_x</p:attrName>
                                              <p:attrName>ppt_y</p:attrName>
                                            </p:attrNameLst>
                                          </p:cBhvr>
                                        </p:animMotion>
                                        <p:animEffect transition="in" filter="fade">
                                          <p:cBhvr>
                                            <p:cTn id="89" dur="1000"/>
                                            <p:tgtEl>
                                              <p:spTgt spid="16"/>
                                            </p:tgtEl>
                                          </p:cBhvr>
                                        </p:animEffect>
                                      </p:childTnLst>
                                    </p:cTn>
                                  </p:par>
                                  <p:par>
                                    <p:cTn id="90" presetID="52" presetClass="entr" presetSubtype="0" fill="hold" grpId="0" nodeType="withEffect">
                                      <p:stCondLst>
                                        <p:cond delay="0"/>
                                      </p:stCondLst>
                                      <p:childTnLst>
                                        <p:set>
                                          <p:cBhvr>
                                            <p:cTn id="91" dur="1" fill="hold">
                                              <p:stCondLst>
                                                <p:cond delay="0"/>
                                              </p:stCondLst>
                                            </p:cTn>
                                            <p:tgtEl>
                                              <p:spTgt spid="17"/>
                                            </p:tgtEl>
                                            <p:attrNameLst>
                                              <p:attrName>style.visibility</p:attrName>
                                            </p:attrNameLst>
                                          </p:cBhvr>
                                          <p:to>
                                            <p:strVal val="visible"/>
                                          </p:to>
                                        </p:set>
                                        <p:animScale>
                                          <p:cBhvr>
                                            <p:cTn id="9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3" dur="1000" decel="50000" fill="hold">
                                              <p:stCondLst>
                                                <p:cond delay="0"/>
                                              </p:stCondLst>
                                            </p:cTn>
                                            <p:tgtEl>
                                              <p:spTgt spid="17"/>
                                            </p:tgtEl>
                                            <p:attrNameLst>
                                              <p:attrName>ppt_x</p:attrName>
                                              <p:attrName>ppt_y</p:attrName>
                                            </p:attrNameLst>
                                          </p:cBhvr>
                                        </p:animMotion>
                                        <p:animEffect transition="in" filter="fade">
                                          <p:cBhvr>
                                            <p:cTn id="94" dur="1000"/>
                                            <p:tgtEl>
                                              <p:spTgt spid="17"/>
                                            </p:tgtEl>
                                          </p:cBhvr>
                                        </p:animEffect>
                                      </p:childTnLst>
                                    </p:cTn>
                                  </p:par>
                                  <p:par>
                                    <p:cTn id="95" presetID="52" presetClass="entr" presetSubtype="0" fill="hold" grpId="0" nodeType="withEffect">
                                      <p:stCondLst>
                                        <p:cond delay="0"/>
                                      </p:stCondLst>
                                      <p:childTnLst>
                                        <p:set>
                                          <p:cBhvr>
                                            <p:cTn id="96" dur="1" fill="hold">
                                              <p:stCondLst>
                                                <p:cond delay="0"/>
                                              </p:stCondLst>
                                            </p:cTn>
                                            <p:tgtEl>
                                              <p:spTgt spid="18"/>
                                            </p:tgtEl>
                                            <p:attrNameLst>
                                              <p:attrName>style.visibility</p:attrName>
                                            </p:attrNameLst>
                                          </p:cBhvr>
                                          <p:to>
                                            <p:strVal val="visible"/>
                                          </p:to>
                                        </p:set>
                                        <p:animScale>
                                          <p:cBhvr>
                                            <p:cTn id="9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8" dur="1000" decel="50000" fill="hold">
                                              <p:stCondLst>
                                                <p:cond delay="0"/>
                                              </p:stCondLst>
                                            </p:cTn>
                                            <p:tgtEl>
                                              <p:spTgt spid="18"/>
                                            </p:tgtEl>
                                            <p:attrNameLst>
                                              <p:attrName>ppt_x</p:attrName>
                                              <p:attrName>ppt_y</p:attrName>
                                            </p:attrNameLst>
                                          </p:cBhvr>
                                        </p:animMotion>
                                        <p:animEffect transition="in" filter="fade">
                                          <p:cBhvr>
                                            <p:cTn id="99" dur="1000"/>
                                            <p:tgtEl>
                                              <p:spTgt spid="18"/>
                                            </p:tgtEl>
                                          </p:cBhvr>
                                        </p:animEffect>
                                      </p:childTnLst>
                                    </p:cTn>
                                  </p:par>
                                </p:childTnLst>
                              </p:cTn>
                            </p:par>
                            <p:par>
                              <p:cTn id="100" fill="hold">
                                <p:stCondLst>
                                  <p:cond delay="6700"/>
                                </p:stCondLst>
                                <p:childTnLst>
                                  <p:par>
                                    <p:cTn id="101" presetID="52" presetClass="entr" presetSubtype="0"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Scale>
                                          <p:cBhvr>
                                            <p:cTn id="103"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4" dur="1000" decel="50000" fill="hold">
                                              <p:stCondLst>
                                                <p:cond delay="0"/>
                                              </p:stCondLst>
                                            </p:cTn>
                                            <p:tgtEl>
                                              <p:spTgt spid="19"/>
                                            </p:tgtEl>
                                            <p:attrNameLst>
                                              <p:attrName>ppt_x</p:attrName>
                                              <p:attrName>ppt_y</p:attrName>
                                            </p:attrNameLst>
                                          </p:cBhvr>
                                        </p:animMotion>
                                        <p:animEffect transition="in" filter="fade">
                                          <p:cBhvr>
                                            <p:cTn id="105" dur="1000"/>
                                            <p:tgtEl>
                                              <p:spTgt spid="19"/>
                                            </p:tgtEl>
                                          </p:cBhvr>
                                        </p:animEffect>
                                      </p:childTnLst>
                                    </p:cTn>
                                  </p:par>
                                  <p:par>
                                    <p:cTn id="106" presetID="52" presetClass="entr" presetSubtype="0" fill="hold" grpId="0" nodeType="withEffect">
                                      <p:stCondLst>
                                        <p:cond delay="0"/>
                                      </p:stCondLst>
                                      <p:childTnLst>
                                        <p:set>
                                          <p:cBhvr>
                                            <p:cTn id="107" dur="1" fill="hold">
                                              <p:stCondLst>
                                                <p:cond delay="0"/>
                                              </p:stCondLst>
                                            </p:cTn>
                                            <p:tgtEl>
                                              <p:spTgt spid="20"/>
                                            </p:tgtEl>
                                            <p:attrNameLst>
                                              <p:attrName>style.visibility</p:attrName>
                                            </p:attrNameLst>
                                          </p:cBhvr>
                                          <p:to>
                                            <p:strVal val="visible"/>
                                          </p:to>
                                        </p:set>
                                        <p:animScale>
                                          <p:cBhvr>
                                            <p:cTn id="108"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9" dur="1000" decel="50000" fill="hold">
                                              <p:stCondLst>
                                                <p:cond delay="0"/>
                                              </p:stCondLst>
                                            </p:cTn>
                                            <p:tgtEl>
                                              <p:spTgt spid="20"/>
                                            </p:tgtEl>
                                            <p:attrNameLst>
                                              <p:attrName>ppt_x</p:attrName>
                                              <p:attrName>ppt_y</p:attrName>
                                            </p:attrNameLst>
                                          </p:cBhvr>
                                        </p:animMotion>
                                        <p:animEffect transition="in" filter="fade">
                                          <p:cBhvr>
                                            <p:cTn id="110" dur="1000"/>
                                            <p:tgtEl>
                                              <p:spTgt spid="20"/>
                                            </p:tgtEl>
                                          </p:cBhvr>
                                        </p:animEffect>
                                      </p:childTnLst>
                                    </p:cTn>
                                  </p:par>
                                  <p:par>
                                    <p:cTn id="111" presetID="52" presetClass="entr" presetSubtype="0" fill="hold" grpId="0" nodeType="withEffect">
                                      <p:stCondLst>
                                        <p:cond delay="0"/>
                                      </p:stCondLst>
                                      <p:childTnLst>
                                        <p:set>
                                          <p:cBhvr>
                                            <p:cTn id="112" dur="1" fill="hold">
                                              <p:stCondLst>
                                                <p:cond delay="0"/>
                                              </p:stCondLst>
                                            </p:cTn>
                                            <p:tgtEl>
                                              <p:spTgt spid="21"/>
                                            </p:tgtEl>
                                            <p:attrNameLst>
                                              <p:attrName>style.visibility</p:attrName>
                                            </p:attrNameLst>
                                          </p:cBhvr>
                                          <p:to>
                                            <p:strVal val="visible"/>
                                          </p:to>
                                        </p:set>
                                        <p:animScale>
                                          <p:cBhvr>
                                            <p:cTn id="113"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4" dur="1000" decel="50000" fill="hold">
                                              <p:stCondLst>
                                                <p:cond delay="0"/>
                                              </p:stCondLst>
                                            </p:cTn>
                                            <p:tgtEl>
                                              <p:spTgt spid="21"/>
                                            </p:tgtEl>
                                            <p:attrNameLst>
                                              <p:attrName>ppt_x</p:attrName>
                                              <p:attrName>ppt_y</p:attrName>
                                            </p:attrNameLst>
                                          </p:cBhvr>
                                        </p:animMotion>
                                        <p:animEffect transition="in" filter="fade">
                                          <p:cBhvr>
                                            <p:cTn id="115" dur="1000"/>
                                            <p:tgtEl>
                                              <p:spTgt spid="21"/>
                                            </p:tgtEl>
                                          </p:cBhvr>
                                        </p:animEffect>
                                      </p:childTnLst>
                                    </p:cTn>
                                  </p:par>
                                  <p:par>
                                    <p:cTn id="116" presetID="52" presetClass="entr" presetSubtype="0" fill="hold" grpId="0" nodeType="withEffect">
                                      <p:stCondLst>
                                        <p:cond delay="0"/>
                                      </p:stCondLst>
                                      <p:childTnLst>
                                        <p:set>
                                          <p:cBhvr>
                                            <p:cTn id="117" dur="1" fill="hold">
                                              <p:stCondLst>
                                                <p:cond delay="0"/>
                                              </p:stCondLst>
                                            </p:cTn>
                                            <p:tgtEl>
                                              <p:spTgt spid="24"/>
                                            </p:tgtEl>
                                            <p:attrNameLst>
                                              <p:attrName>style.visibility</p:attrName>
                                            </p:attrNameLst>
                                          </p:cBhvr>
                                          <p:to>
                                            <p:strVal val="visible"/>
                                          </p:to>
                                        </p:set>
                                        <p:animScale>
                                          <p:cBhvr>
                                            <p:cTn id="118"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9" dur="1000" decel="50000" fill="hold">
                                              <p:stCondLst>
                                                <p:cond delay="0"/>
                                              </p:stCondLst>
                                            </p:cTn>
                                            <p:tgtEl>
                                              <p:spTgt spid="24"/>
                                            </p:tgtEl>
                                            <p:attrNameLst>
                                              <p:attrName>ppt_x</p:attrName>
                                              <p:attrName>ppt_y</p:attrName>
                                            </p:attrNameLst>
                                          </p:cBhvr>
                                        </p:animMotion>
                                        <p:animEffect transition="in" filter="fade">
                                          <p:cBhvr>
                                            <p:cTn id="120" dur="1000"/>
                                            <p:tgtEl>
                                              <p:spTgt spid="24"/>
                                            </p:tgtEl>
                                          </p:cBhvr>
                                        </p:animEffect>
                                      </p:childTnLst>
                                    </p:cTn>
                                  </p:par>
                                  <p:par>
                                    <p:cTn id="121" presetID="52" presetClass="entr" presetSubtype="0" fill="hold" grpId="0" nodeType="withEffect">
                                      <p:stCondLst>
                                        <p:cond delay="0"/>
                                      </p:stCondLst>
                                      <p:childTnLst>
                                        <p:set>
                                          <p:cBhvr>
                                            <p:cTn id="122" dur="1" fill="hold">
                                              <p:stCondLst>
                                                <p:cond delay="0"/>
                                              </p:stCondLst>
                                            </p:cTn>
                                            <p:tgtEl>
                                              <p:spTgt spid="25"/>
                                            </p:tgtEl>
                                            <p:attrNameLst>
                                              <p:attrName>style.visibility</p:attrName>
                                            </p:attrNameLst>
                                          </p:cBhvr>
                                          <p:to>
                                            <p:strVal val="visible"/>
                                          </p:to>
                                        </p:set>
                                        <p:animScale>
                                          <p:cBhvr>
                                            <p:cTn id="12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4" dur="1000" decel="50000" fill="hold">
                                              <p:stCondLst>
                                                <p:cond delay="0"/>
                                              </p:stCondLst>
                                            </p:cTn>
                                            <p:tgtEl>
                                              <p:spTgt spid="25"/>
                                            </p:tgtEl>
                                            <p:attrNameLst>
                                              <p:attrName>ppt_x</p:attrName>
                                              <p:attrName>ppt_y</p:attrName>
                                            </p:attrNameLst>
                                          </p:cBhvr>
                                        </p:animMotion>
                                        <p:animEffect transition="in" filter="fade">
                                          <p:cBhvr>
                                            <p:cTn id="125"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animBg="1"/>
          <p:bldP spid="10" grpId="0" animBg="1"/>
          <p:bldP spid="11" grpId="0"/>
          <p:bldP spid="12" grpId="0"/>
          <p:bldP spid="13" grpId="0"/>
          <p:bldP spid="14" grpId="0" animBg="1"/>
          <p:bldP spid="15" grpId="0" animBg="1"/>
          <p:bldP spid="16" grpId="0"/>
          <p:bldP spid="17" grpId="0"/>
          <p:bldP spid="18" grpId="0"/>
          <p:bldP spid="19" grpId="0" animBg="1"/>
          <p:bldP spid="20" grpId="0" animBg="1"/>
          <p:bldP spid="21" grpId="0"/>
          <p:bldP spid="24" grpId="0"/>
          <p:bldP spid="25" grpId="0"/>
          <p:bldP spid="26" grpId="0"/>
          <p:bldP spid="27"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KSO_Shape"/>
          <p:cNvGrpSpPr>
            <a:grpSpLocks/>
          </p:cNvGrpSpPr>
          <p:nvPr/>
        </p:nvGrpSpPr>
        <p:grpSpPr bwMode="auto">
          <a:xfrm>
            <a:off x="341469" y="987068"/>
            <a:ext cx="4971016" cy="4109371"/>
            <a:chOff x="1331641" y="1268760"/>
            <a:chExt cx="5832657" cy="4819363"/>
          </a:xfrm>
          <a:solidFill>
            <a:srgbClr val="FFC553"/>
          </a:solidFill>
          <a:scene3d>
            <a:camera prst="orthographicFront"/>
            <a:lightRig rig="threePt" dir="t"/>
          </a:scene3d>
        </p:grpSpPr>
        <p:sp>
          <p:nvSpPr>
            <p:cNvPr id="5" name="内蒙古"/>
            <p:cNvSpPr>
              <a:spLocks/>
            </p:cNvSpPr>
            <p:nvPr/>
          </p:nvSpPr>
          <p:spPr bwMode="auto">
            <a:xfrm>
              <a:off x="3781351" y="1323173"/>
              <a:ext cx="2555478" cy="2179596"/>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6" name="甘肃"/>
            <p:cNvSpPr>
              <a:spLocks/>
            </p:cNvSpPr>
            <p:nvPr/>
          </p:nvSpPr>
          <p:spPr bwMode="auto">
            <a:xfrm>
              <a:off x="3289854" y="2796965"/>
              <a:ext cx="1633141" cy="1382068"/>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7" name="宁夏"/>
            <p:cNvSpPr>
              <a:spLocks/>
            </p:cNvSpPr>
            <p:nvPr/>
          </p:nvSpPr>
          <p:spPr bwMode="auto">
            <a:xfrm>
              <a:off x="4450161" y="3277346"/>
              <a:ext cx="329739" cy="544122"/>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8" name="新疆"/>
            <p:cNvSpPr>
              <a:spLocks/>
            </p:cNvSpPr>
            <p:nvPr/>
          </p:nvSpPr>
          <p:spPr bwMode="auto">
            <a:xfrm>
              <a:off x="1331640" y="1845529"/>
              <a:ext cx="2334614" cy="1764508"/>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9" name="青海"/>
            <p:cNvSpPr>
              <a:spLocks/>
            </p:cNvSpPr>
            <p:nvPr/>
          </p:nvSpPr>
          <p:spPr bwMode="auto">
            <a:xfrm>
              <a:off x="2846573" y="3230707"/>
              <a:ext cx="1452718" cy="1041604"/>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10" name="四川"/>
            <p:cNvSpPr>
              <a:spLocks/>
            </p:cNvSpPr>
            <p:nvPr/>
          </p:nvSpPr>
          <p:spPr bwMode="auto">
            <a:xfrm>
              <a:off x="3680253" y="3961385"/>
              <a:ext cx="1256741" cy="1102235"/>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11" name="西藏"/>
            <p:cNvSpPr>
              <a:spLocks/>
            </p:cNvSpPr>
            <p:nvPr/>
          </p:nvSpPr>
          <p:spPr bwMode="auto">
            <a:xfrm>
              <a:off x="1592943" y="3513650"/>
              <a:ext cx="2249069" cy="1368077"/>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12" name="云南"/>
            <p:cNvSpPr>
              <a:spLocks/>
            </p:cNvSpPr>
            <p:nvPr/>
          </p:nvSpPr>
          <p:spPr bwMode="auto">
            <a:xfrm>
              <a:off x="3641368" y="4651642"/>
              <a:ext cx="1017214" cy="106026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13" name="贵州"/>
            <p:cNvSpPr>
              <a:spLocks/>
            </p:cNvSpPr>
            <p:nvPr/>
          </p:nvSpPr>
          <p:spPr bwMode="auto">
            <a:xfrm>
              <a:off x="4370838" y="4637651"/>
              <a:ext cx="687475" cy="59542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14" name="广西"/>
            <p:cNvSpPr>
              <a:spLocks/>
            </p:cNvSpPr>
            <p:nvPr/>
          </p:nvSpPr>
          <p:spPr bwMode="auto">
            <a:xfrm>
              <a:off x="4482825" y="5002989"/>
              <a:ext cx="899005" cy="684039"/>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15" name="重庆"/>
            <p:cNvSpPr>
              <a:spLocks/>
            </p:cNvSpPr>
            <p:nvPr/>
          </p:nvSpPr>
          <p:spPr bwMode="auto">
            <a:xfrm>
              <a:off x="4607255" y="4250547"/>
              <a:ext cx="508606" cy="516138"/>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16" name="陕西"/>
            <p:cNvSpPr>
              <a:spLocks/>
            </p:cNvSpPr>
            <p:nvPr/>
          </p:nvSpPr>
          <p:spPr bwMode="auto">
            <a:xfrm>
              <a:off x="4607255" y="3249363"/>
              <a:ext cx="580153" cy="1033832"/>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17" name="山西"/>
            <p:cNvSpPr>
              <a:spLocks/>
            </p:cNvSpPr>
            <p:nvPr/>
          </p:nvSpPr>
          <p:spPr bwMode="auto">
            <a:xfrm>
              <a:off x="5109639" y="3055034"/>
              <a:ext cx="385732" cy="84883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18" name="湖南"/>
            <p:cNvSpPr>
              <a:spLocks/>
            </p:cNvSpPr>
            <p:nvPr/>
          </p:nvSpPr>
          <p:spPr bwMode="auto">
            <a:xfrm>
              <a:off x="5008541" y="4502397"/>
              <a:ext cx="615928" cy="71513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19" name="湖北"/>
            <p:cNvSpPr>
              <a:spLocks/>
            </p:cNvSpPr>
            <p:nvPr/>
          </p:nvSpPr>
          <p:spPr bwMode="auto">
            <a:xfrm>
              <a:off x="4936994" y="4090420"/>
              <a:ext cx="874119" cy="547231"/>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20" name="广东"/>
            <p:cNvSpPr>
              <a:spLocks/>
            </p:cNvSpPr>
            <p:nvPr/>
          </p:nvSpPr>
          <p:spPr bwMode="auto">
            <a:xfrm>
              <a:off x="5129860" y="5096267"/>
              <a:ext cx="909892" cy="719796"/>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21" name="江西"/>
            <p:cNvSpPr>
              <a:spLocks/>
            </p:cNvSpPr>
            <p:nvPr/>
          </p:nvSpPr>
          <p:spPr bwMode="auto">
            <a:xfrm>
              <a:off x="5560697" y="4472860"/>
              <a:ext cx="544380" cy="741560"/>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22" name="福建"/>
            <p:cNvSpPr>
              <a:spLocks/>
            </p:cNvSpPr>
            <p:nvPr/>
          </p:nvSpPr>
          <p:spPr bwMode="auto">
            <a:xfrm>
              <a:off x="5843775" y="4670297"/>
              <a:ext cx="503941" cy="615635"/>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23" name="浙江"/>
            <p:cNvSpPr>
              <a:spLocks/>
            </p:cNvSpPr>
            <p:nvPr/>
          </p:nvSpPr>
          <p:spPr bwMode="auto">
            <a:xfrm>
              <a:off x="6069305" y="4280085"/>
              <a:ext cx="432394" cy="500592"/>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24" name="安徽"/>
            <p:cNvSpPr>
              <a:spLocks/>
            </p:cNvSpPr>
            <p:nvPr/>
          </p:nvSpPr>
          <p:spPr bwMode="auto">
            <a:xfrm>
              <a:off x="5646243" y="3846342"/>
              <a:ext cx="547491" cy="670047"/>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25" name="天津"/>
            <p:cNvSpPr>
              <a:spLocks/>
            </p:cNvSpPr>
            <p:nvPr/>
          </p:nvSpPr>
          <p:spPr bwMode="auto">
            <a:xfrm>
              <a:off x="5753564" y="3073690"/>
              <a:ext cx="143094" cy="206766"/>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26" name="北京"/>
            <p:cNvSpPr>
              <a:spLocks/>
            </p:cNvSpPr>
            <p:nvPr/>
          </p:nvSpPr>
          <p:spPr bwMode="auto">
            <a:xfrm>
              <a:off x="5610469" y="2980412"/>
              <a:ext cx="189755" cy="203656"/>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27" name="辽宁"/>
            <p:cNvSpPr>
              <a:spLocks/>
            </p:cNvSpPr>
            <p:nvPr/>
          </p:nvSpPr>
          <p:spPr bwMode="auto">
            <a:xfrm>
              <a:off x="5932432" y="2576207"/>
              <a:ext cx="673476" cy="640509"/>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28" name="吉林"/>
            <p:cNvSpPr>
              <a:spLocks/>
            </p:cNvSpPr>
            <p:nvPr/>
          </p:nvSpPr>
          <p:spPr bwMode="auto">
            <a:xfrm>
              <a:off x="6083303" y="2189103"/>
              <a:ext cx="959665" cy="65139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29" name="黑龙江"/>
            <p:cNvSpPr>
              <a:spLocks/>
            </p:cNvSpPr>
            <p:nvPr/>
          </p:nvSpPr>
          <p:spPr bwMode="auto">
            <a:xfrm>
              <a:off x="5879549" y="1268760"/>
              <a:ext cx="1284738" cy="1167530"/>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30" name="山东"/>
            <p:cNvSpPr>
              <a:spLocks/>
            </p:cNvSpPr>
            <p:nvPr/>
          </p:nvSpPr>
          <p:spPr bwMode="auto">
            <a:xfrm>
              <a:off x="5624468" y="3362851"/>
              <a:ext cx="777686" cy="48815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31" name="上海"/>
            <p:cNvSpPr>
              <a:spLocks/>
            </p:cNvSpPr>
            <p:nvPr/>
          </p:nvSpPr>
          <p:spPr bwMode="auto">
            <a:xfrm>
              <a:off x="6350827" y="4172815"/>
              <a:ext cx="122875" cy="107270"/>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32" name="江苏"/>
            <p:cNvSpPr>
              <a:spLocks/>
            </p:cNvSpPr>
            <p:nvPr/>
          </p:nvSpPr>
          <p:spPr bwMode="auto">
            <a:xfrm>
              <a:off x="5781560" y="3760838"/>
              <a:ext cx="678142" cy="52235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33" name="河北"/>
            <p:cNvSpPr>
              <a:spLocks/>
            </p:cNvSpPr>
            <p:nvPr/>
          </p:nvSpPr>
          <p:spPr bwMode="auto">
            <a:xfrm>
              <a:off x="5428491" y="2761208"/>
              <a:ext cx="629925" cy="898578"/>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34" name="河南"/>
            <p:cNvSpPr>
              <a:spLocks/>
            </p:cNvSpPr>
            <p:nvPr/>
          </p:nvSpPr>
          <p:spPr bwMode="auto">
            <a:xfrm>
              <a:off x="5140747" y="3624030"/>
              <a:ext cx="662589" cy="65605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35" name="台湾"/>
            <p:cNvSpPr>
              <a:spLocks/>
            </p:cNvSpPr>
            <p:nvPr/>
          </p:nvSpPr>
          <p:spPr bwMode="auto">
            <a:xfrm>
              <a:off x="6386601" y="5024754"/>
              <a:ext cx="189755" cy="458617"/>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sp>
          <p:nvSpPr>
            <p:cNvPr id="36" name="海南"/>
            <p:cNvSpPr>
              <a:spLocks/>
            </p:cNvSpPr>
            <p:nvPr/>
          </p:nvSpPr>
          <p:spPr bwMode="auto">
            <a:xfrm>
              <a:off x="4991431" y="5837828"/>
              <a:ext cx="286189" cy="250295"/>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9525">
              <a:solidFill>
                <a:srgbClr val="F18D1B"/>
              </a:solidFill>
              <a:round/>
              <a:headEnd/>
              <a:tailEnd/>
            </a:ln>
            <a:sp3d extrusionH="336550">
              <a:extrusionClr>
                <a:srgbClr val="C00000"/>
              </a:extrusionClr>
            </a:sp3d>
            <a:extLst/>
          </p:spPr>
          <p:txBody>
            <a:bodyPr anchor="ctr">
              <a:sp3d contourW="12700">
                <a:contourClr>
                  <a:srgbClr val="FFFFFF"/>
                </a:contourClr>
              </a:sp3d>
            </a:bodyPr>
            <a:lstStyle/>
            <a:p>
              <a:pPr algn="ctr">
                <a:defRPr/>
              </a:pPr>
              <a:endParaRPr lang="zh-CN" altLang="en-US" b="1">
                <a:solidFill>
                  <a:schemeClr val="tx1">
                    <a:lumMod val="85000"/>
                    <a:lumOff val="15000"/>
                  </a:schemeClr>
                </a:solidFill>
                <a:ea typeface="宋体" panose="02010600030101010101" pitchFamily="2" charset="-122"/>
              </a:endParaRPr>
            </a:p>
          </p:txBody>
        </p:sp>
      </p:grpSp>
      <p:sp>
        <p:nvSpPr>
          <p:cNvPr id="37" name="TextBox 39"/>
          <p:cNvSpPr txBox="1"/>
          <p:nvPr/>
        </p:nvSpPr>
        <p:spPr>
          <a:xfrm>
            <a:off x="4631231" y="1597357"/>
            <a:ext cx="492443"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黑龙江</a:t>
            </a:r>
          </a:p>
        </p:txBody>
      </p:sp>
      <p:sp>
        <p:nvSpPr>
          <p:cNvPr id="38" name="TextBox 42"/>
          <p:cNvSpPr txBox="1"/>
          <p:nvPr/>
        </p:nvSpPr>
        <p:spPr>
          <a:xfrm>
            <a:off x="4685369" y="1958269"/>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吉林</a:t>
            </a:r>
          </a:p>
        </p:txBody>
      </p:sp>
      <p:sp>
        <p:nvSpPr>
          <p:cNvPr id="39" name="TextBox 45"/>
          <p:cNvSpPr txBox="1"/>
          <p:nvPr/>
        </p:nvSpPr>
        <p:spPr>
          <a:xfrm>
            <a:off x="4422993" y="2274944"/>
            <a:ext cx="364202" cy="200055"/>
          </a:xfrm>
          <a:prstGeom prst="rect">
            <a:avLst/>
          </a:prstGeom>
          <a:noFill/>
        </p:spPr>
        <p:txBody>
          <a:bodyPr wrap="none" rtlCol="0">
            <a:spAutoFit/>
          </a:bodyPr>
          <a:lstStyle/>
          <a:p>
            <a:r>
              <a:rPr lang="zh-CN" altLang="en-US" sz="700" b="1" dirty="0">
                <a:solidFill>
                  <a:schemeClr val="tx1">
                    <a:lumMod val="85000"/>
                    <a:lumOff val="15000"/>
                  </a:schemeClr>
                </a:solidFill>
                <a:latin typeface="微软雅黑" pitchFamily="34" charset="-122"/>
                <a:ea typeface="微软雅黑" pitchFamily="34" charset="-122"/>
              </a:rPr>
              <a:t>辽宁</a:t>
            </a:r>
          </a:p>
        </p:txBody>
      </p:sp>
      <p:sp>
        <p:nvSpPr>
          <p:cNvPr id="40" name="TextBox 48"/>
          <p:cNvSpPr txBox="1"/>
          <p:nvPr/>
        </p:nvSpPr>
        <p:spPr>
          <a:xfrm>
            <a:off x="4038701" y="2433384"/>
            <a:ext cx="415498" cy="230832"/>
          </a:xfrm>
          <a:prstGeom prst="rect">
            <a:avLst/>
          </a:prstGeom>
          <a:noFill/>
        </p:spPr>
        <p:txBody>
          <a:bodyPr wrap="none" rtlCol="0">
            <a:spAutoFit/>
          </a:bodyPr>
          <a:lstStyle/>
          <a:p>
            <a:r>
              <a:rPr lang="zh-CN" altLang="en-US" sz="900" b="1" dirty="0">
                <a:solidFill>
                  <a:schemeClr val="tx1">
                    <a:lumMod val="85000"/>
                    <a:lumOff val="15000"/>
                  </a:schemeClr>
                </a:solidFill>
                <a:latin typeface="微软雅黑" pitchFamily="34" charset="-122"/>
                <a:ea typeface="微软雅黑" pitchFamily="34" charset="-122"/>
              </a:rPr>
              <a:t>北京</a:t>
            </a:r>
          </a:p>
        </p:txBody>
      </p:sp>
      <p:sp>
        <p:nvSpPr>
          <p:cNvPr id="41" name="TextBox 51"/>
          <p:cNvSpPr txBox="1"/>
          <p:nvPr/>
        </p:nvSpPr>
        <p:spPr>
          <a:xfrm>
            <a:off x="4390903" y="3185224"/>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江苏</a:t>
            </a:r>
          </a:p>
        </p:txBody>
      </p:sp>
      <p:sp>
        <p:nvSpPr>
          <p:cNvPr id="42" name="TextBox 54"/>
          <p:cNvSpPr txBox="1"/>
          <p:nvPr/>
        </p:nvSpPr>
        <p:spPr>
          <a:xfrm>
            <a:off x="4682156" y="3415516"/>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上海</a:t>
            </a:r>
          </a:p>
        </p:txBody>
      </p:sp>
      <p:sp>
        <p:nvSpPr>
          <p:cNvPr id="43" name="TextBox 57"/>
          <p:cNvSpPr txBox="1"/>
          <p:nvPr/>
        </p:nvSpPr>
        <p:spPr>
          <a:xfrm>
            <a:off x="4524249" y="3745450"/>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浙江</a:t>
            </a:r>
          </a:p>
        </p:txBody>
      </p:sp>
      <p:sp>
        <p:nvSpPr>
          <p:cNvPr id="44" name="TextBox 60"/>
          <p:cNvSpPr txBox="1"/>
          <p:nvPr/>
        </p:nvSpPr>
        <p:spPr>
          <a:xfrm>
            <a:off x="4334596" y="4068215"/>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福建</a:t>
            </a:r>
          </a:p>
        </p:txBody>
      </p:sp>
      <p:sp>
        <p:nvSpPr>
          <p:cNvPr id="45" name="TextBox 63"/>
          <p:cNvSpPr txBox="1"/>
          <p:nvPr/>
        </p:nvSpPr>
        <p:spPr>
          <a:xfrm>
            <a:off x="3868130" y="4406404"/>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广东</a:t>
            </a:r>
          </a:p>
        </p:txBody>
      </p:sp>
      <p:sp>
        <p:nvSpPr>
          <p:cNvPr id="46" name="TextBox 66"/>
          <p:cNvSpPr txBox="1"/>
          <p:nvPr/>
        </p:nvSpPr>
        <p:spPr>
          <a:xfrm>
            <a:off x="3295020" y="4439401"/>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广西</a:t>
            </a:r>
          </a:p>
        </p:txBody>
      </p:sp>
      <p:sp>
        <p:nvSpPr>
          <p:cNvPr id="47" name="TextBox 69"/>
          <p:cNvSpPr txBox="1"/>
          <p:nvPr/>
        </p:nvSpPr>
        <p:spPr>
          <a:xfrm>
            <a:off x="3059738" y="4068032"/>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贵州</a:t>
            </a:r>
          </a:p>
        </p:txBody>
      </p:sp>
      <p:sp>
        <p:nvSpPr>
          <p:cNvPr id="48" name="TextBox 72"/>
          <p:cNvSpPr txBox="1"/>
          <p:nvPr/>
        </p:nvSpPr>
        <p:spPr>
          <a:xfrm>
            <a:off x="2722593" y="3653055"/>
            <a:ext cx="389850" cy="215445"/>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四川</a:t>
            </a:r>
          </a:p>
        </p:txBody>
      </p:sp>
      <p:sp>
        <p:nvSpPr>
          <p:cNvPr id="49" name="TextBox 75"/>
          <p:cNvSpPr txBox="1"/>
          <p:nvPr/>
        </p:nvSpPr>
        <p:spPr>
          <a:xfrm>
            <a:off x="3979981" y="3915175"/>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江西</a:t>
            </a:r>
          </a:p>
        </p:txBody>
      </p:sp>
      <p:sp>
        <p:nvSpPr>
          <p:cNvPr id="50" name="TextBox 78"/>
          <p:cNvSpPr txBox="1"/>
          <p:nvPr/>
        </p:nvSpPr>
        <p:spPr>
          <a:xfrm>
            <a:off x="4131505" y="3508775"/>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安徽</a:t>
            </a:r>
          </a:p>
        </p:txBody>
      </p:sp>
      <p:sp>
        <p:nvSpPr>
          <p:cNvPr id="51" name="TextBox 81"/>
          <p:cNvSpPr txBox="1"/>
          <p:nvPr/>
        </p:nvSpPr>
        <p:spPr>
          <a:xfrm>
            <a:off x="3691261" y="3576508"/>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湖北</a:t>
            </a:r>
          </a:p>
        </p:txBody>
      </p:sp>
      <p:sp>
        <p:nvSpPr>
          <p:cNvPr id="52" name="TextBox 84"/>
          <p:cNvSpPr txBox="1"/>
          <p:nvPr/>
        </p:nvSpPr>
        <p:spPr>
          <a:xfrm>
            <a:off x="3752198" y="3258163"/>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河南</a:t>
            </a:r>
          </a:p>
        </p:txBody>
      </p:sp>
      <p:sp>
        <p:nvSpPr>
          <p:cNvPr id="53" name="TextBox 87"/>
          <p:cNvSpPr txBox="1"/>
          <p:nvPr/>
        </p:nvSpPr>
        <p:spPr>
          <a:xfrm>
            <a:off x="3259902" y="3271709"/>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陕西</a:t>
            </a:r>
          </a:p>
        </p:txBody>
      </p:sp>
      <p:sp>
        <p:nvSpPr>
          <p:cNvPr id="54" name="TextBox 90"/>
          <p:cNvSpPr txBox="1"/>
          <p:nvPr/>
        </p:nvSpPr>
        <p:spPr>
          <a:xfrm>
            <a:off x="1211948" y="2513645"/>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新疆</a:t>
            </a:r>
          </a:p>
        </p:txBody>
      </p:sp>
      <p:sp>
        <p:nvSpPr>
          <p:cNvPr id="55" name="TextBox 93"/>
          <p:cNvSpPr txBox="1"/>
          <p:nvPr/>
        </p:nvSpPr>
        <p:spPr>
          <a:xfrm>
            <a:off x="2546143" y="4351553"/>
            <a:ext cx="364203" cy="200055"/>
          </a:xfrm>
          <a:prstGeom prst="rect">
            <a:avLst/>
          </a:prstGeom>
          <a:noFill/>
        </p:spPr>
        <p:txBody>
          <a:bodyPr wrap="none" rtlCol="0">
            <a:spAutoFit/>
          </a:bodyPr>
          <a:lstStyle/>
          <a:p>
            <a:r>
              <a:rPr lang="zh-CN" altLang="en-US" sz="700" b="1" dirty="0">
                <a:solidFill>
                  <a:schemeClr val="tx1">
                    <a:lumMod val="85000"/>
                    <a:lumOff val="15000"/>
                  </a:schemeClr>
                </a:solidFill>
                <a:latin typeface="微软雅黑" pitchFamily="34" charset="-122"/>
                <a:ea typeface="微软雅黑" pitchFamily="34" charset="-122"/>
              </a:rPr>
              <a:t>云南</a:t>
            </a:r>
          </a:p>
        </p:txBody>
      </p:sp>
      <p:sp>
        <p:nvSpPr>
          <p:cNvPr id="56" name="TextBox 96"/>
          <p:cNvSpPr txBox="1"/>
          <p:nvPr/>
        </p:nvSpPr>
        <p:spPr>
          <a:xfrm>
            <a:off x="2161036" y="3044597"/>
            <a:ext cx="364203" cy="200055"/>
          </a:xfrm>
          <a:prstGeom prst="rect">
            <a:avLst/>
          </a:prstGeom>
          <a:noFill/>
        </p:spPr>
        <p:txBody>
          <a:bodyPr wrap="none" rtlCol="0">
            <a:spAutoFit/>
          </a:bodyPr>
          <a:lstStyle/>
          <a:p>
            <a:r>
              <a:rPr lang="zh-CN" altLang="en-US" sz="700" b="1" dirty="0">
                <a:solidFill>
                  <a:schemeClr val="tx1">
                    <a:lumMod val="85000"/>
                    <a:lumOff val="15000"/>
                  </a:schemeClr>
                </a:solidFill>
                <a:latin typeface="微软雅黑" pitchFamily="34" charset="-122"/>
                <a:ea typeface="微软雅黑" pitchFamily="34" charset="-122"/>
              </a:rPr>
              <a:t>青海</a:t>
            </a:r>
          </a:p>
        </p:txBody>
      </p:sp>
      <p:sp>
        <p:nvSpPr>
          <p:cNvPr id="57" name="TextBox 99"/>
          <p:cNvSpPr txBox="1"/>
          <p:nvPr/>
        </p:nvSpPr>
        <p:spPr>
          <a:xfrm>
            <a:off x="1359294" y="3402403"/>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西藏</a:t>
            </a:r>
          </a:p>
        </p:txBody>
      </p:sp>
      <p:sp>
        <p:nvSpPr>
          <p:cNvPr id="58" name="TextBox 102"/>
          <p:cNvSpPr txBox="1"/>
          <p:nvPr/>
        </p:nvSpPr>
        <p:spPr>
          <a:xfrm>
            <a:off x="2207419" y="2541015"/>
            <a:ext cx="364203" cy="200055"/>
          </a:xfrm>
          <a:prstGeom prst="rect">
            <a:avLst/>
          </a:prstGeom>
          <a:noFill/>
        </p:spPr>
        <p:txBody>
          <a:bodyPr wrap="none" rtlCol="0">
            <a:spAutoFit/>
          </a:bodyPr>
          <a:lstStyle/>
          <a:p>
            <a:r>
              <a:rPr lang="zh-CN" altLang="en-US" sz="700" b="1" dirty="0">
                <a:solidFill>
                  <a:schemeClr val="tx1">
                    <a:lumMod val="85000"/>
                    <a:lumOff val="15000"/>
                  </a:schemeClr>
                </a:solidFill>
                <a:latin typeface="微软雅黑" pitchFamily="34" charset="-122"/>
                <a:ea typeface="微软雅黑" pitchFamily="34" charset="-122"/>
              </a:rPr>
              <a:t>甘肃</a:t>
            </a:r>
          </a:p>
        </p:txBody>
      </p:sp>
      <p:sp>
        <p:nvSpPr>
          <p:cNvPr id="59" name="TextBox 105"/>
          <p:cNvSpPr txBox="1"/>
          <p:nvPr/>
        </p:nvSpPr>
        <p:spPr>
          <a:xfrm>
            <a:off x="3181451" y="2501258"/>
            <a:ext cx="453970" cy="200055"/>
          </a:xfrm>
          <a:prstGeom prst="rect">
            <a:avLst/>
          </a:prstGeom>
          <a:noFill/>
        </p:spPr>
        <p:txBody>
          <a:bodyPr wrap="none" rtlCol="0">
            <a:spAutoFit/>
          </a:bodyPr>
          <a:lstStyle/>
          <a:p>
            <a:r>
              <a:rPr lang="zh-CN" altLang="en-US" sz="700" b="1" dirty="0">
                <a:solidFill>
                  <a:schemeClr val="tx1">
                    <a:lumMod val="85000"/>
                    <a:lumOff val="15000"/>
                  </a:schemeClr>
                </a:solidFill>
                <a:latin typeface="微软雅黑" pitchFamily="34" charset="-122"/>
                <a:ea typeface="微软雅黑" pitchFamily="34" charset="-122"/>
              </a:rPr>
              <a:t>内蒙古</a:t>
            </a:r>
          </a:p>
        </p:txBody>
      </p:sp>
      <p:sp>
        <p:nvSpPr>
          <p:cNvPr id="60" name="TextBox 108"/>
          <p:cNvSpPr txBox="1"/>
          <p:nvPr/>
        </p:nvSpPr>
        <p:spPr>
          <a:xfrm>
            <a:off x="4142236" y="2931953"/>
            <a:ext cx="364203" cy="200055"/>
          </a:xfrm>
          <a:prstGeom prst="rect">
            <a:avLst/>
          </a:prstGeom>
          <a:noFill/>
        </p:spPr>
        <p:txBody>
          <a:bodyPr wrap="none" rtlCol="0">
            <a:spAutoFit/>
          </a:bodyPr>
          <a:lstStyle/>
          <a:p>
            <a:r>
              <a:rPr lang="zh-CN" altLang="en-US" sz="700" b="1" dirty="0">
                <a:solidFill>
                  <a:schemeClr val="tx1">
                    <a:lumMod val="85000"/>
                    <a:lumOff val="15000"/>
                  </a:schemeClr>
                </a:solidFill>
                <a:latin typeface="微软雅黑" pitchFamily="34" charset="-122"/>
                <a:ea typeface="微软雅黑" pitchFamily="34" charset="-122"/>
              </a:rPr>
              <a:t>山东</a:t>
            </a:r>
          </a:p>
        </p:txBody>
      </p:sp>
      <p:sp>
        <p:nvSpPr>
          <p:cNvPr id="61" name="TextBox 111"/>
          <p:cNvSpPr txBox="1"/>
          <p:nvPr/>
        </p:nvSpPr>
        <p:spPr>
          <a:xfrm>
            <a:off x="3578588" y="2846268"/>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山西</a:t>
            </a:r>
          </a:p>
        </p:txBody>
      </p:sp>
      <p:sp>
        <p:nvSpPr>
          <p:cNvPr id="62" name="TextBox 114"/>
          <p:cNvSpPr txBox="1"/>
          <p:nvPr/>
        </p:nvSpPr>
        <p:spPr>
          <a:xfrm>
            <a:off x="3904058" y="2748944"/>
            <a:ext cx="364203" cy="200055"/>
          </a:xfrm>
          <a:prstGeom prst="rect">
            <a:avLst/>
          </a:prstGeom>
          <a:noFill/>
        </p:spPr>
        <p:txBody>
          <a:bodyPr wrap="none" rtlCol="0">
            <a:spAutoFit/>
          </a:bodyPr>
          <a:lstStyle/>
          <a:p>
            <a:r>
              <a:rPr lang="zh-CN" altLang="en-US" sz="700" b="1" dirty="0">
                <a:solidFill>
                  <a:schemeClr val="tx1">
                    <a:lumMod val="85000"/>
                    <a:lumOff val="15000"/>
                  </a:schemeClr>
                </a:solidFill>
                <a:latin typeface="微软雅黑" pitchFamily="34" charset="-122"/>
                <a:ea typeface="微软雅黑" pitchFamily="34" charset="-122"/>
              </a:rPr>
              <a:t>河北</a:t>
            </a:r>
          </a:p>
        </p:txBody>
      </p:sp>
      <p:sp>
        <p:nvSpPr>
          <p:cNvPr id="63" name="TextBox 117"/>
          <p:cNvSpPr txBox="1"/>
          <p:nvPr/>
        </p:nvSpPr>
        <p:spPr>
          <a:xfrm>
            <a:off x="3101901" y="2892197"/>
            <a:ext cx="364202" cy="200055"/>
          </a:xfrm>
          <a:prstGeom prst="rect">
            <a:avLst/>
          </a:prstGeom>
          <a:noFill/>
        </p:spPr>
        <p:txBody>
          <a:bodyPr wrap="none" rtlCol="0">
            <a:spAutoFit/>
          </a:bodyPr>
          <a:lstStyle/>
          <a:p>
            <a:r>
              <a:rPr lang="zh-CN" altLang="en-US" sz="700" b="1" dirty="0">
                <a:solidFill>
                  <a:schemeClr val="tx1">
                    <a:lumMod val="85000"/>
                    <a:lumOff val="15000"/>
                  </a:schemeClr>
                </a:solidFill>
                <a:latin typeface="微软雅黑" pitchFamily="34" charset="-122"/>
                <a:ea typeface="微软雅黑" pitchFamily="34" charset="-122"/>
              </a:rPr>
              <a:t>宁夏</a:t>
            </a:r>
          </a:p>
        </p:txBody>
      </p:sp>
      <p:sp>
        <p:nvSpPr>
          <p:cNvPr id="64" name="TextBox 120"/>
          <p:cNvSpPr txBox="1"/>
          <p:nvPr/>
        </p:nvSpPr>
        <p:spPr>
          <a:xfrm>
            <a:off x="3603190" y="3942271"/>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湖南</a:t>
            </a:r>
          </a:p>
        </p:txBody>
      </p:sp>
      <p:sp>
        <p:nvSpPr>
          <p:cNvPr id="65" name="TextBox 123"/>
          <p:cNvSpPr txBox="1"/>
          <p:nvPr/>
        </p:nvSpPr>
        <p:spPr>
          <a:xfrm>
            <a:off x="3257750" y="3711977"/>
            <a:ext cx="389850" cy="215444"/>
          </a:xfrm>
          <a:prstGeom prst="rect">
            <a:avLst/>
          </a:prstGeom>
          <a:noFill/>
        </p:spPr>
        <p:txBody>
          <a:bodyPr wrap="none" rtlCol="0">
            <a:spAutoFit/>
          </a:bodyPr>
          <a:lstStyle/>
          <a:p>
            <a:r>
              <a:rPr lang="zh-CN" altLang="en-US" sz="800" b="1" dirty="0">
                <a:solidFill>
                  <a:schemeClr val="tx1">
                    <a:lumMod val="85000"/>
                    <a:lumOff val="15000"/>
                  </a:schemeClr>
                </a:solidFill>
                <a:latin typeface="微软雅黑" pitchFamily="34" charset="-122"/>
                <a:ea typeface="微软雅黑" pitchFamily="34" charset="-122"/>
              </a:rPr>
              <a:t>重庆</a:t>
            </a:r>
          </a:p>
        </p:txBody>
      </p:sp>
      <p:sp>
        <p:nvSpPr>
          <p:cNvPr id="66" name="TextBox 126"/>
          <p:cNvSpPr txBox="1"/>
          <p:nvPr/>
        </p:nvSpPr>
        <p:spPr>
          <a:xfrm>
            <a:off x="4698646" y="4322215"/>
            <a:ext cx="389850" cy="215444"/>
          </a:xfrm>
          <a:prstGeom prst="rect">
            <a:avLst/>
          </a:prstGeom>
          <a:noFill/>
        </p:spPr>
        <p:txBody>
          <a:bodyPr wrap="none" rtlCol="0">
            <a:spAutoFit/>
          </a:bodyPr>
          <a:lstStyle/>
          <a:p>
            <a:r>
              <a:rPr lang="zh-CN" altLang="en-US" sz="800" b="1" dirty="0" smtClean="0">
                <a:solidFill>
                  <a:schemeClr val="tx1">
                    <a:lumMod val="85000"/>
                    <a:lumOff val="15000"/>
                  </a:schemeClr>
                </a:solidFill>
                <a:latin typeface="微软雅黑" pitchFamily="34" charset="-122"/>
                <a:ea typeface="微软雅黑" pitchFamily="34" charset="-122"/>
              </a:rPr>
              <a:t>台湾</a:t>
            </a:r>
            <a:endParaRPr lang="zh-CN" altLang="en-US" sz="800" b="1" dirty="0">
              <a:solidFill>
                <a:schemeClr val="tx1">
                  <a:lumMod val="85000"/>
                  <a:lumOff val="15000"/>
                </a:schemeClr>
              </a:solidFill>
              <a:latin typeface="微软雅黑" pitchFamily="34" charset="-122"/>
              <a:ea typeface="微软雅黑" pitchFamily="34" charset="-122"/>
            </a:endParaRPr>
          </a:p>
        </p:txBody>
      </p:sp>
      <p:sp>
        <p:nvSpPr>
          <p:cNvPr id="67" name="TextBox 129"/>
          <p:cNvSpPr txBox="1"/>
          <p:nvPr/>
        </p:nvSpPr>
        <p:spPr>
          <a:xfrm>
            <a:off x="3607189" y="4677964"/>
            <a:ext cx="389851" cy="215444"/>
          </a:xfrm>
          <a:prstGeom prst="rect">
            <a:avLst/>
          </a:prstGeom>
          <a:noFill/>
        </p:spPr>
        <p:txBody>
          <a:bodyPr wrap="none" rtlCol="0">
            <a:spAutoFit/>
          </a:bodyPr>
          <a:lstStyle/>
          <a:p>
            <a:r>
              <a:rPr lang="zh-CN" altLang="en-US" sz="800" b="1" dirty="0" smtClean="0">
                <a:solidFill>
                  <a:schemeClr val="tx1">
                    <a:lumMod val="85000"/>
                    <a:lumOff val="15000"/>
                  </a:schemeClr>
                </a:solidFill>
                <a:latin typeface="微软雅黑" pitchFamily="34" charset="-122"/>
                <a:ea typeface="微软雅黑" pitchFamily="34" charset="-122"/>
              </a:rPr>
              <a:t>澳门</a:t>
            </a:r>
            <a:endParaRPr lang="zh-CN" altLang="en-US" sz="800" b="1" dirty="0">
              <a:solidFill>
                <a:schemeClr val="tx1">
                  <a:lumMod val="85000"/>
                  <a:lumOff val="15000"/>
                </a:schemeClr>
              </a:solidFill>
              <a:latin typeface="微软雅黑" pitchFamily="34" charset="-122"/>
              <a:ea typeface="微软雅黑" pitchFamily="34" charset="-122"/>
            </a:endParaRPr>
          </a:p>
        </p:txBody>
      </p:sp>
      <p:sp>
        <p:nvSpPr>
          <p:cNvPr id="68" name="KSO_Shape"/>
          <p:cNvSpPr/>
          <p:nvPr/>
        </p:nvSpPr>
        <p:spPr>
          <a:xfrm>
            <a:off x="3905729" y="4023358"/>
            <a:ext cx="253473" cy="433287"/>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eaLnBrk="1" fontAlgn="auto" hangingPunct="1">
              <a:spcBef>
                <a:spcPts val="0"/>
              </a:spcBef>
              <a:spcAft>
                <a:spcPts val="0"/>
              </a:spcAft>
              <a:defRPr/>
            </a:pPr>
            <a:endParaRPr lang="zh-CN" altLang="en-US" dirty="0">
              <a:solidFill>
                <a:srgbClr val="FFFFFF"/>
              </a:solidFill>
            </a:endParaRPr>
          </a:p>
        </p:txBody>
      </p:sp>
      <p:sp>
        <p:nvSpPr>
          <p:cNvPr id="69" name="KSO_Shape"/>
          <p:cNvSpPr/>
          <p:nvPr/>
        </p:nvSpPr>
        <p:spPr>
          <a:xfrm>
            <a:off x="4553429" y="3108958"/>
            <a:ext cx="253473" cy="433287"/>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eaLnBrk="1" fontAlgn="auto" hangingPunct="1">
              <a:spcBef>
                <a:spcPts val="0"/>
              </a:spcBef>
              <a:spcAft>
                <a:spcPts val="0"/>
              </a:spcAft>
              <a:defRPr/>
            </a:pPr>
            <a:endParaRPr lang="zh-CN" altLang="en-US" dirty="0">
              <a:solidFill>
                <a:srgbClr val="FFFFFF"/>
              </a:solidFill>
            </a:endParaRPr>
          </a:p>
        </p:txBody>
      </p:sp>
      <p:sp>
        <p:nvSpPr>
          <p:cNvPr id="70" name="KSO_Shape"/>
          <p:cNvSpPr/>
          <p:nvPr/>
        </p:nvSpPr>
        <p:spPr>
          <a:xfrm>
            <a:off x="3920969" y="2141218"/>
            <a:ext cx="253473" cy="433287"/>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eaLnBrk="1" fontAlgn="auto" hangingPunct="1">
              <a:spcBef>
                <a:spcPts val="0"/>
              </a:spcBef>
              <a:spcAft>
                <a:spcPts val="0"/>
              </a:spcAft>
              <a:defRPr/>
            </a:pPr>
            <a:endParaRPr lang="zh-CN" altLang="en-US" dirty="0">
              <a:solidFill>
                <a:srgbClr val="FFFFFF"/>
              </a:solidFill>
            </a:endParaRPr>
          </a:p>
        </p:txBody>
      </p:sp>
      <p:sp>
        <p:nvSpPr>
          <p:cNvPr id="71" name="KSO_Shape"/>
          <p:cNvSpPr/>
          <p:nvPr/>
        </p:nvSpPr>
        <p:spPr>
          <a:xfrm>
            <a:off x="3341849" y="3329938"/>
            <a:ext cx="253473" cy="433287"/>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eaLnBrk="1" fontAlgn="auto" hangingPunct="1">
              <a:spcBef>
                <a:spcPts val="0"/>
              </a:spcBef>
              <a:spcAft>
                <a:spcPts val="0"/>
              </a:spcAft>
              <a:defRPr/>
            </a:pPr>
            <a:endParaRPr lang="zh-CN" altLang="en-US" dirty="0">
              <a:solidFill>
                <a:srgbClr val="FFFFFF"/>
              </a:solidFill>
            </a:endParaRPr>
          </a:p>
        </p:txBody>
      </p:sp>
      <p:sp>
        <p:nvSpPr>
          <p:cNvPr id="72" name="KSO_Shape"/>
          <p:cNvSpPr/>
          <p:nvPr/>
        </p:nvSpPr>
        <p:spPr>
          <a:xfrm>
            <a:off x="3791429" y="3162298"/>
            <a:ext cx="253473" cy="433287"/>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eaLnBrk="1" fontAlgn="auto" hangingPunct="1">
              <a:spcBef>
                <a:spcPts val="0"/>
              </a:spcBef>
              <a:spcAft>
                <a:spcPts val="0"/>
              </a:spcAft>
              <a:defRPr/>
            </a:pPr>
            <a:endParaRPr lang="zh-CN" altLang="en-US" dirty="0">
              <a:solidFill>
                <a:srgbClr val="FFFFFF"/>
              </a:solidFill>
            </a:endParaRPr>
          </a:p>
        </p:txBody>
      </p:sp>
      <p:sp>
        <p:nvSpPr>
          <p:cNvPr id="73" name="KSO_Shape"/>
          <p:cNvSpPr/>
          <p:nvPr/>
        </p:nvSpPr>
        <p:spPr>
          <a:xfrm>
            <a:off x="2808450" y="3334712"/>
            <a:ext cx="197188" cy="337073"/>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eaLnBrk="1" fontAlgn="auto" hangingPunct="1">
              <a:spcBef>
                <a:spcPts val="0"/>
              </a:spcBef>
              <a:spcAft>
                <a:spcPts val="0"/>
              </a:spcAft>
              <a:defRPr/>
            </a:pPr>
            <a:endParaRPr lang="zh-CN" altLang="en-US" dirty="0">
              <a:solidFill>
                <a:srgbClr val="FFFFFF"/>
              </a:solidFill>
            </a:endParaRPr>
          </a:p>
        </p:txBody>
      </p:sp>
      <p:sp>
        <p:nvSpPr>
          <p:cNvPr id="74" name="KSO_Shape"/>
          <p:cNvSpPr/>
          <p:nvPr/>
        </p:nvSpPr>
        <p:spPr>
          <a:xfrm>
            <a:off x="3677130" y="3631892"/>
            <a:ext cx="197188" cy="337073"/>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eaLnBrk="1" fontAlgn="auto" hangingPunct="1">
              <a:spcBef>
                <a:spcPts val="0"/>
              </a:spcBef>
              <a:spcAft>
                <a:spcPts val="0"/>
              </a:spcAft>
              <a:defRPr/>
            </a:pPr>
            <a:endParaRPr lang="zh-CN" altLang="en-US" dirty="0">
              <a:solidFill>
                <a:srgbClr val="FFFFFF"/>
              </a:solidFill>
            </a:endParaRPr>
          </a:p>
        </p:txBody>
      </p:sp>
      <p:sp>
        <p:nvSpPr>
          <p:cNvPr id="75" name="KSO_Shape"/>
          <p:cNvSpPr/>
          <p:nvPr/>
        </p:nvSpPr>
        <p:spPr>
          <a:xfrm>
            <a:off x="3174210" y="3761432"/>
            <a:ext cx="197188" cy="337073"/>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eaLnBrk="1" fontAlgn="auto" hangingPunct="1">
              <a:spcBef>
                <a:spcPts val="0"/>
              </a:spcBef>
              <a:spcAft>
                <a:spcPts val="0"/>
              </a:spcAft>
              <a:defRPr/>
            </a:pPr>
            <a:endParaRPr lang="zh-CN" altLang="en-US" dirty="0">
              <a:solidFill>
                <a:srgbClr val="FFFFFF"/>
              </a:solidFill>
            </a:endParaRPr>
          </a:p>
        </p:txBody>
      </p:sp>
      <p:sp>
        <p:nvSpPr>
          <p:cNvPr id="76" name="KSO_Shape"/>
          <p:cNvSpPr/>
          <p:nvPr/>
        </p:nvSpPr>
        <p:spPr>
          <a:xfrm>
            <a:off x="2252190" y="2747972"/>
            <a:ext cx="197188" cy="337073"/>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eaLnBrk="1" fontAlgn="auto" hangingPunct="1">
              <a:spcBef>
                <a:spcPts val="0"/>
              </a:spcBef>
              <a:spcAft>
                <a:spcPts val="0"/>
              </a:spcAft>
              <a:defRPr/>
            </a:pPr>
            <a:endParaRPr lang="zh-CN" altLang="en-US" dirty="0">
              <a:solidFill>
                <a:srgbClr val="FFFFFF"/>
              </a:solidFill>
            </a:endParaRPr>
          </a:p>
        </p:txBody>
      </p:sp>
      <p:sp>
        <p:nvSpPr>
          <p:cNvPr id="77" name="TextBox 142"/>
          <p:cNvSpPr txBox="1"/>
          <p:nvPr/>
        </p:nvSpPr>
        <p:spPr>
          <a:xfrm>
            <a:off x="5209079" y="2247940"/>
            <a:ext cx="3188693" cy="400110"/>
          </a:xfrm>
          <a:prstGeom prst="rect">
            <a:avLst/>
          </a:prstGeom>
          <a:noFill/>
        </p:spPr>
        <p:txBody>
          <a:bodyPr wrap="none" rtlCol="0">
            <a:spAutoFit/>
          </a:bodyPr>
          <a:lstStyle/>
          <a:p>
            <a:r>
              <a:rPr lang="en-US" altLang="zh-CN" sz="2000" b="1" dirty="0" smtClean="0">
                <a:solidFill>
                  <a:schemeClr val="tx1">
                    <a:lumMod val="65000"/>
                    <a:lumOff val="35000"/>
                  </a:schemeClr>
                </a:solidFill>
                <a:latin typeface="微软雅黑" pitchFamily="34" charset="-122"/>
                <a:ea typeface="微软雅黑" pitchFamily="34" charset="-122"/>
              </a:rPr>
              <a:t>2017</a:t>
            </a:r>
            <a:r>
              <a:rPr lang="zh-CN" altLang="en-US" sz="2000" b="1" dirty="0" smtClean="0">
                <a:solidFill>
                  <a:schemeClr val="tx1">
                    <a:lumMod val="65000"/>
                    <a:lumOff val="35000"/>
                  </a:schemeClr>
                </a:solidFill>
                <a:latin typeface="微软雅黑" pitchFamily="34" charset="-122"/>
                <a:ea typeface="微软雅黑" pitchFamily="34" charset="-122"/>
              </a:rPr>
              <a:t>年全国开设</a:t>
            </a:r>
            <a:r>
              <a:rPr lang="en-US" altLang="zh-CN" sz="2000" b="1" dirty="0" smtClean="0">
                <a:solidFill>
                  <a:schemeClr val="tx1">
                    <a:lumMod val="65000"/>
                    <a:lumOff val="35000"/>
                  </a:schemeClr>
                </a:solidFill>
                <a:latin typeface="微软雅黑" pitchFamily="34" charset="-122"/>
                <a:ea typeface="微软雅黑" pitchFamily="34" charset="-122"/>
              </a:rPr>
              <a:t>10</a:t>
            </a:r>
            <a:r>
              <a:rPr lang="zh-CN" altLang="en-US" sz="2000" b="1" dirty="0" smtClean="0">
                <a:solidFill>
                  <a:schemeClr val="tx1">
                    <a:lumMod val="65000"/>
                    <a:lumOff val="35000"/>
                  </a:schemeClr>
                </a:solidFill>
                <a:latin typeface="微软雅黑" pitchFamily="34" charset="-122"/>
                <a:ea typeface="微软雅黑" pitchFamily="34" charset="-122"/>
              </a:rPr>
              <a:t>家分校</a:t>
            </a:r>
            <a:endParaRPr lang="zh-CN" altLang="en-US" sz="2000" b="1" dirty="0">
              <a:solidFill>
                <a:schemeClr val="tx1">
                  <a:lumMod val="65000"/>
                  <a:lumOff val="35000"/>
                </a:schemeClr>
              </a:solidFill>
              <a:latin typeface="微软雅黑" pitchFamily="34" charset="-122"/>
              <a:ea typeface="微软雅黑" pitchFamily="34" charset="-122"/>
            </a:endParaRPr>
          </a:p>
        </p:txBody>
      </p:sp>
      <p:sp>
        <p:nvSpPr>
          <p:cNvPr id="78" name="Freeform 5"/>
          <p:cNvSpPr>
            <a:spLocks/>
          </p:cNvSpPr>
          <p:nvPr/>
        </p:nvSpPr>
        <p:spPr bwMode="auto">
          <a:xfrm>
            <a:off x="5393170" y="2784285"/>
            <a:ext cx="205461" cy="178231"/>
          </a:xfrm>
          <a:custGeom>
            <a:avLst/>
            <a:gdLst>
              <a:gd name="T0" fmla="*/ 516 w 1280"/>
              <a:gd name="T1" fmla="*/ 1106 h 1106"/>
              <a:gd name="T2" fmla="*/ 1280 w 1280"/>
              <a:gd name="T3" fmla="*/ 82 h 1106"/>
              <a:gd name="T4" fmla="*/ 1244 w 1280"/>
              <a:gd name="T5" fmla="*/ 0 h 1106"/>
              <a:gd name="T6" fmla="*/ 463 w 1280"/>
              <a:gd name="T7" fmla="*/ 670 h 1106"/>
              <a:gd name="T8" fmla="*/ 109 w 1280"/>
              <a:gd name="T9" fmla="*/ 458 h 1106"/>
              <a:gd name="T10" fmla="*/ 0 w 1280"/>
              <a:gd name="T11" fmla="*/ 559 h 1106"/>
              <a:gd name="T12" fmla="*/ 516 w 1280"/>
              <a:gd name="T13" fmla="*/ 1106 h 1106"/>
            </a:gdLst>
            <a:ahLst/>
            <a:cxnLst>
              <a:cxn ang="0">
                <a:pos x="T0" y="T1"/>
              </a:cxn>
              <a:cxn ang="0">
                <a:pos x="T2" y="T3"/>
              </a:cxn>
              <a:cxn ang="0">
                <a:pos x="T4" y="T5"/>
              </a:cxn>
              <a:cxn ang="0">
                <a:pos x="T6" y="T7"/>
              </a:cxn>
              <a:cxn ang="0">
                <a:pos x="T8" y="T9"/>
              </a:cxn>
              <a:cxn ang="0">
                <a:pos x="T10" y="T11"/>
              </a:cxn>
              <a:cxn ang="0">
                <a:pos x="T12" y="T13"/>
              </a:cxn>
            </a:cxnLst>
            <a:rect l="0" t="0" r="r" b="b"/>
            <a:pathLst>
              <a:path w="1280" h="1106">
                <a:moveTo>
                  <a:pt x="516" y="1106"/>
                </a:moveTo>
                <a:cubicBezTo>
                  <a:pt x="805" y="588"/>
                  <a:pt x="1006" y="321"/>
                  <a:pt x="1280" y="82"/>
                </a:cubicBezTo>
                <a:cubicBezTo>
                  <a:pt x="1244" y="0"/>
                  <a:pt x="1244" y="0"/>
                  <a:pt x="1244" y="0"/>
                </a:cubicBezTo>
                <a:cubicBezTo>
                  <a:pt x="912" y="207"/>
                  <a:pt x="733" y="363"/>
                  <a:pt x="463" y="670"/>
                </a:cubicBezTo>
                <a:cubicBezTo>
                  <a:pt x="319" y="567"/>
                  <a:pt x="238" y="520"/>
                  <a:pt x="109" y="458"/>
                </a:cubicBezTo>
                <a:cubicBezTo>
                  <a:pt x="0" y="559"/>
                  <a:pt x="0" y="559"/>
                  <a:pt x="0" y="559"/>
                </a:cubicBezTo>
                <a:cubicBezTo>
                  <a:pt x="219" y="762"/>
                  <a:pt x="338" y="896"/>
                  <a:pt x="516" y="1106"/>
                </a:cubicBezTo>
                <a:close/>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chemeClr val="tx1">
                  <a:lumMod val="65000"/>
                  <a:lumOff val="35000"/>
                </a:schemeClr>
              </a:solidFill>
              <a:effectLst/>
              <a:uLnTx/>
              <a:uFillTx/>
              <a:latin typeface="微软雅黑" pitchFamily="34" charset="-122"/>
              <a:ea typeface="微软雅黑" pitchFamily="34" charset="-122"/>
            </a:endParaRPr>
          </a:p>
        </p:txBody>
      </p:sp>
      <p:sp>
        <p:nvSpPr>
          <p:cNvPr id="79" name="TextBox 144"/>
          <p:cNvSpPr txBox="1"/>
          <p:nvPr/>
        </p:nvSpPr>
        <p:spPr>
          <a:xfrm>
            <a:off x="5598631" y="3045487"/>
            <a:ext cx="3797905" cy="221599"/>
          </a:xfrm>
          <a:prstGeom prst="rect">
            <a:avLst/>
          </a:prstGeom>
        </p:spPr>
        <p:txBody>
          <a:bodyPr wrap="square" lIns="82296" tIns="41148" rIns="82296" bIns="41148"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你的内容打在这里，或者复制文本后，在此框中选择粘贴</a:t>
            </a:r>
            <a:endParaRPr kumimoji="0" lang="bg-BG" sz="9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80" name="TextBox 145"/>
          <p:cNvSpPr txBox="1"/>
          <p:nvPr/>
        </p:nvSpPr>
        <p:spPr>
          <a:xfrm>
            <a:off x="5598631" y="2759009"/>
            <a:ext cx="3797905" cy="221599"/>
          </a:xfrm>
          <a:prstGeom prst="rect">
            <a:avLst/>
          </a:prstGeom>
        </p:spPr>
        <p:txBody>
          <a:bodyPr wrap="square" lIns="82296" tIns="41148" rIns="82296" bIns="41148"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你的内容打在这里，或者复制文本后，在此框中选择粘贴</a:t>
            </a:r>
            <a:endParaRPr kumimoji="0" lang="bg-BG" sz="9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81" name="Freeform 5"/>
          <p:cNvSpPr>
            <a:spLocks/>
          </p:cNvSpPr>
          <p:nvPr/>
        </p:nvSpPr>
        <p:spPr bwMode="auto">
          <a:xfrm>
            <a:off x="5393170" y="3064624"/>
            <a:ext cx="205461" cy="178231"/>
          </a:xfrm>
          <a:custGeom>
            <a:avLst/>
            <a:gdLst>
              <a:gd name="T0" fmla="*/ 516 w 1280"/>
              <a:gd name="T1" fmla="*/ 1106 h 1106"/>
              <a:gd name="T2" fmla="*/ 1280 w 1280"/>
              <a:gd name="T3" fmla="*/ 82 h 1106"/>
              <a:gd name="T4" fmla="*/ 1244 w 1280"/>
              <a:gd name="T5" fmla="*/ 0 h 1106"/>
              <a:gd name="T6" fmla="*/ 463 w 1280"/>
              <a:gd name="T7" fmla="*/ 670 h 1106"/>
              <a:gd name="T8" fmla="*/ 109 w 1280"/>
              <a:gd name="T9" fmla="*/ 458 h 1106"/>
              <a:gd name="T10" fmla="*/ 0 w 1280"/>
              <a:gd name="T11" fmla="*/ 559 h 1106"/>
              <a:gd name="T12" fmla="*/ 516 w 1280"/>
              <a:gd name="T13" fmla="*/ 1106 h 1106"/>
            </a:gdLst>
            <a:ahLst/>
            <a:cxnLst>
              <a:cxn ang="0">
                <a:pos x="T0" y="T1"/>
              </a:cxn>
              <a:cxn ang="0">
                <a:pos x="T2" y="T3"/>
              </a:cxn>
              <a:cxn ang="0">
                <a:pos x="T4" y="T5"/>
              </a:cxn>
              <a:cxn ang="0">
                <a:pos x="T6" y="T7"/>
              </a:cxn>
              <a:cxn ang="0">
                <a:pos x="T8" y="T9"/>
              </a:cxn>
              <a:cxn ang="0">
                <a:pos x="T10" y="T11"/>
              </a:cxn>
              <a:cxn ang="0">
                <a:pos x="T12" y="T13"/>
              </a:cxn>
            </a:cxnLst>
            <a:rect l="0" t="0" r="r" b="b"/>
            <a:pathLst>
              <a:path w="1280" h="1106">
                <a:moveTo>
                  <a:pt x="516" y="1106"/>
                </a:moveTo>
                <a:cubicBezTo>
                  <a:pt x="805" y="588"/>
                  <a:pt x="1006" y="321"/>
                  <a:pt x="1280" y="82"/>
                </a:cubicBezTo>
                <a:cubicBezTo>
                  <a:pt x="1244" y="0"/>
                  <a:pt x="1244" y="0"/>
                  <a:pt x="1244" y="0"/>
                </a:cubicBezTo>
                <a:cubicBezTo>
                  <a:pt x="912" y="207"/>
                  <a:pt x="733" y="363"/>
                  <a:pt x="463" y="670"/>
                </a:cubicBezTo>
                <a:cubicBezTo>
                  <a:pt x="319" y="567"/>
                  <a:pt x="238" y="520"/>
                  <a:pt x="109" y="458"/>
                </a:cubicBezTo>
                <a:cubicBezTo>
                  <a:pt x="0" y="559"/>
                  <a:pt x="0" y="559"/>
                  <a:pt x="0" y="559"/>
                </a:cubicBezTo>
                <a:cubicBezTo>
                  <a:pt x="219" y="762"/>
                  <a:pt x="338" y="896"/>
                  <a:pt x="516" y="1106"/>
                </a:cubicBezTo>
                <a:close/>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chemeClr val="tx1">
                  <a:lumMod val="65000"/>
                  <a:lumOff val="35000"/>
                </a:schemeClr>
              </a:solidFill>
              <a:effectLst/>
              <a:uLnTx/>
              <a:uFillTx/>
              <a:latin typeface="微软雅黑" pitchFamily="34" charset="-122"/>
              <a:ea typeface="微软雅黑" pitchFamily="34" charset="-122"/>
            </a:endParaRPr>
          </a:p>
        </p:txBody>
      </p:sp>
      <p:sp>
        <p:nvSpPr>
          <p:cNvPr id="82" name="Freeform 5"/>
          <p:cNvSpPr>
            <a:spLocks/>
          </p:cNvSpPr>
          <p:nvPr/>
        </p:nvSpPr>
        <p:spPr bwMode="auto">
          <a:xfrm>
            <a:off x="5393170" y="3386265"/>
            <a:ext cx="205461" cy="178231"/>
          </a:xfrm>
          <a:custGeom>
            <a:avLst/>
            <a:gdLst>
              <a:gd name="T0" fmla="*/ 516 w 1280"/>
              <a:gd name="T1" fmla="*/ 1106 h 1106"/>
              <a:gd name="T2" fmla="*/ 1280 w 1280"/>
              <a:gd name="T3" fmla="*/ 82 h 1106"/>
              <a:gd name="T4" fmla="*/ 1244 w 1280"/>
              <a:gd name="T5" fmla="*/ 0 h 1106"/>
              <a:gd name="T6" fmla="*/ 463 w 1280"/>
              <a:gd name="T7" fmla="*/ 670 h 1106"/>
              <a:gd name="T8" fmla="*/ 109 w 1280"/>
              <a:gd name="T9" fmla="*/ 458 h 1106"/>
              <a:gd name="T10" fmla="*/ 0 w 1280"/>
              <a:gd name="T11" fmla="*/ 559 h 1106"/>
              <a:gd name="T12" fmla="*/ 516 w 1280"/>
              <a:gd name="T13" fmla="*/ 1106 h 1106"/>
            </a:gdLst>
            <a:ahLst/>
            <a:cxnLst>
              <a:cxn ang="0">
                <a:pos x="T0" y="T1"/>
              </a:cxn>
              <a:cxn ang="0">
                <a:pos x="T2" y="T3"/>
              </a:cxn>
              <a:cxn ang="0">
                <a:pos x="T4" y="T5"/>
              </a:cxn>
              <a:cxn ang="0">
                <a:pos x="T6" y="T7"/>
              </a:cxn>
              <a:cxn ang="0">
                <a:pos x="T8" y="T9"/>
              </a:cxn>
              <a:cxn ang="0">
                <a:pos x="T10" y="T11"/>
              </a:cxn>
              <a:cxn ang="0">
                <a:pos x="T12" y="T13"/>
              </a:cxn>
            </a:cxnLst>
            <a:rect l="0" t="0" r="r" b="b"/>
            <a:pathLst>
              <a:path w="1280" h="1106">
                <a:moveTo>
                  <a:pt x="516" y="1106"/>
                </a:moveTo>
                <a:cubicBezTo>
                  <a:pt x="805" y="588"/>
                  <a:pt x="1006" y="321"/>
                  <a:pt x="1280" y="82"/>
                </a:cubicBezTo>
                <a:cubicBezTo>
                  <a:pt x="1244" y="0"/>
                  <a:pt x="1244" y="0"/>
                  <a:pt x="1244" y="0"/>
                </a:cubicBezTo>
                <a:cubicBezTo>
                  <a:pt x="912" y="207"/>
                  <a:pt x="733" y="363"/>
                  <a:pt x="463" y="670"/>
                </a:cubicBezTo>
                <a:cubicBezTo>
                  <a:pt x="319" y="567"/>
                  <a:pt x="238" y="520"/>
                  <a:pt x="109" y="458"/>
                </a:cubicBezTo>
                <a:cubicBezTo>
                  <a:pt x="0" y="559"/>
                  <a:pt x="0" y="559"/>
                  <a:pt x="0" y="559"/>
                </a:cubicBezTo>
                <a:cubicBezTo>
                  <a:pt x="219" y="762"/>
                  <a:pt x="338" y="896"/>
                  <a:pt x="516" y="1106"/>
                </a:cubicBezTo>
                <a:close/>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chemeClr val="tx1">
                  <a:lumMod val="65000"/>
                  <a:lumOff val="35000"/>
                </a:schemeClr>
              </a:solidFill>
              <a:effectLst/>
              <a:uLnTx/>
              <a:uFillTx/>
              <a:latin typeface="微软雅黑" pitchFamily="34" charset="-122"/>
              <a:ea typeface="微软雅黑" pitchFamily="34" charset="-122"/>
            </a:endParaRPr>
          </a:p>
        </p:txBody>
      </p:sp>
      <p:sp>
        <p:nvSpPr>
          <p:cNvPr id="83" name="TextBox 148"/>
          <p:cNvSpPr txBox="1"/>
          <p:nvPr/>
        </p:nvSpPr>
        <p:spPr>
          <a:xfrm>
            <a:off x="5598631" y="3647467"/>
            <a:ext cx="3797905" cy="221599"/>
          </a:xfrm>
          <a:prstGeom prst="rect">
            <a:avLst/>
          </a:prstGeom>
        </p:spPr>
        <p:txBody>
          <a:bodyPr wrap="square" lIns="82296" tIns="41148" rIns="82296" bIns="41148"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你的内容打在这里，或者复制文本后，在此框中选择粘贴</a:t>
            </a:r>
            <a:endParaRPr kumimoji="0" lang="bg-BG" sz="9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84" name="TextBox 149"/>
          <p:cNvSpPr txBox="1"/>
          <p:nvPr/>
        </p:nvSpPr>
        <p:spPr>
          <a:xfrm>
            <a:off x="5598631" y="3360989"/>
            <a:ext cx="3797905" cy="221599"/>
          </a:xfrm>
          <a:prstGeom prst="rect">
            <a:avLst/>
          </a:prstGeom>
        </p:spPr>
        <p:txBody>
          <a:bodyPr wrap="square" lIns="82296" tIns="41148" rIns="82296" bIns="41148"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rPr>
              <a:t>你的内容打在这里，或者复制文本后，在此框中选择粘贴</a:t>
            </a:r>
            <a:endParaRPr kumimoji="0" lang="bg-BG" sz="900" b="0" i="0" u="none" strike="noStrike" kern="0" cap="none" spc="0" normalizeH="0" baseline="0" noProof="0" dirty="0">
              <a:ln>
                <a:noFill/>
              </a:ln>
              <a:solidFill>
                <a:srgbClr val="FAFAFA">
                  <a:lumMod val="25000"/>
                </a:srgbClr>
              </a:solidFill>
              <a:effectLst/>
              <a:uLnTx/>
              <a:uFillTx/>
              <a:latin typeface="微软雅黑" pitchFamily="34" charset="-122"/>
              <a:ea typeface="微软雅黑" pitchFamily="34" charset="-122"/>
              <a:cs typeface="Open Sans Light" panose="020B0306030504020204" pitchFamily="34" charset="0"/>
            </a:endParaRPr>
          </a:p>
        </p:txBody>
      </p:sp>
      <p:sp>
        <p:nvSpPr>
          <p:cNvPr id="85" name="Freeform 5"/>
          <p:cNvSpPr>
            <a:spLocks/>
          </p:cNvSpPr>
          <p:nvPr/>
        </p:nvSpPr>
        <p:spPr bwMode="auto">
          <a:xfrm>
            <a:off x="5393170" y="3666604"/>
            <a:ext cx="205461" cy="178231"/>
          </a:xfrm>
          <a:custGeom>
            <a:avLst/>
            <a:gdLst>
              <a:gd name="T0" fmla="*/ 516 w 1280"/>
              <a:gd name="T1" fmla="*/ 1106 h 1106"/>
              <a:gd name="T2" fmla="*/ 1280 w 1280"/>
              <a:gd name="T3" fmla="*/ 82 h 1106"/>
              <a:gd name="T4" fmla="*/ 1244 w 1280"/>
              <a:gd name="T5" fmla="*/ 0 h 1106"/>
              <a:gd name="T6" fmla="*/ 463 w 1280"/>
              <a:gd name="T7" fmla="*/ 670 h 1106"/>
              <a:gd name="T8" fmla="*/ 109 w 1280"/>
              <a:gd name="T9" fmla="*/ 458 h 1106"/>
              <a:gd name="T10" fmla="*/ 0 w 1280"/>
              <a:gd name="T11" fmla="*/ 559 h 1106"/>
              <a:gd name="T12" fmla="*/ 516 w 1280"/>
              <a:gd name="T13" fmla="*/ 1106 h 1106"/>
            </a:gdLst>
            <a:ahLst/>
            <a:cxnLst>
              <a:cxn ang="0">
                <a:pos x="T0" y="T1"/>
              </a:cxn>
              <a:cxn ang="0">
                <a:pos x="T2" y="T3"/>
              </a:cxn>
              <a:cxn ang="0">
                <a:pos x="T4" y="T5"/>
              </a:cxn>
              <a:cxn ang="0">
                <a:pos x="T6" y="T7"/>
              </a:cxn>
              <a:cxn ang="0">
                <a:pos x="T8" y="T9"/>
              </a:cxn>
              <a:cxn ang="0">
                <a:pos x="T10" y="T11"/>
              </a:cxn>
              <a:cxn ang="0">
                <a:pos x="T12" y="T13"/>
              </a:cxn>
            </a:cxnLst>
            <a:rect l="0" t="0" r="r" b="b"/>
            <a:pathLst>
              <a:path w="1280" h="1106">
                <a:moveTo>
                  <a:pt x="516" y="1106"/>
                </a:moveTo>
                <a:cubicBezTo>
                  <a:pt x="805" y="588"/>
                  <a:pt x="1006" y="321"/>
                  <a:pt x="1280" y="82"/>
                </a:cubicBezTo>
                <a:cubicBezTo>
                  <a:pt x="1244" y="0"/>
                  <a:pt x="1244" y="0"/>
                  <a:pt x="1244" y="0"/>
                </a:cubicBezTo>
                <a:cubicBezTo>
                  <a:pt x="912" y="207"/>
                  <a:pt x="733" y="363"/>
                  <a:pt x="463" y="670"/>
                </a:cubicBezTo>
                <a:cubicBezTo>
                  <a:pt x="319" y="567"/>
                  <a:pt x="238" y="520"/>
                  <a:pt x="109" y="458"/>
                </a:cubicBezTo>
                <a:cubicBezTo>
                  <a:pt x="0" y="559"/>
                  <a:pt x="0" y="559"/>
                  <a:pt x="0" y="559"/>
                </a:cubicBezTo>
                <a:cubicBezTo>
                  <a:pt x="219" y="762"/>
                  <a:pt x="338" y="896"/>
                  <a:pt x="516" y="1106"/>
                </a:cubicBezTo>
                <a:close/>
              </a:path>
            </a:pathLst>
          </a:custGeom>
          <a:solidFill>
            <a:srgbClr val="F18D1B"/>
          </a:solidFill>
          <a:ln>
            <a:noFill/>
          </a:ln>
        </p:spPr>
        <p:txBody>
          <a:bodyPr vert="horz" wrap="square" lIns="82296" tIns="41148" rIns="82296" bIns="4114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chemeClr val="tx1">
                  <a:lumMod val="65000"/>
                  <a:lumOff val="35000"/>
                </a:schemeClr>
              </a:solidFill>
              <a:effectLst/>
              <a:uLnTx/>
              <a:uFillTx/>
              <a:latin typeface="微软雅黑" pitchFamily="34" charset="-122"/>
              <a:ea typeface="微软雅黑" pitchFamily="34" charset="-122"/>
            </a:endParaRPr>
          </a:p>
        </p:txBody>
      </p:sp>
      <p:sp>
        <p:nvSpPr>
          <p:cNvPr id="86" name="矩形 85"/>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市场布局</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87" name="矩形 86"/>
          <p:cNvSpPr/>
          <p:nvPr/>
        </p:nvSpPr>
        <p:spPr>
          <a:xfrm>
            <a:off x="3883670" y="391765"/>
            <a:ext cx="1509388" cy="307777"/>
          </a:xfrm>
          <a:prstGeom prst="rect">
            <a:avLst/>
          </a:prstGeom>
        </p:spPr>
        <p:txBody>
          <a:bodyPr wrap="none">
            <a:spAutoFit/>
          </a:bodyPr>
          <a:lstStyle/>
          <a:p>
            <a:r>
              <a:rPr lang="en-US" altLang="zh-CN" sz="1400" dirty="0"/>
              <a:t>The market layout</a:t>
            </a:r>
          </a:p>
        </p:txBody>
      </p:sp>
      <p:cxnSp>
        <p:nvCxnSpPr>
          <p:cNvPr id="88" name="直接连接符 87"/>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3841157757"/>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right)">
                                          <p:cBhvr>
                                            <p:cTn id="7" dur="1000"/>
                                            <p:tgtEl>
                                              <p:spTgt spid="88"/>
                                            </p:tgtEl>
                                          </p:cBhvr>
                                        </p:animEffect>
                                      </p:childTnLst>
                                    </p:cTn>
                                  </p:par>
                                  <p:par>
                                    <p:cTn id="8" presetID="22" presetClass="entr" presetSubtype="8"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wipe(left)">
                                          <p:cBhvr>
                                            <p:cTn id="10" dur="10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86"/>
                                            </p:tgtEl>
                                            <p:attrNameLst>
                                              <p:attrName>style.visibility</p:attrName>
                                            </p:attrNameLst>
                                          </p:cBhvr>
                                          <p:to>
                                            <p:strVal val="visible"/>
                                          </p:to>
                                        </p:set>
                                        <p:anim calcmode="lin" valueType="num" p14:bounceEnd="72000">
                                          <p:cBhvr additive="base">
                                            <p:cTn id="15" dur="1000" fill="hold"/>
                                            <p:tgtEl>
                                              <p:spTgt spid="86"/>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8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87"/>
                                            </p:tgtEl>
                                            <p:attrNameLst>
                                              <p:attrName>style.visibility</p:attrName>
                                            </p:attrNameLst>
                                          </p:cBhvr>
                                          <p:to>
                                            <p:strVal val="visible"/>
                                          </p:to>
                                        </p:set>
                                        <p:anim calcmode="lin" valueType="num" p14:bounceEnd="72000">
                                          <p:cBhvr additive="base">
                                            <p:cTn id="20" dur="1000" fill="hold"/>
                                            <p:tgtEl>
                                              <p:spTgt spid="87"/>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87"/>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53" presetClass="entr" presetSubtype="16" fill="hold" grpId="0" nodeType="after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80"/>
                                            </p:tgtEl>
                                            <p:attrNameLst>
                                              <p:attrName>style.visibility</p:attrName>
                                            </p:attrNameLst>
                                          </p:cBhvr>
                                          <p:to>
                                            <p:strVal val="visible"/>
                                          </p:to>
                                        </p:set>
                                        <p:anim calcmode="lin" valueType="num">
                                          <p:cBhvr>
                                            <p:cTn id="35" dur="500" fill="hold"/>
                                            <p:tgtEl>
                                              <p:spTgt spid="80"/>
                                            </p:tgtEl>
                                            <p:attrNameLst>
                                              <p:attrName>ppt_w</p:attrName>
                                            </p:attrNameLst>
                                          </p:cBhvr>
                                          <p:tavLst>
                                            <p:tav tm="0">
                                              <p:val>
                                                <p:fltVal val="0"/>
                                              </p:val>
                                            </p:tav>
                                            <p:tav tm="100000">
                                              <p:val>
                                                <p:strVal val="#ppt_w"/>
                                              </p:val>
                                            </p:tav>
                                          </p:tavLst>
                                        </p:anim>
                                        <p:anim calcmode="lin" valueType="num">
                                          <p:cBhvr>
                                            <p:cTn id="36" dur="500" fill="hold"/>
                                            <p:tgtEl>
                                              <p:spTgt spid="80"/>
                                            </p:tgtEl>
                                            <p:attrNameLst>
                                              <p:attrName>ppt_h</p:attrName>
                                            </p:attrNameLst>
                                          </p:cBhvr>
                                          <p:tavLst>
                                            <p:tav tm="0">
                                              <p:val>
                                                <p:fltVal val="0"/>
                                              </p:val>
                                            </p:tav>
                                            <p:tav tm="100000">
                                              <p:val>
                                                <p:strVal val="#ppt_h"/>
                                              </p:val>
                                            </p:tav>
                                          </p:tavLst>
                                        </p:anim>
                                        <p:animEffect transition="in" filter="fade">
                                          <p:cBhvr>
                                            <p:cTn id="37" dur="500"/>
                                            <p:tgtEl>
                                              <p:spTgt spid="8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1"/>
                                            </p:tgtEl>
                                            <p:attrNameLst>
                                              <p:attrName>style.visibility</p:attrName>
                                            </p:attrNameLst>
                                          </p:cBhvr>
                                          <p:to>
                                            <p:strVal val="visible"/>
                                          </p:to>
                                        </p:set>
                                        <p:anim calcmode="lin" valueType="num">
                                          <p:cBhvr>
                                            <p:cTn id="40" dur="500" fill="hold"/>
                                            <p:tgtEl>
                                              <p:spTgt spid="81"/>
                                            </p:tgtEl>
                                            <p:attrNameLst>
                                              <p:attrName>ppt_w</p:attrName>
                                            </p:attrNameLst>
                                          </p:cBhvr>
                                          <p:tavLst>
                                            <p:tav tm="0">
                                              <p:val>
                                                <p:fltVal val="0"/>
                                              </p:val>
                                            </p:tav>
                                            <p:tav tm="100000">
                                              <p:val>
                                                <p:strVal val="#ppt_w"/>
                                              </p:val>
                                            </p:tav>
                                          </p:tavLst>
                                        </p:anim>
                                        <p:anim calcmode="lin" valueType="num">
                                          <p:cBhvr>
                                            <p:cTn id="41" dur="500" fill="hold"/>
                                            <p:tgtEl>
                                              <p:spTgt spid="81"/>
                                            </p:tgtEl>
                                            <p:attrNameLst>
                                              <p:attrName>ppt_h</p:attrName>
                                            </p:attrNameLst>
                                          </p:cBhvr>
                                          <p:tavLst>
                                            <p:tav tm="0">
                                              <p:val>
                                                <p:fltVal val="0"/>
                                              </p:val>
                                            </p:tav>
                                            <p:tav tm="100000">
                                              <p:val>
                                                <p:strVal val="#ppt_h"/>
                                              </p:val>
                                            </p:tav>
                                          </p:tavLst>
                                        </p:anim>
                                        <p:animEffect transition="in" filter="fade">
                                          <p:cBhvr>
                                            <p:cTn id="42" dur="500"/>
                                            <p:tgtEl>
                                              <p:spTgt spid="81"/>
                                            </p:tgtEl>
                                          </p:cBhvr>
                                        </p:animEffect>
                                      </p:childTnLst>
                                    </p:cTn>
                                  </p:par>
                                </p:childTnLst>
                              </p:cTn>
                            </p:par>
                            <p:par>
                              <p:cTn id="43" fill="hold">
                                <p:stCondLst>
                                  <p:cond delay="4200"/>
                                </p:stCondLst>
                                <p:childTnLst>
                                  <p:par>
                                    <p:cTn id="44" presetID="53" presetClass="entr" presetSubtype="16" fill="hold" grpId="0" nodeType="afterEffect">
                                      <p:stCondLst>
                                        <p:cond delay="0"/>
                                      </p:stCondLst>
                                      <p:childTnLst>
                                        <p:set>
                                          <p:cBhvr>
                                            <p:cTn id="45" dur="1" fill="hold">
                                              <p:stCondLst>
                                                <p:cond delay="0"/>
                                              </p:stCondLst>
                                            </p:cTn>
                                            <p:tgtEl>
                                              <p:spTgt spid="82"/>
                                            </p:tgtEl>
                                            <p:attrNameLst>
                                              <p:attrName>style.visibility</p:attrName>
                                            </p:attrNameLst>
                                          </p:cBhvr>
                                          <p:to>
                                            <p:strVal val="visible"/>
                                          </p:to>
                                        </p:set>
                                        <p:anim calcmode="lin" valueType="num">
                                          <p:cBhvr>
                                            <p:cTn id="46" dur="500" fill="hold"/>
                                            <p:tgtEl>
                                              <p:spTgt spid="82"/>
                                            </p:tgtEl>
                                            <p:attrNameLst>
                                              <p:attrName>ppt_w</p:attrName>
                                            </p:attrNameLst>
                                          </p:cBhvr>
                                          <p:tavLst>
                                            <p:tav tm="0">
                                              <p:val>
                                                <p:fltVal val="0"/>
                                              </p:val>
                                            </p:tav>
                                            <p:tav tm="100000">
                                              <p:val>
                                                <p:strVal val="#ppt_w"/>
                                              </p:val>
                                            </p:tav>
                                          </p:tavLst>
                                        </p:anim>
                                        <p:anim calcmode="lin" valueType="num">
                                          <p:cBhvr>
                                            <p:cTn id="47" dur="500" fill="hold"/>
                                            <p:tgtEl>
                                              <p:spTgt spid="82"/>
                                            </p:tgtEl>
                                            <p:attrNameLst>
                                              <p:attrName>ppt_h</p:attrName>
                                            </p:attrNameLst>
                                          </p:cBhvr>
                                          <p:tavLst>
                                            <p:tav tm="0">
                                              <p:val>
                                                <p:fltVal val="0"/>
                                              </p:val>
                                            </p:tav>
                                            <p:tav tm="100000">
                                              <p:val>
                                                <p:strVal val="#ppt_h"/>
                                              </p:val>
                                            </p:tav>
                                          </p:tavLst>
                                        </p:anim>
                                        <p:animEffect transition="in" filter="fade">
                                          <p:cBhvr>
                                            <p:cTn id="48" dur="500"/>
                                            <p:tgtEl>
                                              <p:spTgt spid="8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ppt_w</p:attrName>
                                            </p:attrNameLst>
                                          </p:cBhvr>
                                          <p:tavLst>
                                            <p:tav tm="0">
                                              <p:val>
                                                <p:fltVal val="0"/>
                                              </p:val>
                                            </p:tav>
                                            <p:tav tm="100000">
                                              <p:val>
                                                <p:strVal val="#ppt_w"/>
                                              </p:val>
                                            </p:tav>
                                          </p:tavLst>
                                        </p:anim>
                                        <p:anim calcmode="lin" valueType="num">
                                          <p:cBhvr>
                                            <p:cTn id="52" dur="500" fill="hold"/>
                                            <p:tgtEl>
                                              <p:spTgt spid="83"/>
                                            </p:tgtEl>
                                            <p:attrNameLst>
                                              <p:attrName>ppt_h</p:attrName>
                                            </p:attrNameLst>
                                          </p:cBhvr>
                                          <p:tavLst>
                                            <p:tav tm="0">
                                              <p:val>
                                                <p:fltVal val="0"/>
                                              </p:val>
                                            </p:tav>
                                            <p:tav tm="100000">
                                              <p:val>
                                                <p:strVal val="#ppt_h"/>
                                              </p:val>
                                            </p:tav>
                                          </p:tavLst>
                                        </p:anim>
                                        <p:animEffect transition="in" filter="fade">
                                          <p:cBhvr>
                                            <p:cTn id="53" dur="500"/>
                                            <p:tgtEl>
                                              <p:spTgt spid="8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5"/>
                                            </p:tgtEl>
                                            <p:attrNameLst>
                                              <p:attrName>style.visibility</p:attrName>
                                            </p:attrNameLst>
                                          </p:cBhvr>
                                          <p:to>
                                            <p:strVal val="visible"/>
                                          </p:to>
                                        </p:set>
                                        <p:anim calcmode="lin" valueType="num">
                                          <p:cBhvr>
                                            <p:cTn id="61" dur="500" fill="hold"/>
                                            <p:tgtEl>
                                              <p:spTgt spid="85"/>
                                            </p:tgtEl>
                                            <p:attrNameLst>
                                              <p:attrName>ppt_w</p:attrName>
                                            </p:attrNameLst>
                                          </p:cBhvr>
                                          <p:tavLst>
                                            <p:tav tm="0">
                                              <p:val>
                                                <p:fltVal val="0"/>
                                              </p:val>
                                            </p:tav>
                                            <p:tav tm="100000">
                                              <p:val>
                                                <p:strVal val="#ppt_w"/>
                                              </p:val>
                                            </p:tav>
                                          </p:tavLst>
                                        </p:anim>
                                        <p:anim calcmode="lin" valueType="num">
                                          <p:cBhvr>
                                            <p:cTn id="62" dur="500" fill="hold"/>
                                            <p:tgtEl>
                                              <p:spTgt spid="85"/>
                                            </p:tgtEl>
                                            <p:attrNameLst>
                                              <p:attrName>ppt_h</p:attrName>
                                            </p:attrNameLst>
                                          </p:cBhvr>
                                          <p:tavLst>
                                            <p:tav tm="0">
                                              <p:val>
                                                <p:fltVal val="0"/>
                                              </p:val>
                                            </p:tav>
                                            <p:tav tm="100000">
                                              <p:val>
                                                <p:strVal val="#ppt_h"/>
                                              </p:val>
                                            </p:tav>
                                          </p:tavLst>
                                        </p:anim>
                                        <p:animEffect transition="in" filter="fade">
                                          <p:cBhvr>
                                            <p:cTn id="6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animBg="1"/>
          <p:bldP spid="82" grpId="0" animBg="1"/>
          <p:bldP spid="83" grpId="0"/>
          <p:bldP spid="84" grpId="0"/>
          <p:bldP spid="85" grpId="0" animBg="1"/>
          <p:bldP spid="86"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right)">
                                          <p:cBhvr>
                                            <p:cTn id="7" dur="1000"/>
                                            <p:tgtEl>
                                              <p:spTgt spid="88"/>
                                            </p:tgtEl>
                                          </p:cBhvr>
                                        </p:animEffect>
                                      </p:childTnLst>
                                    </p:cTn>
                                  </p:par>
                                  <p:par>
                                    <p:cTn id="8" presetID="22" presetClass="entr" presetSubtype="8"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wipe(left)">
                                          <p:cBhvr>
                                            <p:cTn id="10" dur="10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86"/>
                                            </p:tgtEl>
                                            <p:attrNameLst>
                                              <p:attrName>style.visibility</p:attrName>
                                            </p:attrNameLst>
                                          </p:cBhvr>
                                          <p:to>
                                            <p:strVal val="visible"/>
                                          </p:to>
                                        </p:set>
                                        <p:anim calcmode="lin" valueType="num">
                                          <p:cBhvr additive="base">
                                            <p:cTn id="15" dur="1000" fill="hold"/>
                                            <p:tgtEl>
                                              <p:spTgt spid="86"/>
                                            </p:tgtEl>
                                            <p:attrNameLst>
                                              <p:attrName>ppt_x</p:attrName>
                                            </p:attrNameLst>
                                          </p:cBhvr>
                                          <p:tavLst>
                                            <p:tav tm="0">
                                              <p:val>
                                                <p:strVal val="#ppt_x"/>
                                              </p:val>
                                            </p:tav>
                                            <p:tav tm="100000">
                                              <p:val>
                                                <p:strVal val="#ppt_x"/>
                                              </p:val>
                                            </p:tav>
                                          </p:tavLst>
                                        </p:anim>
                                        <p:anim calcmode="lin" valueType="num">
                                          <p:cBhvr additive="base">
                                            <p:cTn id="16" dur="1000" fill="hold"/>
                                            <p:tgtEl>
                                              <p:spTgt spid="8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87"/>
                                            </p:tgtEl>
                                            <p:attrNameLst>
                                              <p:attrName>style.visibility</p:attrName>
                                            </p:attrNameLst>
                                          </p:cBhvr>
                                          <p:to>
                                            <p:strVal val="visible"/>
                                          </p:to>
                                        </p:set>
                                        <p:anim calcmode="lin" valueType="num">
                                          <p:cBhvr additive="base">
                                            <p:cTn id="20" dur="1000" fill="hold"/>
                                            <p:tgtEl>
                                              <p:spTgt spid="87"/>
                                            </p:tgtEl>
                                            <p:attrNameLst>
                                              <p:attrName>ppt_x</p:attrName>
                                            </p:attrNameLst>
                                          </p:cBhvr>
                                          <p:tavLst>
                                            <p:tav tm="0">
                                              <p:val>
                                                <p:strVal val="1+#ppt_w/2"/>
                                              </p:val>
                                            </p:tav>
                                            <p:tav tm="100000">
                                              <p:val>
                                                <p:strVal val="#ppt_x"/>
                                              </p:val>
                                            </p:tav>
                                          </p:tavLst>
                                        </p:anim>
                                        <p:anim calcmode="lin" valueType="num">
                                          <p:cBhvr additive="base">
                                            <p:cTn id="21" dur="1000" fill="hold"/>
                                            <p:tgtEl>
                                              <p:spTgt spid="87"/>
                                            </p:tgtEl>
                                            <p:attrNameLst>
                                              <p:attrName>ppt_y</p:attrName>
                                            </p:attrNameLst>
                                          </p:cBhvr>
                                          <p:tavLst>
                                            <p:tav tm="0">
                                              <p:val>
                                                <p:strVal val="#ppt_y"/>
                                              </p:val>
                                            </p:tav>
                                            <p:tav tm="100000">
                                              <p:val>
                                                <p:strVal val="#ppt_y"/>
                                              </p:val>
                                            </p:tav>
                                          </p:tavLst>
                                        </p:anim>
                                      </p:childTnLst>
                                    </p:cTn>
                                  </p:par>
                                </p:childTnLst>
                              </p:cTn>
                            </p:par>
                            <p:par>
                              <p:cTn id="22" fill="hold">
                                <p:stCondLst>
                                  <p:cond delay="3700"/>
                                </p:stCondLst>
                                <p:childTnLst>
                                  <p:par>
                                    <p:cTn id="23" presetID="53" presetClass="entr" presetSubtype="16" fill="hold" grpId="0" nodeType="after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80"/>
                                            </p:tgtEl>
                                            <p:attrNameLst>
                                              <p:attrName>style.visibility</p:attrName>
                                            </p:attrNameLst>
                                          </p:cBhvr>
                                          <p:to>
                                            <p:strVal val="visible"/>
                                          </p:to>
                                        </p:set>
                                        <p:anim calcmode="lin" valueType="num">
                                          <p:cBhvr>
                                            <p:cTn id="35" dur="500" fill="hold"/>
                                            <p:tgtEl>
                                              <p:spTgt spid="80"/>
                                            </p:tgtEl>
                                            <p:attrNameLst>
                                              <p:attrName>ppt_w</p:attrName>
                                            </p:attrNameLst>
                                          </p:cBhvr>
                                          <p:tavLst>
                                            <p:tav tm="0">
                                              <p:val>
                                                <p:fltVal val="0"/>
                                              </p:val>
                                            </p:tav>
                                            <p:tav tm="100000">
                                              <p:val>
                                                <p:strVal val="#ppt_w"/>
                                              </p:val>
                                            </p:tav>
                                          </p:tavLst>
                                        </p:anim>
                                        <p:anim calcmode="lin" valueType="num">
                                          <p:cBhvr>
                                            <p:cTn id="36" dur="500" fill="hold"/>
                                            <p:tgtEl>
                                              <p:spTgt spid="80"/>
                                            </p:tgtEl>
                                            <p:attrNameLst>
                                              <p:attrName>ppt_h</p:attrName>
                                            </p:attrNameLst>
                                          </p:cBhvr>
                                          <p:tavLst>
                                            <p:tav tm="0">
                                              <p:val>
                                                <p:fltVal val="0"/>
                                              </p:val>
                                            </p:tav>
                                            <p:tav tm="100000">
                                              <p:val>
                                                <p:strVal val="#ppt_h"/>
                                              </p:val>
                                            </p:tav>
                                          </p:tavLst>
                                        </p:anim>
                                        <p:animEffect transition="in" filter="fade">
                                          <p:cBhvr>
                                            <p:cTn id="37" dur="500"/>
                                            <p:tgtEl>
                                              <p:spTgt spid="8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1"/>
                                            </p:tgtEl>
                                            <p:attrNameLst>
                                              <p:attrName>style.visibility</p:attrName>
                                            </p:attrNameLst>
                                          </p:cBhvr>
                                          <p:to>
                                            <p:strVal val="visible"/>
                                          </p:to>
                                        </p:set>
                                        <p:anim calcmode="lin" valueType="num">
                                          <p:cBhvr>
                                            <p:cTn id="40" dur="500" fill="hold"/>
                                            <p:tgtEl>
                                              <p:spTgt spid="81"/>
                                            </p:tgtEl>
                                            <p:attrNameLst>
                                              <p:attrName>ppt_w</p:attrName>
                                            </p:attrNameLst>
                                          </p:cBhvr>
                                          <p:tavLst>
                                            <p:tav tm="0">
                                              <p:val>
                                                <p:fltVal val="0"/>
                                              </p:val>
                                            </p:tav>
                                            <p:tav tm="100000">
                                              <p:val>
                                                <p:strVal val="#ppt_w"/>
                                              </p:val>
                                            </p:tav>
                                          </p:tavLst>
                                        </p:anim>
                                        <p:anim calcmode="lin" valueType="num">
                                          <p:cBhvr>
                                            <p:cTn id="41" dur="500" fill="hold"/>
                                            <p:tgtEl>
                                              <p:spTgt spid="81"/>
                                            </p:tgtEl>
                                            <p:attrNameLst>
                                              <p:attrName>ppt_h</p:attrName>
                                            </p:attrNameLst>
                                          </p:cBhvr>
                                          <p:tavLst>
                                            <p:tav tm="0">
                                              <p:val>
                                                <p:fltVal val="0"/>
                                              </p:val>
                                            </p:tav>
                                            <p:tav tm="100000">
                                              <p:val>
                                                <p:strVal val="#ppt_h"/>
                                              </p:val>
                                            </p:tav>
                                          </p:tavLst>
                                        </p:anim>
                                        <p:animEffect transition="in" filter="fade">
                                          <p:cBhvr>
                                            <p:cTn id="42" dur="500"/>
                                            <p:tgtEl>
                                              <p:spTgt spid="81"/>
                                            </p:tgtEl>
                                          </p:cBhvr>
                                        </p:animEffect>
                                      </p:childTnLst>
                                    </p:cTn>
                                  </p:par>
                                </p:childTnLst>
                              </p:cTn>
                            </p:par>
                            <p:par>
                              <p:cTn id="43" fill="hold">
                                <p:stCondLst>
                                  <p:cond delay="4200"/>
                                </p:stCondLst>
                                <p:childTnLst>
                                  <p:par>
                                    <p:cTn id="44" presetID="53" presetClass="entr" presetSubtype="16" fill="hold" grpId="0" nodeType="afterEffect">
                                      <p:stCondLst>
                                        <p:cond delay="0"/>
                                      </p:stCondLst>
                                      <p:childTnLst>
                                        <p:set>
                                          <p:cBhvr>
                                            <p:cTn id="45" dur="1" fill="hold">
                                              <p:stCondLst>
                                                <p:cond delay="0"/>
                                              </p:stCondLst>
                                            </p:cTn>
                                            <p:tgtEl>
                                              <p:spTgt spid="82"/>
                                            </p:tgtEl>
                                            <p:attrNameLst>
                                              <p:attrName>style.visibility</p:attrName>
                                            </p:attrNameLst>
                                          </p:cBhvr>
                                          <p:to>
                                            <p:strVal val="visible"/>
                                          </p:to>
                                        </p:set>
                                        <p:anim calcmode="lin" valueType="num">
                                          <p:cBhvr>
                                            <p:cTn id="46" dur="500" fill="hold"/>
                                            <p:tgtEl>
                                              <p:spTgt spid="82"/>
                                            </p:tgtEl>
                                            <p:attrNameLst>
                                              <p:attrName>ppt_w</p:attrName>
                                            </p:attrNameLst>
                                          </p:cBhvr>
                                          <p:tavLst>
                                            <p:tav tm="0">
                                              <p:val>
                                                <p:fltVal val="0"/>
                                              </p:val>
                                            </p:tav>
                                            <p:tav tm="100000">
                                              <p:val>
                                                <p:strVal val="#ppt_w"/>
                                              </p:val>
                                            </p:tav>
                                          </p:tavLst>
                                        </p:anim>
                                        <p:anim calcmode="lin" valueType="num">
                                          <p:cBhvr>
                                            <p:cTn id="47" dur="500" fill="hold"/>
                                            <p:tgtEl>
                                              <p:spTgt spid="82"/>
                                            </p:tgtEl>
                                            <p:attrNameLst>
                                              <p:attrName>ppt_h</p:attrName>
                                            </p:attrNameLst>
                                          </p:cBhvr>
                                          <p:tavLst>
                                            <p:tav tm="0">
                                              <p:val>
                                                <p:fltVal val="0"/>
                                              </p:val>
                                            </p:tav>
                                            <p:tav tm="100000">
                                              <p:val>
                                                <p:strVal val="#ppt_h"/>
                                              </p:val>
                                            </p:tav>
                                          </p:tavLst>
                                        </p:anim>
                                        <p:animEffect transition="in" filter="fade">
                                          <p:cBhvr>
                                            <p:cTn id="48" dur="500"/>
                                            <p:tgtEl>
                                              <p:spTgt spid="8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ppt_w</p:attrName>
                                            </p:attrNameLst>
                                          </p:cBhvr>
                                          <p:tavLst>
                                            <p:tav tm="0">
                                              <p:val>
                                                <p:fltVal val="0"/>
                                              </p:val>
                                            </p:tav>
                                            <p:tav tm="100000">
                                              <p:val>
                                                <p:strVal val="#ppt_w"/>
                                              </p:val>
                                            </p:tav>
                                          </p:tavLst>
                                        </p:anim>
                                        <p:anim calcmode="lin" valueType="num">
                                          <p:cBhvr>
                                            <p:cTn id="52" dur="500" fill="hold"/>
                                            <p:tgtEl>
                                              <p:spTgt spid="83"/>
                                            </p:tgtEl>
                                            <p:attrNameLst>
                                              <p:attrName>ppt_h</p:attrName>
                                            </p:attrNameLst>
                                          </p:cBhvr>
                                          <p:tavLst>
                                            <p:tav tm="0">
                                              <p:val>
                                                <p:fltVal val="0"/>
                                              </p:val>
                                            </p:tav>
                                            <p:tav tm="100000">
                                              <p:val>
                                                <p:strVal val="#ppt_h"/>
                                              </p:val>
                                            </p:tav>
                                          </p:tavLst>
                                        </p:anim>
                                        <p:animEffect transition="in" filter="fade">
                                          <p:cBhvr>
                                            <p:cTn id="53" dur="500"/>
                                            <p:tgtEl>
                                              <p:spTgt spid="8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5"/>
                                            </p:tgtEl>
                                            <p:attrNameLst>
                                              <p:attrName>style.visibility</p:attrName>
                                            </p:attrNameLst>
                                          </p:cBhvr>
                                          <p:to>
                                            <p:strVal val="visible"/>
                                          </p:to>
                                        </p:set>
                                        <p:anim calcmode="lin" valueType="num">
                                          <p:cBhvr>
                                            <p:cTn id="61" dur="500" fill="hold"/>
                                            <p:tgtEl>
                                              <p:spTgt spid="85"/>
                                            </p:tgtEl>
                                            <p:attrNameLst>
                                              <p:attrName>ppt_w</p:attrName>
                                            </p:attrNameLst>
                                          </p:cBhvr>
                                          <p:tavLst>
                                            <p:tav tm="0">
                                              <p:val>
                                                <p:fltVal val="0"/>
                                              </p:val>
                                            </p:tav>
                                            <p:tav tm="100000">
                                              <p:val>
                                                <p:strVal val="#ppt_w"/>
                                              </p:val>
                                            </p:tav>
                                          </p:tavLst>
                                        </p:anim>
                                        <p:anim calcmode="lin" valueType="num">
                                          <p:cBhvr>
                                            <p:cTn id="62" dur="500" fill="hold"/>
                                            <p:tgtEl>
                                              <p:spTgt spid="85"/>
                                            </p:tgtEl>
                                            <p:attrNameLst>
                                              <p:attrName>ppt_h</p:attrName>
                                            </p:attrNameLst>
                                          </p:cBhvr>
                                          <p:tavLst>
                                            <p:tav tm="0">
                                              <p:val>
                                                <p:fltVal val="0"/>
                                              </p:val>
                                            </p:tav>
                                            <p:tav tm="100000">
                                              <p:val>
                                                <p:strVal val="#ppt_h"/>
                                              </p:val>
                                            </p:tav>
                                          </p:tavLst>
                                        </p:anim>
                                        <p:animEffect transition="in" filter="fade">
                                          <p:cBhvr>
                                            <p:cTn id="6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animBg="1"/>
          <p:bldP spid="82" grpId="0" animBg="1"/>
          <p:bldP spid="83" grpId="0"/>
          <p:bldP spid="84" grpId="0"/>
          <p:bldP spid="85" grpId="0" animBg="1"/>
          <p:bldP spid="86" grpId="0"/>
          <p:bldP spid="87"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p:cNvSpPr>
          <p:nvPr/>
        </p:nvSpPr>
        <p:spPr bwMode="auto">
          <a:xfrm>
            <a:off x="2168924" y="1904258"/>
            <a:ext cx="1837251" cy="733508"/>
          </a:xfrm>
          <a:custGeom>
            <a:avLst/>
            <a:gdLst>
              <a:gd name="T0" fmla="*/ 281 w 1245"/>
              <a:gd name="T1" fmla="*/ 0 h 427"/>
              <a:gd name="T2" fmla="*/ 0 w 1245"/>
              <a:gd name="T3" fmla="*/ 427 h 427"/>
              <a:gd name="T4" fmla="*/ 1245 w 1245"/>
              <a:gd name="T5" fmla="*/ 427 h 427"/>
              <a:gd name="T6" fmla="*/ 963 w 1245"/>
              <a:gd name="T7" fmla="*/ 0 h 427"/>
              <a:gd name="T8" fmla="*/ 281 w 1245"/>
              <a:gd name="T9" fmla="*/ 0 h 427"/>
            </a:gdLst>
            <a:ahLst/>
            <a:cxnLst>
              <a:cxn ang="0">
                <a:pos x="T0" y="T1"/>
              </a:cxn>
              <a:cxn ang="0">
                <a:pos x="T2" y="T3"/>
              </a:cxn>
              <a:cxn ang="0">
                <a:pos x="T4" y="T5"/>
              </a:cxn>
              <a:cxn ang="0">
                <a:pos x="T6" y="T7"/>
              </a:cxn>
              <a:cxn ang="0">
                <a:pos x="T8" y="T9"/>
              </a:cxn>
            </a:cxnLst>
            <a:rect l="0" t="0" r="r" b="b"/>
            <a:pathLst>
              <a:path w="1245" h="427">
                <a:moveTo>
                  <a:pt x="281" y="0"/>
                </a:moveTo>
                <a:lnTo>
                  <a:pt x="0" y="427"/>
                </a:lnTo>
                <a:lnTo>
                  <a:pt x="1245" y="427"/>
                </a:lnTo>
                <a:lnTo>
                  <a:pt x="963" y="0"/>
                </a:lnTo>
                <a:lnTo>
                  <a:pt x="281" y="0"/>
                </a:lnTo>
                <a:close/>
              </a:path>
            </a:pathLst>
          </a:custGeom>
          <a:solidFill>
            <a:srgbClr val="FFC553"/>
          </a:solidFill>
          <a:ln w="28575">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US" sz="2400"/>
          </a:p>
        </p:txBody>
      </p:sp>
      <p:sp>
        <p:nvSpPr>
          <p:cNvPr id="5" name="Freeform 6"/>
          <p:cNvSpPr>
            <a:spLocks/>
          </p:cNvSpPr>
          <p:nvPr/>
        </p:nvSpPr>
        <p:spPr bwMode="auto">
          <a:xfrm>
            <a:off x="1752038" y="2637766"/>
            <a:ext cx="2671025" cy="731790"/>
          </a:xfrm>
          <a:custGeom>
            <a:avLst/>
            <a:gdLst>
              <a:gd name="T0" fmla="*/ 283 w 1810"/>
              <a:gd name="T1" fmla="*/ 0 h 426"/>
              <a:gd name="T2" fmla="*/ 0 w 1810"/>
              <a:gd name="T3" fmla="*/ 426 h 426"/>
              <a:gd name="T4" fmla="*/ 1810 w 1810"/>
              <a:gd name="T5" fmla="*/ 426 h 426"/>
              <a:gd name="T6" fmla="*/ 1528 w 1810"/>
              <a:gd name="T7" fmla="*/ 0 h 426"/>
              <a:gd name="T8" fmla="*/ 283 w 1810"/>
              <a:gd name="T9" fmla="*/ 0 h 426"/>
            </a:gdLst>
            <a:ahLst/>
            <a:cxnLst>
              <a:cxn ang="0">
                <a:pos x="T0" y="T1"/>
              </a:cxn>
              <a:cxn ang="0">
                <a:pos x="T2" y="T3"/>
              </a:cxn>
              <a:cxn ang="0">
                <a:pos x="T4" y="T5"/>
              </a:cxn>
              <a:cxn ang="0">
                <a:pos x="T6" y="T7"/>
              </a:cxn>
              <a:cxn ang="0">
                <a:pos x="T8" y="T9"/>
              </a:cxn>
            </a:cxnLst>
            <a:rect l="0" t="0" r="r" b="b"/>
            <a:pathLst>
              <a:path w="1810" h="426">
                <a:moveTo>
                  <a:pt x="283" y="0"/>
                </a:moveTo>
                <a:lnTo>
                  <a:pt x="0" y="426"/>
                </a:lnTo>
                <a:lnTo>
                  <a:pt x="1810" y="426"/>
                </a:lnTo>
                <a:lnTo>
                  <a:pt x="1528" y="0"/>
                </a:lnTo>
                <a:lnTo>
                  <a:pt x="283" y="0"/>
                </a:lnTo>
                <a:close/>
              </a:path>
            </a:pathLst>
          </a:custGeom>
          <a:solidFill>
            <a:srgbClr val="F18D1B"/>
          </a:solidFill>
          <a:ln w="28575">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US" sz="2400"/>
          </a:p>
        </p:txBody>
      </p:sp>
      <p:sp>
        <p:nvSpPr>
          <p:cNvPr id="6" name="Freeform 7"/>
          <p:cNvSpPr>
            <a:spLocks/>
          </p:cNvSpPr>
          <p:nvPr/>
        </p:nvSpPr>
        <p:spPr bwMode="auto">
          <a:xfrm>
            <a:off x="1337364" y="3369556"/>
            <a:ext cx="3500370" cy="730073"/>
          </a:xfrm>
          <a:custGeom>
            <a:avLst/>
            <a:gdLst>
              <a:gd name="T0" fmla="*/ 281 w 2372"/>
              <a:gd name="T1" fmla="*/ 0 h 425"/>
              <a:gd name="T2" fmla="*/ 0 w 2372"/>
              <a:gd name="T3" fmla="*/ 425 h 425"/>
              <a:gd name="T4" fmla="*/ 2372 w 2372"/>
              <a:gd name="T5" fmla="*/ 425 h 425"/>
              <a:gd name="T6" fmla="*/ 2091 w 2372"/>
              <a:gd name="T7" fmla="*/ 0 h 425"/>
              <a:gd name="T8" fmla="*/ 281 w 2372"/>
              <a:gd name="T9" fmla="*/ 0 h 425"/>
            </a:gdLst>
            <a:ahLst/>
            <a:cxnLst>
              <a:cxn ang="0">
                <a:pos x="T0" y="T1"/>
              </a:cxn>
              <a:cxn ang="0">
                <a:pos x="T2" y="T3"/>
              </a:cxn>
              <a:cxn ang="0">
                <a:pos x="T4" y="T5"/>
              </a:cxn>
              <a:cxn ang="0">
                <a:pos x="T6" y="T7"/>
              </a:cxn>
              <a:cxn ang="0">
                <a:pos x="T8" y="T9"/>
              </a:cxn>
            </a:cxnLst>
            <a:rect l="0" t="0" r="r" b="b"/>
            <a:pathLst>
              <a:path w="2372" h="425">
                <a:moveTo>
                  <a:pt x="281" y="0"/>
                </a:moveTo>
                <a:lnTo>
                  <a:pt x="0" y="425"/>
                </a:lnTo>
                <a:lnTo>
                  <a:pt x="2372" y="425"/>
                </a:lnTo>
                <a:lnTo>
                  <a:pt x="2091" y="0"/>
                </a:lnTo>
                <a:lnTo>
                  <a:pt x="281" y="0"/>
                </a:lnTo>
                <a:close/>
              </a:path>
            </a:pathLst>
          </a:custGeom>
          <a:solidFill>
            <a:srgbClr val="FFC553"/>
          </a:solidFill>
          <a:ln w="28575">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US" sz="2400"/>
          </a:p>
        </p:txBody>
      </p:sp>
      <p:sp>
        <p:nvSpPr>
          <p:cNvPr id="7" name="Freeform 8"/>
          <p:cNvSpPr>
            <a:spLocks/>
          </p:cNvSpPr>
          <p:nvPr/>
        </p:nvSpPr>
        <p:spPr bwMode="auto">
          <a:xfrm>
            <a:off x="919741" y="4099627"/>
            <a:ext cx="4335619" cy="731790"/>
          </a:xfrm>
          <a:custGeom>
            <a:avLst/>
            <a:gdLst>
              <a:gd name="T0" fmla="*/ 283 w 2938"/>
              <a:gd name="T1" fmla="*/ 0 h 426"/>
              <a:gd name="T2" fmla="*/ 2655 w 2938"/>
              <a:gd name="T3" fmla="*/ 0 h 426"/>
              <a:gd name="T4" fmla="*/ 2938 w 2938"/>
              <a:gd name="T5" fmla="*/ 426 h 426"/>
              <a:gd name="T6" fmla="*/ 0 w 2938"/>
              <a:gd name="T7" fmla="*/ 426 h 426"/>
              <a:gd name="T8" fmla="*/ 283 w 2938"/>
              <a:gd name="T9" fmla="*/ 0 h 426"/>
            </a:gdLst>
            <a:ahLst/>
            <a:cxnLst>
              <a:cxn ang="0">
                <a:pos x="T0" y="T1"/>
              </a:cxn>
              <a:cxn ang="0">
                <a:pos x="T2" y="T3"/>
              </a:cxn>
              <a:cxn ang="0">
                <a:pos x="T4" y="T5"/>
              </a:cxn>
              <a:cxn ang="0">
                <a:pos x="T6" y="T7"/>
              </a:cxn>
              <a:cxn ang="0">
                <a:pos x="T8" y="T9"/>
              </a:cxn>
            </a:cxnLst>
            <a:rect l="0" t="0" r="r" b="b"/>
            <a:pathLst>
              <a:path w="2938" h="426">
                <a:moveTo>
                  <a:pt x="283" y="0"/>
                </a:moveTo>
                <a:lnTo>
                  <a:pt x="2655" y="0"/>
                </a:lnTo>
                <a:lnTo>
                  <a:pt x="2938" y="426"/>
                </a:lnTo>
                <a:lnTo>
                  <a:pt x="0" y="426"/>
                </a:lnTo>
                <a:lnTo>
                  <a:pt x="283" y="0"/>
                </a:lnTo>
                <a:close/>
              </a:path>
            </a:pathLst>
          </a:custGeom>
          <a:solidFill>
            <a:srgbClr val="F18D1B"/>
          </a:solidFill>
          <a:ln w="28575">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US" sz="2400"/>
          </a:p>
        </p:txBody>
      </p:sp>
      <p:sp>
        <p:nvSpPr>
          <p:cNvPr id="8" name="Text Box 10"/>
          <p:cNvSpPr txBox="1">
            <a:spLocks noChangeArrowheads="1"/>
          </p:cNvSpPr>
          <p:nvPr/>
        </p:nvSpPr>
        <p:spPr bwMode="auto">
          <a:xfrm>
            <a:off x="2013933" y="4327023"/>
            <a:ext cx="2147232" cy="276999"/>
          </a:xfrm>
          <a:prstGeom prst="rect">
            <a:avLst/>
          </a:prstGeom>
          <a:noFill/>
          <a:ln w="9525">
            <a:noFill/>
            <a:miter lim="800000"/>
            <a:headEnd/>
            <a:tailEnd/>
          </a:ln>
        </p:spPr>
        <p:txBody>
          <a:bodyPr wrap="square" lIns="45720" tIns="22860" rIns="45720" bIns="22860">
            <a:spAutoFit/>
          </a:bodyPr>
          <a:lstStyle/>
          <a:p>
            <a:pPr algn="ctr" defTabSz="1088205"/>
            <a:r>
              <a:rPr lang="zh-CN" altLang="en-US" sz="15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15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9" name="Text Box 10"/>
          <p:cNvSpPr txBox="1">
            <a:spLocks noChangeArrowheads="1"/>
          </p:cNvSpPr>
          <p:nvPr/>
        </p:nvSpPr>
        <p:spPr bwMode="auto">
          <a:xfrm>
            <a:off x="2013933" y="3596093"/>
            <a:ext cx="2147232" cy="276999"/>
          </a:xfrm>
          <a:prstGeom prst="rect">
            <a:avLst/>
          </a:prstGeom>
          <a:noFill/>
          <a:ln w="9525">
            <a:noFill/>
            <a:miter lim="800000"/>
            <a:headEnd/>
            <a:tailEnd/>
          </a:ln>
        </p:spPr>
        <p:txBody>
          <a:bodyPr wrap="square" lIns="45720" tIns="22860" rIns="45720" bIns="22860">
            <a:spAutoFit/>
          </a:bodyPr>
          <a:lstStyle/>
          <a:p>
            <a:pPr algn="ctr" defTabSz="1088205"/>
            <a:r>
              <a:rPr lang="zh-CN" altLang="en-US" sz="15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15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0" name="Text Box 10"/>
          <p:cNvSpPr txBox="1">
            <a:spLocks noChangeArrowheads="1"/>
          </p:cNvSpPr>
          <p:nvPr/>
        </p:nvSpPr>
        <p:spPr bwMode="auto">
          <a:xfrm>
            <a:off x="2267744" y="2865161"/>
            <a:ext cx="1639612" cy="276999"/>
          </a:xfrm>
          <a:prstGeom prst="rect">
            <a:avLst/>
          </a:prstGeom>
          <a:noFill/>
          <a:ln w="9525">
            <a:noFill/>
            <a:miter lim="800000"/>
            <a:headEnd/>
            <a:tailEnd/>
          </a:ln>
        </p:spPr>
        <p:txBody>
          <a:bodyPr wrap="square" lIns="45720" tIns="22860" rIns="45720" bIns="22860">
            <a:spAutoFit/>
          </a:bodyPr>
          <a:lstStyle/>
          <a:p>
            <a:pPr algn="ctr" defTabSz="1088205"/>
            <a:r>
              <a:rPr lang="zh-CN" altLang="en-US" sz="15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15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1" name="Text Box 10"/>
          <p:cNvSpPr txBox="1">
            <a:spLocks noChangeArrowheads="1"/>
          </p:cNvSpPr>
          <p:nvPr/>
        </p:nvSpPr>
        <p:spPr bwMode="auto">
          <a:xfrm>
            <a:off x="2387666" y="2132512"/>
            <a:ext cx="1399769" cy="276999"/>
          </a:xfrm>
          <a:prstGeom prst="rect">
            <a:avLst/>
          </a:prstGeom>
          <a:noFill/>
          <a:ln w="9525">
            <a:noFill/>
            <a:miter lim="800000"/>
            <a:headEnd/>
            <a:tailEnd/>
          </a:ln>
        </p:spPr>
        <p:txBody>
          <a:bodyPr wrap="square" lIns="45720" tIns="22860" rIns="45720" bIns="22860">
            <a:spAutoFit/>
          </a:bodyPr>
          <a:lstStyle/>
          <a:p>
            <a:pPr algn="ctr" defTabSz="1088205"/>
            <a:r>
              <a:rPr lang="zh-CN" altLang="en-US" sz="15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sz="15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2" name="Oval 11"/>
          <p:cNvSpPr/>
          <p:nvPr/>
        </p:nvSpPr>
        <p:spPr>
          <a:xfrm>
            <a:off x="3677195" y="2164907"/>
            <a:ext cx="212210" cy="212210"/>
          </a:xfrm>
          <a:prstGeom prst="ellipse">
            <a:avLst/>
          </a:prstGeom>
          <a:solidFill>
            <a:srgbClr val="F18D1B"/>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Oval 12"/>
          <p:cNvSpPr/>
          <p:nvPr/>
        </p:nvSpPr>
        <p:spPr>
          <a:xfrm>
            <a:off x="4097904" y="2897556"/>
            <a:ext cx="212210" cy="212210"/>
          </a:xfrm>
          <a:prstGeom prst="ellipse">
            <a:avLst/>
          </a:prstGeom>
          <a:solidFill>
            <a:srgbClr val="FFC553"/>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Oval 13"/>
          <p:cNvSpPr/>
          <p:nvPr/>
        </p:nvSpPr>
        <p:spPr>
          <a:xfrm>
            <a:off x="4523863" y="3628488"/>
            <a:ext cx="212210" cy="212210"/>
          </a:xfrm>
          <a:prstGeom prst="ellipse">
            <a:avLst/>
          </a:prstGeom>
          <a:solidFill>
            <a:srgbClr val="F18D1B"/>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Oval 14"/>
          <p:cNvSpPr/>
          <p:nvPr/>
        </p:nvSpPr>
        <p:spPr>
          <a:xfrm>
            <a:off x="4941597" y="4359418"/>
            <a:ext cx="212210" cy="212210"/>
          </a:xfrm>
          <a:prstGeom prst="ellipse">
            <a:avLst/>
          </a:prstGeom>
          <a:solidFill>
            <a:srgbClr val="FFC553"/>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肘形接點 23"/>
          <p:cNvSpPr>
            <a:spLocks noChangeShapeType="1"/>
          </p:cNvSpPr>
          <p:nvPr/>
        </p:nvSpPr>
        <p:spPr bwMode="auto">
          <a:xfrm rot="5400000" flipH="1" flipV="1">
            <a:off x="4550756" y="1063542"/>
            <a:ext cx="527832" cy="1674896"/>
          </a:xfrm>
          <a:custGeom>
            <a:avLst/>
            <a:gdLst>
              <a:gd name="connsiteX0" fmla="*/ 0 w 681038"/>
              <a:gd name="connsiteY0" fmla="*/ 0 h 2268538"/>
              <a:gd name="connsiteX1" fmla="*/ 681038 w 681038"/>
              <a:gd name="connsiteY1" fmla="*/ 0 h 2268538"/>
              <a:gd name="connsiteX2" fmla="*/ 681038 w 681038"/>
              <a:gd name="connsiteY2" fmla="*/ 2268538 h 2268538"/>
              <a:gd name="connsiteX0" fmla="*/ 0 w 626447"/>
              <a:gd name="connsiteY0" fmla="*/ 0 h 2732562"/>
              <a:gd name="connsiteX1" fmla="*/ 626447 w 626447"/>
              <a:gd name="connsiteY1" fmla="*/ 464024 h 2732562"/>
              <a:gd name="connsiteX2" fmla="*/ 626447 w 626447"/>
              <a:gd name="connsiteY2" fmla="*/ 2732562 h 2732562"/>
              <a:gd name="connsiteX0" fmla="*/ 0 w 626447"/>
              <a:gd name="connsiteY0" fmla="*/ 0 h 2200551"/>
              <a:gd name="connsiteX1" fmla="*/ 626447 w 626447"/>
              <a:gd name="connsiteY1" fmla="*/ 464024 h 2200551"/>
              <a:gd name="connsiteX2" fmla="*/ 622250 w 626447"/>
              <a:gd name="connsiteY2" fmla="*/ 2200551 h 2200551"/>
            </a:gdLst>
            <a:ahLst/>
            <a:cxnLst>
              <a:cxn ang="0">
                <a:pos x="connsiteX0" y="connsiteY0"/>
              </a:cxn>
              <a:cxn ang="0">
                <a:pos x="connsiteX1" y="connsiteY1"/>
              </a:cxn>
              <a:cxn ang="0">
                <a:pos x="connsiteX2" y="connsiteY2"/>
              </a:cxn>
            </a:cxnLst>
            <a:rect l="l" t="t" r="r" b="b"/>
            <a:pathLst>
              <a:path w="626447" h="2200551" fill="none">
                <a:moveTo>
                  <a:pt x="0" y="0"/>
                </a:moveTo>
                <a:lnTo>
                  <a:pt x="626447" y="464024"/>
                </a:lnTo>
                <a:cubicBezTo>
                  <a:pt x="626447" y="1220203"/>
                  <a:pt x="622250" y="1444372"/>
                  <a:pt x="622250" y="2200551"/>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051" dirty="0">
              <a:ea typeface="微软雅黑" panose="020B0503020204020204" pitchFamily="34" charset="-122"/>
            </a:endParaRPr>
          </a:p>
        </p:txBody>
      </p:sp>
      <p:sp>
        <p:nvSpPr>
          <p:cNvPr id="17" name="矩形 16"/>
          <p:cNvSpPr/>
          <p:nvPr/>
        </p:nvSpPr>
        <p:spPr>
          <a:xfrm>
            <a:off x="5790898" y="1342493"/>
            <a:ext cx="984871" cy="323159"/>
          </a:xfrm>
          <a:prstGeom prst="rect">
            <a:avLst/>
          </a:prstGeom>
        </p:spPr>
        <p:txBody>
          <a:bodyPr wrap="none" lIns="68573" tIns="34287" rIns="68573" bIns="34287">
            <a:spAutoFit/>
          </a:bodyPr>
          <a:lstStyle/>
          <a:p>
            <a:r>
              <a:rPr lang="zh-CN" altLang="en-US" sz="1600" b="1" dirty="0">
                <a:solidFill>
                  <a:schemeClr val="tx1">
                    <a:lumMod val="65000"/>
                    <a:lumOff val="35000"/>
                  </a:schemeClr>
                </a:solidFill>
                <a:latin typeface="微软雅黑" pitchFamily="34" charset="-122"/>
                <a:ea typeface="微软雅黑" pitchFamily="34" charset="-122"/>
              </a:rPr>
              <a:t>添加标题</a:t>
            </a:r>
            <a:endParaRPr lang="en-US" altLang="zh-CN" sz="1600" b="1" dirty="0">
              <a:solidFill>
                <a:schemeClr val="tx1">
                  <a:lumMod val="65000"/>
                  <a:lumOff val="35000"/>
                </a:schemeClr>
              </a:solidFill>
              <a:latin typeface="微软雅黑" pitchFamily="34" charset="-122"/>
              <a:ea typeface="微软雅黑" pitchFamily="34" charset="-122"/>
            </a:endParaRPr>
          </a:p>
        </p:txBody>
      </p:sp>
      <p:sp>
        <p:nvSpPr>
          <p:cNvPr id="18" name="矩形 47"/>
          <p:cNvSpPr>
            <a:spLocks noChangeArrowheads="1"/>
          </p:cNvSpPr>
          <p:nvPr/>
        </p:nvSpPr>
        <p:spPr bwMode="auto">
          <a:xfrm>
            <a:off x="5790897" y="1605141"/>
            <a:ext cx="22374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在此录入上述图表的综合描述说明，在此录入上述图表的描述说明。</a:t>
            </a:r>
          </a:p>
        </p:txBody>
      </p:sp>
      <p:sp>
        <p:nvSpPr>
          <p:cNvPr id="19" name="肘形接點 23"/>
          <p:cNvSpPr>
            <a:spLocks noChangeShapeType="1"/>
          </p:cNvSpPr>
          <p:nvPr/>
        </p:nvSpPr>
        <p:spPr bwMode="auto">
          <a:xfrm rot="5400000" flipH="1" flipV="1">
            <a:off x="4859164" y="2150696"/>
            <a:ext cx="343739" cy="1242173"/>
          </a:xfrm>
          <a:custGeom>
            <a:avLst/>
            <a:gdLst>
              <a:gd name="connsiteX0" fmla="*/ 0 w 681038"/>
              <a:gd name="connsiteY0" fmla="*/ 0 h 2268538"/>
              <a:gd name="connsiteX1" fmla="*/ 681038 w 681038"/>
              <a:gd name="connsiteY1" fmla="*/ 0 h 2268538"/>
              <a:gd name="connsiteX2" fmla="*/ 681038 w 681038"/>
              <a:gd name="connsiteY2" fmla="*/ 2268538 h 2268538"/>
              <a:gd name="connsiteX0" fmla="*/ 0 w 626447"/>
              <a:gd name="connsiteY0" fmla="*/ 0 h 2732562"/>
              <a:gd name="connsiteX1" fmla="*/ 626447 w 626447"/>
              <a:gd name="connsiteY1" fmla="*/ 464024 h 2732562"/>
              <a:gd name="connsiteX2" fmla="*/ 626447 w 626447"/>
              <a:gd name="connsiteY2" fmla="*/ 2732562 h 2732562"/>
              <a:gd name="connsiteX0" fmla="*/ 0 w 626447"/>
              <a:gd name="connsiteY0" fmla="*/ 0 h 2084046"/>
              <a:gd name="connsiteX1" fmla="*/ 626447 w 626447"/>
              <a:gd name="connsiteY1" fmla="*/ 464024 h 2084046"/>
              <a:gd name="connsiteX2" fmla="*/ 626446 w 626447"/>
              <a:gd name="connsiteY2" fmla="*/ 2084046 h 2084046"/>
            </a:gdLst>
            <a:ahLst/>
            <a:cxnLst>
              <a:cxn ang="0">
                <a:pos x="connsiteX0" y="connsiteY0"/>
              </a:cxn>
              <a:cxn ang="0">
                <a:pos x="connsiteX1" y="connsiteY1"/>
              </a:cxn>
              <a:cxn ang="0">
                <a:pos x="connsiteX2" y="connsiteY2"/>
              </a:cxn>
            </a:cxnLst>
            <a:rect l="l" t="t" r="r" b="b"/>
            <a:pathLst>
              <a:path w="626447" h="2084046" fill="none">
                <a:moveTo>
                  <a:pt x="0" y="0"/>
                </a:moveTo>
                <a:lnTo>
                  <a:pt x="626447" y="464024"/>
                </a:lnTo>
                <a:cubicBezTo>
                  <a:pt x="626447" y="1220203"/>
                  <a:pt x="626446" y="1327867"/>
                  <a:pt x="626446" y="2084046"/>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051" dirty="0">
              <a:ea typeface="微软雅黑" panose="020B0503020204020204" pitchFamily="34" charset="-122"/>
            </a:endParaRPr>
          </a:p>
        </p:txBody>
      </p:sp>
      <p:sp>
        <p:nvSpPr>
          <p:cNvPr id="20" name="矩形 19"/>
          <p:cNvSpPr/>
          <p:nvPr/>
        </p:nvSpPr>
        <p:spPr>
          <a:xfrm>
            <a:off x="5790898" y="2306648"/>
            <a:ext cx="984871" cy="323159"/>
          </a:xfrm>
          <a:prstGeom prst="rect">
            <a:avLst/>
          </a:prstGeom>
        </p:spPr>
        <p:txBody>
          <a:bodyPr wrap="none" lIns="68573" tIns="34287" rIns="68573" bIns="34287">
            <a:spAutoFit/>
          </a:bodyPr>
          <a:lstStyle/>
          <a:p>
            <a:r>
              <a:rPr lang="zh-CN" altLang="en-US" sz="1600" b="1" dirty="0">
                <a:solidFill>
                  <a:schemeClr val="tx1">
                    <a:lumMod val="65000"/>
                    <a:lumOff val="35000"/>
                  </a:schemeClr>
                </a:solidFill>
                <a:latin typeface="微软雅黑" pitchFamily="34" charset="-122"/>
                <a:ea typeface="微软雅黑" pitchFamily="34" charset="-122"/>
              </a:rPr>
              <a:t>添加标题</a:t>
            </a:r>
            <a:endParaRPr lang="en-US" altLang="zh-CN" sz="1600" b="1" dirty="0">
              <a:solidFill>
                <a:schemeClr val="tx1">
                  <a:lumMod val="65000"/>
                  <a:lumOff val="35000"/>
                </a:schemeClr>
              </a:solidFill>
              <a:latin typeface="微软雅黑" pitchFamily="34" charset="-122"/>
              <a:ea typeface="微软雅黑" pitchFamily="34" charset="-122"/>
            </a:endParaRPr>
          </a:p>
        </p:txBody>
      </p:sp>
      <p:sp>
        <p:nvSpPr>
          <p:cNvPr id="21" name="矩形 47"/>
          <p:cNvSpPr>
            <a:spLocks noChangeArrowheads="1"/>
          </p:cNvSpPr>
          <p:nvPr/>
        </p:nvSpPr>
        <p:spPr bwMode="auto">
          <a:xfrm>
            <a:off x="5790897" y="2569297"/>
            <a:ext cx="223748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a:t>
            </a:r>
          </a:p>
        </p:txBody>
      </p:sp>
      <p:cxnSp>
        <p:nvCxnSpPr>
          <p:cNvPr id="24" name="直接连接符 23"/>
          <p:cNvCxnSpPr/>
          <p:nvPr/>
        </p:nvCxnSpPr>
        <p:spPr>
          <a:xfrm flipV="1">
            <a:off x="4835905" y="3728727"/>
            <a:ext cx="816215" cy="5867"/>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25" name="直接连接符 24"/>
          <p:cNvCxnSpPr/>
          <p:nvPr/>
        </p:nvCxnSpPr>
        <p:spPr>
          <a:xfrm flipV="1">
            <a:off x="5253640" y="4447637"/>
            <a:ext cx="398480" cy="1"/>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sp>
        <p:nvSpPr>
          <p:cNvPr id="26" name="矩形 25"/>
          <p:cNvSpPr/>
          <p:nvPr/>
        </p:nvSpPr>
        <p:spPr>
          <a:xfrm>
            <a:off x="5790898" y="3311711"/>
            <a:ext cx="984871" cy="323159"/>
          </a:xfrm>
          <a:prstGeom prst="rect">
            <a:avLst/>
          </a:prstGeom>
        </p:spPr>
        <p:txBody>
          <a:bodyPr wrap="none" lIns="68573" tIns="34287" rIns="68573" bIns="34287">
            <a:spAutoFit/>
          </a:bodyPr>
          <a:lstStyle/>
          <a:p>
            <a:r>
              <a:rPr lang="zh-CN" altLang="en-US" sz="1600" b="1" dirty="0">
                <a:solidFill>
                  <a:schemeClr val="tx1">
                    <a:lumMod val="65000"/>
                    <a:lumOff val="35000"/>
                  </a:schemeClr>
                </a:solidFill>
                <a:latin typeface="微软雅黑" pitchFamily="34" charset="-122"/>
                <a:ea typeface="微软雅黑" pitchFamily="34" charset="-122"/>
              </a:rPr>
              <a:t>添加标题</a:t>
            </a:r>
            <a:endParaRPr lang="en-US" altLang="zh-CN" sz="1600" b="1" dirty="0">
              <a:solidFill>
                <a:schemeClr val="tx1">
                  <a:lumMod val="65000"/>
                  <a:lumOff val="35000"/>
                </a:schemeClr>
              </a:solidFill>
              <a:latin typeface="微软雅黑" pitchFamily="34" charset="-122"/>
              <a:ea typeface="微软雅黑" pitchFamily="34" charset="-122"/>
            </a:endParaRPr>
          </a:p>
        </p:txBody>
      </p:sp>
      <p:sp>
        <p:nvSpPr>
          <p:cNvPr id="27" name="矩形 47"/>
          <p:cNvSpPr>
            <a:spLocks noChangeArrowheads="1"/>
          </p:cNvSpPr>
          <p:nvPr/>
        </p:nvSpPr>
        <p:spPr bwMode="auto">
          <a:xfrm>
            <a:off x="5790897" y="3574359"/>
            <a:ext cx="22374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在此录入上述图表的综合描述说明，在此录入上述图表的描述说明。</a:t>
            </a:r>
          </a:p>
        </p:txBody>
      </p:sp>
      <p:sp>
        <p:nvSpPr>
          <p:cNvPr id="28" name="矩形 27"/>
          <p:cNvSpPr/>
          <p:nvPr/>
        </p:nvSpPr>
        <p:spPr>
          <a:xfrm>
            <a:off x="5790898" y="4316810"/>
            <a:ext cx="984871" cy="323159"/>
          </a:xfrm>
          <a:prstGeom prst="rect">
            <a:avLst/>
          </a:prstGeom>
        </p:spPr>
        <p:txBody>
          <a:bodyPr wrap="none" lIns="68573" tIns="34287" rIns="68573" bIns="34287">
            <a:spAutoFit/>
          </a:bodyPr>
          <a:lstStyle/>
          <a:p>
            <a:r>
              <a:rPr lang="zh-CN" altLang="en-US" sz="1600" b="1" dirty="0">
                <a:solidFill>
                  <a:schemeClr val="tx1">
                    <a:lumMod val="65000"/>
                    <a:lumOff val="35000"/>
                  </a:schemeClr>
                </a:solidFill>
                <a:latin typeface="微软雅黑" pitchFamily="34" charset="-122"/>
                <a:ea typeface="微软雅黑" pitchFamily="34" charset="-122"/>
              </a:rPr>
              <a:t>添加标题</a:t>
            </a:r>
            <a:endParaRPr lang="en-US" altLang="zh-CN" sz="1600" b="1" dirty="0">
              <a:solidFill>
                <a:schemeClr val="tx1">
                  <a:lumMod val="65000"/>
                  <a:lumOff val="35000"/>
                </a:schemeClr>
              </a:solidFill>
              <a:latin typeface="微软雅黑" pitchFamily="34" charset="-122"/>
              <a:ea typeface="微软雅黑" pitchFamily="34" charset="-122"/>
            </a:endParaRPr>
          </a:p>
        </p:txBody>
      </p:sp>
      <p:sp>
        <p:nvSpPr>
          <p:cNvPr id="29" name="等腰三角形 1"/>
          <p:cNvSpPr/>
          <p:nvPr/>
        </p:nvSpPr>
        <p:spPr>
          <a:xfrm>
            <a:off x="2598603" y="987068"/>
            <a:ext cx="977892" cy="901444"/>
          </a:xfrm>
          <a:custGeom>
            <a:avLst/>
            <a:gdLst>
              <a:gd name="connsiteX0" fmla="*/ 0 w 977892"/>
              <a:gd name="connsiteY0" fmla="*/ 604264 h 604264"/>
              <a:gd name="connsiteX1" fmla="*/ 488946 w 977892"/>
              <a:gd name="connsiteY1" fmla="*/ 0 h 604264"/>
              <a:gd name="connsiteX2" fmla="*/ 977892 w 977892"/>
              <a:gd name="connsiteY2" fmla="*/ 604264 h 604264"/>
              <a:gd name="connsiteX3" fmla="*/ 0 w 977892"/>
              <a:gd name="connsiteY3" fmla="*/ 604264 h 604264"/>
              <a:gd name="connsiteX0" fmla="*/ 0 w 977892"/>
              <a:gd name="connsiteY0" fmla="*/ 810004 h 810004"/>
              <a:gd name="connsiteX1" fmla="*/ 458466 w 977892"/>
              <a:gd name="connsiteY1" fmla="*/ 0 h 810004"/>
              <a:gd name="connsiteX2" fmla="*/ 977892 w 977892"/>
              <a:gd name="connsiteY2" fmla="*/ 810004 h 810004"/>
              <a:gd name="connsiteX3" fmla="*/ 0 w 977892"/>
              <a:gd name="connsiteY3" fmla="*/ 810004 h 810004"/>
              <a:gd name="connsiteX0" fmla="*/ 0 w 977892"/>
              <a:gd name="connsiteY0" fmla="*/ 901444 h 901444"/>
              <a:gd name="connsiteX1" fmla="*/ 504186 w 977892"/>
              <a:gd name="connsiteY1" fmla="*/ 0 h 901444"/>
              <a:gd name="connsiteX2" fmla="*/ 977892 w 977892"/>
              <a:gd name="connsiteY2" fmla="*/ 901444 h 901444"/>
              <a:gd name="connsiteX3" fmla="*/ 0 w 977892"/>
              <a:gd name="connsiteY3" fmla="*/ 901444 h 901444"/>
              <a:gd name="connsiteX0" fmla="*/ 0 w 977892"/>
              <a:gd name="connsiteY0" fmla="*/ 901444 h 901444"/>
              <a:gd name="connsiteX1" fmla="*/ 496566 w 977892"/>
              <a:gd name="connsiteY1" fmla="*/ 0 h 901444"/>
              <a:gd name="connsiteX2" fmla="*/ 977892 w 977892"/>
              <a:gd name="connsiteY2" fmla="*/ 901444 h 901444"/>
              <a:gd name="connsiteX3" fmla="*/ 0 w 977892"/>
              <a:gd name="connsiteY3" fmla="*/ 901444 h 901444"/>
            </a:gdLst>
            <a:ahLst/>
            <a:cxnLst>
              <a:cxn ang="0">
                <a:pos x="connsiteX0" y="connsiteY0"/>
              </a:cxn>
              <a:cxn ang="0">
                <a:pos x="connsiteX1" y="connsiteY1"/>
              </a:cxn>
              <a:cxn ang="0">
                <a:pos x="connsiteX2" y="connsiteY2"/>
              </a:cxn>
              <a:cxn ang="0">
                <a:pos x="connsiteX3" y="connsiteY3"/>
              </a:cxn>
            </a:cxnLst>
            <a:rect l="l" t="t" r="r" b="b"/>
            <a:pathLst>
              <a:path w="977892" h="901444">
                <a:moveTo>
                  <a:pt x="0" y="901444"/>
                </a:moveTo>
                <a:lnTo>
                  <a:pt x="496566" y="0"/>
                </a:lnTo>
                <a:lnTo>
                  <a:pt x="977892" y="901444"/>
                </a:lnTo>
                <a:lnTo>
                  <a:pt x="0" y="901444"/>
                </a:lnTo>
                <a:close/>
              </a:path>
            </a:pathLst>
          </a:custGeom>
          <a:solidFill>
            <a:srgbClr val="F18D1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a:p>
        </p:txBody>
      </p:sp>
      <p:sp>
        <p:nvSpPr>
          <p:cNvPr id="30" name="矩形 47"/>
          <p:cNvSpPr>
            <a:spLocks noChangeArrowheads="1"/>
          </p:cNvSpPr>
          <p:nvPr/>
        </p:nvSpPr>
        <p:spPr bwMode="auto">
          <a:xfrm>
            <a:off x="5790897" y="4667163"/>
            <a:ext cx="22374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在此录入上述图表的综合描述说明，在此录入上述图表的描述说明。</a:t>
            </a:r>
          </a:p>
        </p:txBody>
      </p:sp>
      <p:sp>
        <p:nvSpPr>
          <p:cNvPr id="31" name="矩形 30"/>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发展规划</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32" name="矩形 31"/>
          <p:cNvSpPr/>
          <p:nvPr/>
        </p:nvSpPr>
        <p:spPr>
          <a:xfrm>
            <a:off x="3683053" y="391765"/>
            <a:ext cx="1825051" cy="307777"/>
          </a:xfrm>
          <a:prstGeom prst="rect">
            <a:avLst/>
          </a:prstGeom>
        </p:spPr>
        <p:txBody>
          <a:bodyPr wrap="none">
            <a:spAutoFit/>
          </a:bodyPr>
          <a:lstStyle/>
          <a:p>
            <a:r>
              <a:rPr lang="en-US" altLang="zh-CN" sz="1400" dirty="0"/>
              <a:t>The development plan</a:t>
            </a:r>
          </a:p>
        </p:txBody>
      </p:sp>
      <p:cxnSp>
        <p:nvCxnSpPr>
          <p:cNvPr id="33" name="直接连接符 32"/>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1237178209"/>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1000"/>
                                            <p:tgtEl>
                                              <p:spTgt spid="33"/>
                                            </p:tgtEl>
                                          </p:cBhvr>
                                        </p:animEffect>
                                      </p:childTnLst>
                                    </p:cTn>
                                  </p:par>
                                  <p:par>
                                    <p:cTn id="8" presetID="22" presetClass="entr" presetSubtype="8"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31"/>
                                            </p:tgtEl>
                                            <p:attrNameLst>
                                              <p:attrName>style.visibility</p:attrName>
                                            </p:attrNameLst>
                                          </p:cBhvr>
                                          <p:to>
                                            <p:strVal val="visible"/>
                                          </p:to>
                                        </p:set>
                                        <p:anim calcmode="lin" valueType="num" p14:bounceEnd="72000">
                                          <p:cBhvr additive="base">
                                            <p:cTn id="15" dur="1000" fill="hold"/>
                                            <p:tgtEl>
                                              <p:spTgt spid="31"/>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31"/>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32"/>
                                            </p:tgtEl>
                                            <p:attrNameLst>
                                              <p:attrName>style.visibility</p:attrName>
                                            </p:attrNameLst>
                                          </p:cBhvr>
                                          <p:to>
                                            <p:strVal val="visible"/>
                                          </p:to>
                                        </p:set>
                                        <p:anim calcmode="lin" valueType="num" p14:bounceEnd="72000">
                                          <p:cBhvr additive="base">
                                            <p:cTn id="20" dur="1000" fill="hold"/>
                                            <p:tgtEl>
                                              <p:spTgt spid="32"/>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grpId="0" nodeType="click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250" fill="hold"/>
                                            <p:tgtEl>
                                              <p:spTgt spid="29"/>
                                            </p:tgtEl>
                                            <p:attrNameLst>
                                              <p:attrName>ppt_x</p:attrName>
                                            </p:attrNameLst>
                                          </p:cBhvr>
                                          <p:tavLst>
                                            <p:tav tm="0">
                                              <p:val>
                                                <p:strVal val="#ppt_x"/>
                                              </p:val>
                                            </p:tav>
                                            <p:tav tm="100000">
                                              <p:val>
                                                <p:strVal val="#ppt_x"/>
                                              </p:val>
                                            </p:tav>
                                          </p:tavLst>
                                        </p:anim>
                                        <p:anim calcmode="lin" valueType="num">
                                          <p:cBhvr additive="base">
                                            <p:cTn id="27" dur="250" fill="hold"/>
                                            <p:tgtEl>
                                              <p:spTgt spid="29"/>
                                            </p:tgtEl>
                                            <p:attrNameLst>
                                              <p:attrName>ppt_y</p:attrName>
                                            </p:attrNameLst>
                                          </p:cBhvr>
                                          <p:tavLst>
                                            <p:tav tm="0">
                                              <p:val>
                                                <p:strVal val="0-#ppt_h/2"/>
                                              </p:val>
                                            </p:tav>
                                            <p:tav tm="100000">
                                              <p:val>
                                                <p:strVal val="#ppt_y"/>
                                              </p:val>
                                            </p:tav>
                                          </p:tavLst>
                                        </p:anim>
                                      </p:childTnLst>
                                    </p:cTn>
                                  </p:par>
                                </p:childTnLst>
                              </p:cTn>
                            </p:par>
                            <p:par>
                              <p:cTn id="28" fill="hold">
                                <p:stCondLst>
                                  <p:cond delay="250"/>
                                </p:stCondLst>
                                <p:childTnLst>
                                  <p:par>
                                    <p:cTn id="29" presetID="12" presetClass="entr" presetSubtype="1"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300"/>
                                            <p:tgtEl>
                                              <p:spTgt spid="4"/>
                                            </p:tgtEl>
                                            <p:attrNameLst>
                                              <p:attrName>ppt_y</p:attrName>
                                            </p:attrNameLst>
                                          </p:cBhvr>
                                          <p:tavLst>
                                            <p:tav tm="0">
                                              <p:val>
                                                <p:strVal val="#ppt_y-#ppt_h*1.125000"/>
                                              </p:val>
                                            </p:tav>
                                            <p:tav tm="100000">
                                              <p:val>
                                                <p:strVal val="#ppt_y"/>
                                              </p:val>
                                            </p:tav>
                                          </p:tavLst>
                                        </p:anim>
                                        <p:animEffect transition="in" filter="wipe(down)">
                                          <p:cBhvr>
                                            <p:cTn id="32" dur="300"/>
                                            <p:tgtEl>
                                              <p:spTgt spid="4"/>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300"/>
                                            <p:tgtEl>
                                              <p:spTgt spid="11"/>
                                            </p:tgtEl>
                                            <p:attrNameLst>
                                              <p:attrName>ppt_y</p:attrName>
                                            </p:attrNameLst>
                                          </p:cBhvr>
                                          <p:tavLst>
                                            <p:tav tm="0">
                                              <p:val>
                                                <p:strVal val="#ppt_y-#ppt_h*1.125000"/>
                                              </p:val>
                                            </p:tav>
                                            <p:tav tm="100000">
                                              <p:val>
                                                <p:strVal val="#ppt_y"/>
                                              </p:val>
                                            </p:tav>
                                          </p:tavLst>
                                        </p:anim>
                                        <p:animEffect transition="in" filter="wipe(down)">
                                          <p:cBhvr>
                                            <p:cTn id="36" dur="300"/>
                                            <p:tgtEl>
                                              <p:spTgt spid="11"/>
                                            </p:tgtEl>
                                          </p:cBhvr>
                                        </p:animEffect>
                                      </p:childTnLst>
                                    </p:cTn>
                                  </p:par>
                                </p:childTnLst>
                              </p:cTn>
                            </p:par>
                            <p:par>
                              <p:cTn id="37" fill="hold">
                                <p:stCondLst>
                                  <p:cond delay="550"/>
                                </p:stCondLst>
                                <p:childTnLst>
                                  <p:par>
                                    <p:cTn id="38" presetID="12" presetClass="entr" presetSubtype="1"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300"/>
                                            <p:tgtEl>
                                              <p:spTgt spid="5"/>
                                            </p:tgtEl>
                                            <p:attrNameLst>
                                              <p:attrName>ppt_y</p:attrName>
                                            </p:attrNameLst>
                                          </p:cBhvr>
                                          <p:tavLst>
                                            <p:tav tm="0">
                                              <p:val>
                                                <p:strVal val="#ppt_y-#ppt_h*1.125000"/>
                                              </p:val>
                                            </p:tav>
                                            <p:tav tm="100000">
                                              <p:val>
                                                <p:strVal val="#ppt_y"/>
                                              </p:val>
                                            </p:tav>
                                          </p:tavLst>
                                        </p:anim>
                                        <p:animEffect transition="in" filter="wipe(down)">
                                          <p:cBhvr>
                                            <p:cTn id="41" dur="300"/>
                                            <p:tgtEl>
                                              <p:spTgt spid="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300"/>
                                            <p:tgtEl>
                                              <p:spTgt spid="10"/>
                                            </p:tgtEl>
                                            <p:attrNameLst>
                                              <p:attrName>ppt_y</p:attrName>
                                            </p:attrNameLst>
                                          </p:cBhvr>
                                          <p:tavLst>
                                            <p:tav tm="0">
                                              <p:val>
                                                <p:strVal val="#ppt_y-#ppt_h*1.125000"/>
                                              </p:val>
                                            </p:tav>
                                            <p:tav tm="100000">
                                              <p:val>
                                                <p:strVal val="#ppt_y"/>
                                              </p:val>
                                            </p:tav>
                                          </p:tavLst>
                                        </p:anim>
                                        <p:animEffect transition="in" filter="wipe(down)">
                                          <p:cBhvr>
                                            <p:cTn id="45" dur="300"/>
                                            <p:tgtEl>
                                              <p:spTgt spid="10"/>
                                            </p:tgtEl>
                                          </p:cBhvr>
                                        </p:animEffect>
                                      </p:childTnLst>
                                    </p:cTn>
                                  </p:par>
                                </p:childTnLst>
                              </p:cTn>
                            </p:par>
                            <p:par>
                              <p:cTn id="46" fill="hold">
                                <p:stCondLst>
                                  <p:cond delay="850"/>
                                </p:stCondLst>
                                <p:childTnLst>
                                  <p:par>
                                    <p:cTn id="47" presetID="12" presetClass="entr" presetSubtype="1"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300"/>
                                            <p:tgtEl>
                                              <p:spTgt spid="6"/>
                                            </p:tgtEl>
                                            <p:attrNameLst>
                                              <p:attrName>ppt_y</p:attrName>
                                            </p:attrNameLst>
                                          </p:cBhvr>
                                          <p:tavLst>
                                            <p:tav tm="0">
                                              <p:val>
                                                <p:strVal val="#ppt_y-#ppt_h*1.125000"/>
                                              </p:val>
                                            </p:tav>
                                            <p:tav tm="100000">
                                              <p:val>
                                                <p:strVal val="#ppt_y"/>
                                              </p:val>
                                            </p:tav>
                                          </p:tavLst>
                                        </p:anim>
                                        <p:animEffect transition="in" filter="wipe(down)">
                                          <p:cBhvr>
                                            <p:cTn id="50" dur="300"/>
                                            <p:tgtEl>
                                              <p:spTgt spid="6"/>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300"/>
                                            <p:tgtEl>
                                              <p:spTgt spid="9"/>
                                            </p:tgtEl>
                                            <p:attrNameLst>
                                              <p:attrName>ppt_y</p:attrName>
                                            </p:attrNameLst>
                                          </p:cBhvr>
                                          <p:tavLst>
                                            <p:tav tm="0">
                                              <p:val>
                                                <p:strVal val="#ppt_y-#ppt_h*1.125000"/>
                                              </p:val>
                                            </p:tav>
                                            <p:tav tm="100000">
                                              <p:val>
                                                <p:strVal val="#ppt_y"/>
                                              </p:val>
                                            </p:tav>
                                          </p:tavLst>
                                        </p:anim>
                                        <p:animEffect transition="in" filter="wipe(down)">
                                          <p:cBhvr>
                                            <p:cTn id="54" dur="300"/>
                                            <p:tgtEl>
                                              <p:spTgt spid="9"/>
                                            </p:tgtEl>
                                          </p:cBhvr>
                                        </p:animEffect>
                                      </p:childTnLst>
                                    </p:cTn>
                                  </p:par>
                                </p:childTnLst>
                              </p:cTn>
                            </p:par>
                            <p:par>
                              <p:cTn id="55" fill="hold">
                                <p:stCondLst>
                                  <p:cond delay="1150"/>
                                </p:stCondLst>
                                <p:childTnLst>
                                  <p:par>
                                    <p:cTn id="56" presetID="12" presetClass="entr" presetSubtype="1"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300"/>
                                            <p:tgtEl>
                                              <p:spTgt spid="7"/>
                                            </p:tgtEl>
                                            <p:attrNameLst>
                                              <p:attrName>ppt_y</p:attrName>
                                            </p:attrNameLst>
                                          </p:cBhvr>
                                          <p:tavLst>
                                            <p:tav tm="0">
                                              <p:val>
                                                <p:strVal val="#ppt_y-#ppt_h*1.125000"/>
                                              </p:val>
                                            </p:tav>
                                            <p:tav tm="100000">
                                              <p:val>
                                                <p:strVal val="#ppt_y"/>
                                              </p:val>
                                            </p:tav>
                                          </p:tavLst>
                                        </p:anim>
                                        <p:animEffect transition="in" filter="wipe(down)">
                                          <p:cBhvr>
                                            <p:cTn id="59" dur="300"/>
                                            <p:tgtEl>
                                              <p:spTgt spid="7"/>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300"/>
                                            <p:tgtEl>
                                              <p:spTgt spid="8"/>
                                            </p:tgtEl>
                                            <p:attrNameLst>
                                              <p:attrName>ppt_y</p:attrName>
                                            </p:attrNameLst>
                                          </p:cBhvr>
                                          <p:tavLst>
                                            <p:tav tm="0">
                                              <p:val>
                                                <p:strVal val="#ppt_y-#ppt_h*1.125000"/>
                                              </p:val>
                                            </p:tav>
                                            <p:tav tm="100000">
                                              <p:val>
                                                <p:strVal val="#ppt_y"/>
                                              </p:val>
                                            </p:tav>
                                          </p:tavLst>
                                        </p:anim>
                                        <p:animEffect transition="in" filter="wipe(down)">
                                          <p:cBhvr>
                                            <p:cTn id="63" dur="300"/>
                                            <p:tgtEl>
                                              <p:spTgt spid="8"/>
                                            </p:tgtEl>
                                          </p:cBhvr>
                                        </p:animEffect>
                                      </p:childTnLst>
                                    </p:cTn>
                                  </p:par>
                                </p:childTnLst>
                              </p:cTn>
                            </p:par>
                            <p:par>
                              <p:cTn id="64" fill="hold">
                                <p:stCondLst>
                                  <p:cond delay="1450"/>
                                </p:stCondLst>
                                <p:childTnLst>
                                  <p:par>
                                    <p:cTn id="65" presetID="2" presetClass="entr" presetSubtype="4" fill="hold" grpId="0" nodeType="afterEffect">
                                      <p:stCondLst>
                                        <p:cond delay="25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250" fill="hold"/>
                                            <p:tgtEl>
                                              <p:spTgt spid="15"/>
                                            </p:tgtEl>
                                            <p:attrNameLst>
                                              <p:attrName>ppt_x</p:attrName>
                                            </p:attrNameLst>
                                          </p:cBhvr>
                                          <p:tavLst>
                                            <p:tav tm="0">
                                              <p:val>
                                                <p:strVal val="#ppt_x"/>
                                              </p:val>
                                            </p:tav>
                                            <p:tav tm="100000">
                                              <p:val>
                                                <p:strVal val="#ppt_x"/>
                                              </p:val>
                                            </p:tav>
                                          </p:tavLst>
                                        </p:anim>
                                        <p:anim calcmode="lin" valueType="num">
                                          <p:cBhvr additive="base">
                                            <p:cTn id="68" dur="250" fill="hold"/>
                                            <p:tgtEl>
                                              <p:spTgt spid="15"/>
                                            </p:tgtEl>
                                            <p:attrNameLst>
                                              <p:attrName>ppt_y</p:attrName>
                                            </p:attrNameLst>
                                          </p:cBhvr>
                                          <p:tavLst>
                                            <p:tav tm="0">
                                              <p:val>
                                                <p:strVal val="1+#ppt_h/2"/>
                                              </p:val>
                                            </p:tav>
                                            <p:tav tm="100000">
                                              <p:val>
                                                <p:strVal val="#ppt_y"/>
                                              </p:val>
                                            </p:tav>
                                          </p:tavLst>
                                        </p:anim>
                                      </p:childTnLst>
                                    </p:cTn>
                                  </p:par>
                                </p:childTnLst>
                              </p:cTn>
                            </p:par>
                            <p:par>
                              <p:cTn id="69" fill="hold">
                                <p:stCondLst>
                                  <p:cond delay="195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par>
                              <p:cTn id="74" fill="hold">
                                <p:stCondLst>
                                  <p:cond delay="2200"/>
                                </p:stCondLst>
                                <p:childTnLst>
                                  <p:par>
                                    <p:cTn id="75" presetID="2" presetClass="entr" presetSubtype="4"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additive="base">
                                            <p:cTn id="77" dur="250" fill="hold"/>
                                            <p:tgtEl>
                                              <p:spTgt spid="13"/>
                                            </p:tgtEl>
                                            <p:attrNameLst>
                                              <p:attrName>ppt_x</p:attrName>
                                            </p:attrNameLst>
                                          </p:cBhvr>
                                          <p:tavLst>
                                            <p:tav tm="0">
                                              <p:val>
                                                <p:strVal val="#ppt_x"/>
                                              </p:val>
                                            </p:tav>
                                            <p:tav tm="100000">
                                              <p:val>
                                                <p:strVal val="#ppt_x"/>
                                              </p:val>
                                            </p:tav>
                                          </p:tavLst>
                                        </p:anim>
                                        <p:anim calcmode="lin" valueType="num">
                                          <p:cBhvr additive="base">
                                            <p:cTn id="78" dur="250" fill="hold"/>
                                            <p:tgtEl>
                                              <p:spTgt spid="13"/>
                                            </p:tgtEl>
                                            <p:attrNameLst>
                                              <p:attrName>ppt_y</p:attrName>
                                            </p:attrNameLst>
                                          </p:cBhvr>
                                          <p:tavLst>
                                            <p:tav tm="0">
                                              <p:val>
                                                <p:strVal val="1+#ppt_h/2"/>
                                              </p:val>
                                            </p:tav>
                                            <p:tav tm="100000">
                                              <p:val>
                                                <p:strVal val="#ppt_y"/>
                                              </p:val>
                                            </p:tav>
                                          </p:tavLst>
                                        </p:anim>
                                      </p:childTnLst>
                                    </p:cTn>
                                  </p:par>
                                </p:childTnLst>
                              </p:cTn>
                            </p:par>
                            <p:par>
                              <p:cTn id="79" fill="hold">
                                <p:stCondLst>
                                  <p:cond delay="245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par>
                              <p:cTn id="84" fill="hold">
                                <p:stCondLst>
                                  <p:cond delay="2700"/>
                                </p:stCondLst>
                                <p:childTnLst>
                                  <p:par>
                                    <p:cTn id="85" presetID="22" presetClass="entr" presetSubtype="8"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wipe(left)">
                                          <p:cBhvr>
                                            <p:cTn id="87" dur="500"/>
                                            <p:tgtEl>
                                              <p:spTgt spid="16"/>
                                            </p:tgtEl>
                                          </p:cBhvr>
                                        </p:animEffect>
                                      </p:childTnLst>
                                    </p:cTn>
                                  </p:par>
                                </p:childTnLst>
                              </p:cTn>
                            </p:par>
                            <p:par>
                              <p:cTn id="88" fill="hold">
                                <p:stCondLst>
                                  <p:cond delay="3200"/>
                                </p:stCondLst>
                                <p:childTnLst>
                                  <p:par>
                                    <p:cTn id="89" presetID="22" presetClass="entr" presetSubtype="8" fill="hold" grpId="0" nodeType="after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left)">
                                          <p:cBhvr>
                                            <p:cTn id="91" dur="500"/>
                                            <p:tgtEl>
                                              <p:spTgt spid="1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wipe(left)">
                                          <p:cBhvr>
                                            <p:cTn id="94" dur="500"/>
                                            <p:tgtEl>
                                              <p:spTgt spid="18"/>
                                            </p:tgtEl>
                                          </p:cBhvr>
                                        </p:animEffect>
                                      </p:childTnLst>
                                    </p:cTn>
                                  </p:par>
                                </p:childTnLst>
                              </p:cTn>
                            </p:par>
                            <p:par>
                              <p:cTn id="95" fill="hold">
                                <p:stCondLst>
                                  <p:cond delay="3700"/>
                                </p:stCondLst>
                                <p:childTnLst>
                                  <p:par>
                                    <p:cTn id="96" presetID="22" presetClass="entr" presetSubtype="8" fill="hold" grpId="0" nodeType="after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wipe(left)">
                                          <p:cBhvr>
                                            <p:cTn id="98" dur="450"/>
                                            <p:tgtEl>
                                              <p:spTgt spid="19"/>
                                            </p:tgtEl>
                                          </p:cBhvr>
                                        </p:animEffect>
                                      </p:childTnLst>
                                    </p:cTn>
                                  </p:par>
                                </p:childTnLst>
                              </p:cTn>
                            </p:par>
                            <p:par>
                              <p:cTn id="99" fill="hold">
                                <p:stCondLst>
                                  <p:cond delay="4150"/>
                                </p:stCondLst>
                                <p:childTnLst>
                                  <p:par>
                                    <p:cTn id="100" presetID="22" presetClass="entr" presetSubtype="8" fill="hold" grpId="0" nodeType="after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left)">
                                          <p:cBhvr>
                                            <p:cTn id="102" dur="500"/>
                                            <p:tgtEl>
                                              <p:spTgt spid="20"/>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childTnLst>
                              </p:cTn>
                            </p:par>
                            <p:par>
                              <p:cTn id="106" fill="hold">
                                <p:stCondLst>
                                  <p:cond delay="4650"/>
                                </p:stCondLst>
                                <p:childTnLst>
                                  <p:par>
                                    <p:cTn id="107" presetID="22" presetClass="entr" presetSubtype="8" fill="hold" nodeType="after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wipe(left)">
                                          <p:cBhvr>
                                            <p:cTn id="109" dur="350"/>
                                            <p:tgtEl>
                                              <p:spTgt spid="24"/>
                                            </p:tgtEl>
                                          </p:cBhvr>
                                        </p:animEffect>
                                      </p:childTnLst>
                                    </p:cTn>
                                  </p:par>
                                </p:childTnLst>
                              </p:cTn>
                            </p:par>
                            <p:par>
                              <p:cTn id="110" fill="hold">
                                <p:stCondLst>
                                  <p:cond delay="5000"/>
                                </p:stCondLst>
                                <p:childTnLst>
                                  <p:par>
                                    <p:cTn id="111" presetID="22" presetClass="entr" presetSubtype="8" fill="hold" grpId="0" nodeType="after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wipe(left)">
                                          <p:cBhvr>
                                            <p:cTn id="113" dur="500"/>
                                            <p:tgtEl>
                                              <p:spTgt spid="26"/>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wipe(left)">
                                          <p:cBhvr>
                                            <p:cTn id="116" dur="500"/>
                                            <p:tgtEl>
                                              <p:spTgt spid="27"/>
                                            </p:tgtEl>
                                          </p:cBhvr>
                                        </p:animEffect>
                                      </p:childTnLst>
                                    </p:cTn>
                                  </p:par>
                                </p:childTnLst>
                              </p:cTn>
                            </p:par>
                            <p:par>
                              <p:cTn id="117" fill="hold">
                                <p:stCondLst>
                                  <p:cond delay="5500"/>
                                </p:stCondLst>
                                <p:childTnLst>
                                  <p:par>
                                    <p:cTn id="118" presetID="22" presetClass="entr" presetSubtype="8" fill="hold" nodeType="afterEffect">
                                      <p:stCondLst>
                                        <p:cond delay="0"/>
                                      </p:stCondLst>
                                      <p:childTnLst>
                                        <p:set>
                                          <p:cBhvr>
                                            <p:cTn id="119" dur="1" fill="hold">
                                              <p:stCondLst>
                                                <p:cond delay="0"/>
                                              </p:stCondLst>
                                            </p:cTn>
                                            <p:tgtEl>
                                              <p:spTgt spid="25"/>
                                            </p:tgtEl>
                                            <p:attrNameLst>
                                              <p:attrName>style.visibility</p:attrName>
                                            </p:attrNameLst>
                                          </p:cBhvr>
                                          <p:to>
                                            <p:strVal val="visible"/>
                                          </p:to>
                                        </p:set>
                                        <p:animEffect transition="in" filter="wipe(left)">
                                          <p:cBhvr>
                                            <p:cTn id="120" dur="250"/>
                                            <p:tgtEl>
                                              <p:spTgt spid="25"/>
                                            </p:tgtEl>
                                          </p:cBhvr>
                                        </p:animEffect>
                                      </p:childTnLst>
                                    </p:cTn>
                                  </p:par>
                                </p:childTnLst>
                              </p:cTn>
                            </p:par>
                            <p:par>
                              <p:cTn id="121" fill="hold">
                                <p:stCondLst>
                                  <p:cond delay="5750"/>
                                </p:stCondLst>
                                <p:childTnLst>
                                  <p:par>
                                    <p:cTn id="122" presetID="22" presetClass="entr" presetSubtype="8" fill="hold" grpId="0" nodeType="afterEffect">
                                      <p:stCondLst>
                                        <p:cond delay="0"/>
                                      </p:stCondLst>
                                      <p:childTnLst>
                                        <p:set>
                                          <p:cBhvr>
                                            <p:cTn id="123" dur="1" fill="hold">
                                              <p:stCondLst>
                                                <p:cond delay="0"/>
                                              </p:stCondLst>
                                            </p:cTn>
                                            <p:tgtEl>
                                              <p:spTgt spid="28"/>
                                            </p:tgtEl>
                                            <p:attrNameLst>
                                              <p:attrName>style.visibility</p:attrName>
                                            </p:attrNameLst>
                                          </p:cBhvr>
                                          <p:to>
                                            <p:strVal val="visible"/>
                                          </p:to>
                                        </p:set>
                                        <p:animEffect transition="in" filter="wipe(left)">
                                          <p:cBhvr>
                                            <p:cTn id="124" dur="500"/>
                                            <p:tgtEl>
                                              <p:spTgt spid="28"/>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wipe(left)">
                                          <p:cBhvr>
                                            <p:cTn id="1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animBg="1"/>
          <p:bldP spid="13" grpId="0" animBg="1"/>
          <p:bldP spid="14" grpId="0" animBg="1"/>
          <p:bldP spid="15" grpId="0" animBg="1"/>
          <p:bldP spid="16" grpId="0" animBg="1"/>
          <p:bldP spid="17" grpId="0"/>
          <p:bldP spid="18" grpId="0"/>
          <p:bldP spid="19" grpId="0" animBg="1"/>
          <p:bldP spid="20" grpId="0"/>
          <p:bldP spid="21" grpId="0"/>
          <p:bldP spid="26" grpId="0"/>
          <p:bldP spid="27" grpId="0"/>
          <p:bldP spid="28" grpId="0"/>
          <p:bldP spid="29" grpId="0" animBg="1"/>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1000"/>
                                            <p:tgtEl>
                                              <p:spTgt spid="33"/>
                                            </p:tgtEl>
                                          </p:cBhvr>
                                        </p:animEffect>
                                      </p:childTnLst>
                                    </p:cTn>
                                  </p:par>
                                  <p:par>
                                    <p:cTn id="8" presetID="22" presetClass="entr" presetSubtype="8"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1000" fill="hold"/>
                                            <p:tgtEl>
                                              <p:spTgt spid="31"/>
                                            </p:tgtEl>
                                            <p:attrNameLst>
                                              <p:attrName>ppt_x</p:attrName>
                                            </p:attrNameLst>
                                          </p:cBhvr>
                                          <p:tavLst>
                                            <p:tav tm="0">
                                              <p:val>
                                                <p:strVal val="#ppt_x"/>
                                              </p:val>
                                            </p:tav>
                                            <p:tav tm="100000">
                                              <p:val>
                                                <p:strVal val="#ppt_x"/>
                                              </p:val>
                                            </p:tav>
                                          </p:tavLst>
                                        </p:anim>
                                        <p:anim calcmode="lin" valueType="num">
                                          <p:cBhvr additive="base">
                                            <p:cTn id="16" dur="1000" fill="hold"/>
                                            <p:tgtEl>
                                              <p:spTgt spid="31"/>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1000" fill="hold"/>
                                            <p:tgtEl>
                                              <p:spTgt spid="32"/>
                                            </p:tgtEl>
                                            <p:attrNameLst>
                                              <p:attrName>ppt_x</p:attrName>
                                            </p:attrNameLst>
                                          </p:cBhvr>
                                          <p:tavLst>
                                            <p:tav tm="0">
                                              <p:val>
                                                <p:strVal val="1+#ppt_w/2"/>
                                              </p:val>
                                            </p:tav>
                                            <p:tav tm="100000">
                                              <p:val>
                                                <p:strVal val="#ppt_x"/>
                                              </p:val>
                                            </p:tav>
                                          </p:tavLst>
                                        </p:anim>
                                        <p:anim calcmode="lin" valueType="num">
                                          <p:cBhvr additive="base">
                                            <p:cTn id="21" dur="10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grpId="0" nodeType="click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250" fill="hold"/>
                                            <p:tgtEl>
                                              <p:spTgt spid="29"/>
                                            </p:tgtEl>
                                            <p:attrNameLst>
                                              <p:attrName>ppt_x</p:attrName>
                                            </p:attrNameLst>
                                          </p:cBhvr>
                                          <p:tavLst>
                                            <p:tav tm="0">
                                              <p:val>
                                                <p:strVal val="#ppt_x"/>
                                              </p:val>
                                            </p:tav>
                                            <p:tav tm="100000">
                                              <p:val>
                                                <p:strVal val="#ppt_x"/>
                                              </p:val>
                                            </p:tav>
                                          </p:tavLst>
                                        </p:anim>
                                        <p:anim calcmode="lin" valueType="num">
                                          <p:cBhvr additive="base">
                                            <p:cTn id="27" dur="250" fill="hold"/>
                                            <p:tgtEl>
                                              <p:spTgt spid="29"/>
                                            </p:tgtEl>
                                            <p:attrNameLst>
                                              <p:attrName>ppt_y</p:attrName>
                                            </p:attrNameLst>
                                          </p:cBhvr>
                                          <p:tavLst>
                                            <p:tav tm="0">
                                              <p:val>
                                                <p:strVal val="0-#ppt_h/2"/>
                                              </p:val>
                                            </p:tav>
                                            <p:tav tm="100000">
                                              <p:val>
                                                <p:strVal val="#ppt_y"/>
                                              </p:val>
                                            </p:tav>
                                          </p:tavLst>
                                        </p:anim>
                                      </p:childTnLst>
                                    </p:cTn>
                                  </p:par>
                                </p:childTnLst>
                              </p:cTn>
                            </p:par>
                            <p:par>
                              <p:cTn id="28" fill="hold">
                                <p:stCondLst>
                                  <p:cond delay="250"/>
                                </p:stCondLst>
                                <p:childTnLst>
                                  <p:par>
                                    <p:cTn id="29" presetID="12" presetClass="entr" presetSubtype="1"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300"/>
                                            <p:tgtEl>
                                              <p:spTgt spid="4"/>
                                            </p:tgtEl>
                                            <p:attrNameLst>
                                              <p:attrName>ppt_y</p:attrName>
                                            </p:attrNameLst>
                                          </p:cBhvr>
                                          <p:tavLst>
                                            <p:tav tm="0">
                                              <p:val>
                                                <p:strVal val="#ppt_y-#ppt_h*1.125000"/>
                                              </p:val>
                                            </p:tav>
                                            <p:tav tm="100000">
                                              <p:val>
                                                <p:strVal val="#ppt_y"/>
                                              </p:val>
                                            </p:tav>
                                          </p:tavLst>
                                        </p:anim>
                                        <p:animEffect transition="in" filter="wipe(down)">
                                          <p:cBhvr>
                                            <p:cTn id="32" dur="300"/>
                                            <p:tgtEl>
                                              <p:spTgt spid="4"/>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300"/>
                                            <p:tgtEl>
                                              <p:spTgt spid="11"/>
                                            </p:tgtEl>
                                            <p:attrNameLst>
                                              <p:attrName>ppt_y</p:attrName>
                                            </p:attrNameLst>
                                          </p:cBhvr>
                                          <p:tavLst>
                                            <p:tav tm="0">
                                              <p:val>
                                                <p:strVal val="#ppt_y-#ppt_h*1.125000"/>
                                              </p:val>
                                            </p:tav>
                                            <p:tav tm="100000">
                                              <p:val>
                                                <p:strVal val="#ppt_y"/>
                                              </p:val>
                                            </p:tav>
                                          </p:tavLst>
                                        </p:anim>
                                        <p:animEffect transition="in" filter="wipe(down)">
                                          <p:cBhvr>
                                            <p:cTn id="36" dur="300"/>
                                            <p:tgtEl>
                                              <p:spTgt spid="11"/>
                                            </p:tgtEl>
                                          </p:cBhvr>
                                        </p:animEffect>
                                      </p:childTnLst>
                                    </p:cTn>
                                  </p:par>
                                </p:childTnLst>
                              </p:cTn>
                            </p:par>
                            <p:par>
                              <p:cTn id="37" fill="hold">
                                <p:stCondLst>
                                  <p:cond delay="550"/>
                                </p:stCondLst>
                                <p:childTnLst>
                                  <p:par>
                                    <p:cTn id="38" presetID="12" presetClass="entr" presetSubtype="1"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300"/>
                                            <p:tgtEl>
                                              <p:spTgt spid="5"/>
                                            </p:tgtEl>
                                            <p:attrNameLst>
                                              <p:attrName>ppt_y</p:attrName>
                                            </p:attrNameLst>
                                          </p:cBhvr>
                                          <p:tavLst>
                                            <p:tav tm="0">
                                              <p:val>
                                                <p:strVal val="#ppt_y-#ppt_h*1.125000"/>
                                              </p:val>
                                            </p:tav>
                                            <p:tav tm="100000">
                                              <p:val>
                                                <p:strVal val="#ppt_y"/>
                                              </p:val>
                                            </p:tav>
                                          </p:tavLst>
                                        </p:anim>
                                        <p:animEffect transition="in" filter="wipe(down)">
                                          <p:cBhvr>
                                            <p:cTn id="41" dur="300"/>
                                            <p:tgtEl>
                                              <p:spTgt spid="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300"/>
                                            <p:tgtEl>
                                              <p:spTgt spid="10"/>
                                            </p:tgtEl>
                                            <p:attrNameLst>
                                              <p:attrName>ppt_y</p:attrName>
                                            </p:attrNameLst>
                                          </p:cBhvr>
                                          <p:tavLst>
                                            <p:tav tm="0">
                                              <p:val>
                                                <p:strVal val="#ppt_y-#ppt_h*1.125000"/>
                                              </p:val>
                                            </p:tav>
                                            <p:tav tm="100000">
                                              <p:val>
                                                <p:strVal val="#ppt_y"/>
                                              </p:val>
                                            </p:tav>
                                          </p:tavLst>
                                        </p:anim>
                                        <p:animEffect transition="in" filter="wipe(down)">
                                          <p:cBhvr>
                                            <p:cTn id="45" dur="300"/>
                                            <p:tgtEl>
                                              <p:spTgt spid="10"/>
                                            </p:tgtEl>
                                          </p:cBhvr>
                                        </p:animEffect>
                                      </p:childTnLst>
                                    </p:cTn>
                                  </p:par>
                                </p:childTnLst>
                              </p:cTn>
                            </p:par>
                            <p:par>
                              <p:cTn id="46" fill="hold">
                                <p:stCondLst>
                                  <p:cond delay="850"/>
                                </p:stCondLst>
                                <p:childTnLst>
                                  <p:par>
                                    <p:cTn id="47" presetID="12" presetClass="entr" presetSubtype="1"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300"/>
                                            <p:tgtEl>
                                              <p:spTgt spid="6"/>
                                            </p:tgtEl>
                                            <p:attrNameLst>
                                              <p:attrName>ppt_y</p:attrName>
                                            </p:attrNameLst>
                                          </p:cBhvr>
                                          <p:tavLst>
                                            <p:tav tm="0">
                                              <p:val>
                                                <p:strVal val="#ppt_y-#ppt_h*1.125000"/>
                                              </p:val>
                                            </p:tav>
                                            <p:tav tm="100000">
                                              <p:val>
                                                <p:strVal val="#ppt_y"/>
                                              </p:val>
                                            </p:tav>
                                          </p:tavLst>
                                        </p:anim>
                                        <p:animEffect transition="in" filter="wipe(down)">
                                          <p:cBhvr>
                                            <p:cTn id="50" dur="300"/>
                                            <p:tgtEl>
                                              <p:spTgt spid="6"/>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300"/>
                                            <p:tgtEl>
                                              <p:spTgt spid="9"/>
                                            </p:tgtEl>
                                            <p:attrNameLst>
                                              <p:attrName>ppt_y</p:attrName>
                                            </p:attrNameLst>
                                          </p:cBhvr>
                                          <p:tavLst>
                                            <p:tav tm="0">
                                              <p:val>
                                                <p:strVal val="#ppt_y-#ppt_h*1.125000"/>
                                              </p:val>
                                            </p:tav>
                                            <p:tav tm="100000">
                                              <p:val>
                                                <p:strVal val="#ppt_y"/>
                                              </p:val>
                                            </p:tav>
                                          </p:tavLst>
                                        </p:anim>
                                        <p:animEffect transition="in" filter="wipe(down)">
                                          <p:cBhvr>
                                            <p:cTn id="54" dur="300"/>
                                            <p:tgtEl>
                                              <p:spTgt spid="9"/>
                                            </p:tgtEl>
                                          </p:cBhvr>
                                        </p:animEffect>
                                      </p:childTnLst>
                                    </p:cTn>
                                  </p:par>
                                </p:childTnLst>
                              </p:cTn>
                            </p:par>
                            <p:par>
                              <p:cTn id="55" fill="hold">
                                <p:stCondLst>
                                  <p:cond delay="1150"/>
                                </p:stCondLst>
                                <p:childTnLst>
                                  <p:par>
                                    <p:cTn id="56" presetID="12" presetClass="entr" presetSubtype="1"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300"/>
                                            <p:tgtEl>
                                              <p:spTgt spid="7"/>
                                            </p:tgtEl>
                                            <p:attrNameLst>
                                              <p:attrName>ppt_y</p:attrName>
                                            </p:attrNameLst>
                                          </p:cBhvr>
                                          <p:tavLst>
                                            <p:tav tm="0">
                                              <p:val>
                                                <p:strVal val="#ppt_y-#ppt_h*1.125000"/>
                                              </p:val>
                                            </p:tav>
                                            <p:tav tm="100000">
                                              <p:val>
                                                <p:strVal val="#ppt_y"/>
                                              </p:val>
                                            </p:tav>
                                          </p:tavLst>
                                        </p:anim>
                                        <p:animEffect transition="in" filter="wipe(down)">
                                          <p:cBhvr>
                                            <p:cTn id="59" dur="300"/>
                                            <p:tgtEl>
                                              <p:spTgt spid="7"/>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300"/>
                                            <p:tgtEl>
                                              <p:spTgt spid="8"/>
                                            </p:tgtEl>
                                            <p:attrNameLst>
                                              <p:attrName>ppt_y</p:attrName>
                                            </p:attrNameLst>
                                          </p:cBhvr>
                                          <p:tavLst>
                                            <p:tav tm="0">
                                              <p:val>
                                                <p:strVal val="#ppt_y-#ppt_h*1.125000"/>
                                              </p:val>
                                            </p:tav>
                                            <p:tav tm="100000">
                                              <p:val>
                                                <p:strVal val="#ppt_y"/>
                                              </p:val>
                                            </p:tav>
                                          </p:tavLst>
                                        </p:anim>
                                        <p:animEffect transition="in" filter="wipe(down)">
                                          <p:cBhvr>
                                            <p:cTn id="63" dur="300"/>
                                            <p:tgtEl>
                                              <p:spTgt spid="8"/>
                                            </p:tgtEl>
                                          </p:cBhvr>
                                        </p:animEffect>
                                      </p:childTnLst>
                                    </p:cTn>
                                  </p:par>
                                </p:childTnLst>
                              </p:cTn>
                            </p:par>
                            <p:par>
                              <p:cTn id="64" fill="hold">
                                <p:stCondLst>
                                  <p:cond delay="1450"/>
                                </p:stCondLst>
                                <p:childTnLst>
                                  <p:par>
                                    <p:cTn id="65" presetID="2" presetClass="entr" presetSubtype="4" fill="hold" grpId="0" nodeType="afterEffect">
                                      <p:stCondLst>
                                        <p:cond delay="25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250" fill="hold"/>
                                            <p:tgtEl>
                                              <p:spTgt spid="15"/>
                                            </p:tgtEl>
                                            <p:attrNameLst>
                                              <p:attrName>ppt_x</p:attrName>
                                            </p:attrNameLst>
                                          </p:cBhvr>
                                          <p:tavLst>
                                            <p:tav tm="0">
                                              <p:val>
                                                <p:strVal val="#ppt_x"/>
                                              </p:val>
                                            </p:tav>
                                            <p:tav tm="100000">
                                              <p:val>
                                                <p:strVal val="#ppt_x"/>
                                              </p:val>
                                            </p:tav>
                                          </p:tavLst>
                                        </p:anim>
                                        <p:anim calcmode="lin" valueType="num">
                                          <p:cBhvr additive="base">
                                            <p:cTn id="68" dur="250" fill="hold"/>
                                            <p:tgtEl>
                                              <p:spTgt spid="15"/>
                                            </p:tgtEl>
                                            <p:attrNameLst>
                                              <p:attrName>ppt_y</p:attrName>
                                            </p:attrNameLst>
                                          </p:cBhvr>
                                          <p:tavLst>
                                            <p:tav tm="0">
                                              <p:val>
                                                <p:strVal val="1+#ppt_h/2"/>
                                              </p:val>
                                            </p:tav>
                                            <p:tav tm="100000">
                                              <p:val>
                                                <p:strVal val="#ppt_y"/>
                                              </p:val>
                                            </p:tav>
                                          </p:tavLst>
                                        </p:anim>
                                      </p:childTnLst>
                                    </p:cTn>
                                  </p:par>
                                </p:childTnLst>
                              </p:cTn>
                            </p:par>
                            <p:par>
                              <p:cTn id="69" fill="hold">
                                <p:stCondLst>
                                  <p:cond delay="195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par>
                              <p:cTn id="74" fill="hold">
                                <p:stCondLst>
                                  <p:cond delay="2200"/>
                                </p:stCondLst>
                                <p:childTnLst>
                                  <p:par>
                                    <p:cTn id="75" presetID="2" presetClass="entr" presetSubtype="4"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additive="base">
                                            <p:cTn id="77" dur="250" fill="hold"/>
                                            <p:tgtEl>
                                              <p:spTgt spid="13"/>
                                            </p:tgtEl>
                                            <p:attrNameLst>
                                              <p:attrName>ppt_x</p:attrName>
                                            </p:attrNameLst>
                                          </p:cBhvr>
                                          <p:tavLst>
                                            <p:tav tm="0">
                                              <p:val>
                                                <p:strVal val="#ppt_x"/>
                                              </p:val>
                                            </p:tav>
                                            <p:tav tm="100000">
                                              <p:val>
                                                <p:strVal val="#ppt_x"/>
                                              </p:val>
                                            </p:tav>
                                          </p:tavLst>
                                        </p:anim>
                                        <p:anim calcmode="lin" valueType="num">
                                          <p:cBhvr additive="base">
                                            <p:cTn id="78" dur="250" fill="hold"/>
                                            <p:tgtEl>
                                              <p:spTgt spid="13"/>
                                            </p:tgtEl>
                                            <p:attrNameLst>
                                              <p:attrName>ppt_y</p:attrName>
                                            </p:attrNameLst>
                                          </p:cBhvr>
                                          <p:tavLst>
                                            <p:tav tm="0">
                                              <p:val>
                                                <p:strVal val="1+#ppt_h/2"/>
                                              </p:val>
                                            </p:tav>
                                            <p:tav tm="100000">
                                              <p:val>
                                                <p:strVal val="#ppt_y"/>
                                              </p:val>
                                            </p:tav>
                                          </p:tavLst>
                                        </p:anim>
                                      </p:childTnLst>
                                    </p:cTn>
                                  </p:par>
                                </p:childTnLst>
                              </p:cTn>
                            </p:par>
                            <p:par>
                              <p:cTn id="79" fill="hold">
                                <p:stCondLst>
                                  <p:cond delay="245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par>
                              <p:cTn id="84" fill="hold">
                                <p:stCondLst>
                                  <p:cond delay="2700"/>
                                </p:stCondLst>
                                <p:childTnLst>
                                  <p:par>
                                    <p:cTn id="85" presetID="22" presetClass="entr" presetSubtype="8"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wipe(left)">
                                          <p:cBhvr>
                                            <p:cTn id="87" dur="500"/>
                                            <p:tgtEl>
                                              <p:spTgt spid="16"/>
                                            </p:tgtEl>
                                          </p:cBhvr>
                                        </p:animEffect>
                                      </p:childTnLst>
                                    </p:cTn>
                                  </p:par>
                                </p:childTnLst>
                              </p:cTn>
                            </p:par>
                            <p:par>
                              <p:cTn id="88" fill="hold">
                                <p:stCondLst>
                                  <p:cond delay="3200"/>
                                </p:stCondLst>
                                <p:childTnLst>
                                  <p:par>
                                    <p:cTn id="89" presetID="22" presetClass="entr" presetSubtype="8" fill="hold" grpId="0" nodeType="after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left)">
                                          <p:cBhvr>
                                            <p:cTn id="91" dur="500"/>
                                            <p:tgtEl>
                                              <p:spTgt spid="1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wipe(left)">
                                          <p:cBhvr>
                                            <p:cTn id="94" dur="500"/>
                                            <p:tgtEl>
                                              <p:spTgt spid="18"/>
                                            </p:tgtEl>
                                          </p:cBhvr>
                                        </p:animEffect>
                                      </p:childTnLst>
                                    </p:cTn>
                                  </p:par>
                                </p:childTnLst>
                              </p:cTn>
                            </p:par>
                            <p:par>
                              <p:cTn id="95" fill="hold">
                                <p:stCondLst>
                                  <p:cond delay="3700"/>
                                </p:stCondLst>
                                <p:childTnLst>
                                  <p:par>
                                    <p:cTn id="96" presetID="22" presetClass="entr" presetSubtype="8" fill="hold" grpId="0" nodeType="after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wipe(left)">
                                          <p:cBhvr>
                                            <p:cTn id="98" dur="450"/>
                                            <p:tgtEl>
                                              <p:spTgt spid="19"/>
                                            </p:tgtEl>
                                          </p:cBhvr>
                                        </p:animEffect>
                                      </p:childTnLst>
                                    </p:cTn>
                                  </p:par>
                                </p:childTnLst>
                              </p:cTn>
                            </p:par>
                            <p:par>
                              <p:cTn id="99" fill="hold">
                                <p:stCondLst>
                                  <p:cond delay="4150"/>
                                </p:stCondLst>
                                <p:childTnLst>
                                  <p:par>
                                    <p:cTn id="100" presetID="22" presetClass="entr" presetSubtype="8" fill="hold" grpId="0" nodeType="after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left)">
                                          <p:cBhvr>
                                            <p:cTn id="102" dur="500"/>
                                            <p:tgtEl>
                                              <p:spTgt spid="20"/>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childTnLst>
                              </p:cTn>
                            </p:par>
                            <p:par>
                              <p:cTn id="106" fill="hold">
                                <p:stCondLst>
                                  <p:cond delay="4650"/>
                                </p:stCondLst>
                                <p:childTnLst>
                                  <p:par>
                                    <p:cTn id="107" presetID="22" presetClass="entr" presetSubtype="8" fill="hold" nodeType="after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wipe(left)">
                                          <p:cBhvr>
                                            <p:cTn id="109" dur="350"/>
                                            <p:tgtEl>
                                              <p:spTgt spid="24"/>
                                            </p:tgtEl>
                                          </p:cBhvr>
                                        </p:animEffect>
                                      </p:childTnLst>
                                    </p:cTn>
                                  </p:par>
                                </p:childTnLst>
                              </p:cTn>
                            </p:par>
                            <p:par>
                              <p:cTn id="110" fill="hold">
                                <p:stCondLst>
                                  <p:cond delay="5000"/>
                                </p:stCondLst>
                                <p:childTnLst>
                                  <p:par>
                                    <p:cTn id="111" presetID="22" presetClass="entr" presetSubtype="8" fill="hold" grpId="0" nodeType="after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wipe(left)">
                                          <p:cBhvr>
                                            <p:cTn id="113" dur="500"/>
                                            <p:tgtEl>
                                              <p:spTgt spid="26"/>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wipe(left)">
                                          <p:cBhvr>
                                            <p:cTn id="116" dur="500"/>
                                            <p:tgtEl>
                                              <p:spTgt spid="27"/>
                                            </p:tgtEl>
                                          </p:cBhvr>
                                        </p:animEffect>
                                      </p:childTnLst>
                                    </p:cTn>
                                  </p:par>
                                </p:childTnLst>
                              </p:cTn>
                            </p:par>
                            <p:par>
                              <p:cTn id="117" fill="hold">
                                <p:stCondLst>
                                  <p:cond delay="5500"/>
                                </p:stCondLst>
                                <p:childTnLst>
                                  <p:par>
                                    <p:cTn id="118" presetID="22" presetClass="entr" presetSubtype="8" fill="hold" nodeType="afterEffect">
                                      <p:stCondLst>
                                        <p:cond delay="0"/>
                                      </p:stCondLst>
                                      <p:childTnLst>
                                        <p:set>
                                          <p:cBhvr>
                                            <p:cTn id="119" dur="1" fill="hold">
                                              <p:stCondLst>
                                                <p:cond delay="0"/>
                                              </p:stCondLst>
                                            </p:cTn>
                                            <p:tgtEl>
                                              <p:spTgt spid="25"/>
                                            </p:tgtEl>
                                            <p:attrNameLst>
                                              <p:attrName>style.visibility</p:attrName>
                                            </p:attrNameLst>
                                          </p:cBhvr>
                                          <p:to>
                                            <p:strVal val="visible"/>
                                          </p:to>
                                        </p:set>
                                        <p:animEffect transition="in" filter="wipe(left)">
                                          <p:cBhvr>
                                            <p:cTn id="120" dur="250"/>
                                            <p:tgtEl>
                                              <p:spTgt spid="25"/>
                                            </p:tgtEl>
                                          </p:cBhvr>
                                        </p:animEffect>
                                      </p:childTnLst>
                                    </p:cTn>
                                  </p:par>
                                </p:childTnLst>
                              </p:cTn>
                            </p:par>
                            <p:par>
                              <p:cTn id="121" fill="hold">
                                <p:stCondLst>
                                  <p:cond delay="5750"/>
                                </p:stCondLst>
                                <p:childTnLst>
                                  <p:par>
                                    <p:cTn id="122" presetID="22" presetClass="entr" presetSubtype="8" fill="hold" grpId="0" nodeType="afterEffect">
                                      <p:stCondLst>
                                        <p:cond delay="0"/>
                                      </p:stCondLst>
                                      <p:childTnLst>
                                        <p:set>
                                          <p:cBhvr>
                                            <p:cTn id="123" dur="1" fill="hold">
                                              <p:stCondLst>
                                                <p:cond delay="0"/>
                                              </p:stCondLst>
                                            </p:cTn>
                                            <p:tgtEl>
                                              <p:spTgt spid="28"/>
                                            </p:tgtEl>
                                            <p:attrNameLst>
                                              <p:attrName>style.visibility</p:attrName>
                                            </p:attrNameLst>
                                          </p:cBhvr>
                                          <p:to>
                                            <p:strVal val="visible"/>
                                          </p:to>
                                        </p:set>
                                        <p:animEffect transition="in" filter="wipe(left)">
                                          <p:cBhvr>
                                            <p:cTn id="124" dur="500"/>
                                            <p:tgtEl>
                                              <p:spTgt spid="28"/>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wipe(left)">
                                          <p:cBhvr>
                                            <p:cTn id="1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animBg="1"/>
          <p:bldP spid="13" grpId="0" animBg="1"/>
          <p:bldP spid="14" grpId="0" animBg="1"/>
          <p:bldP spid="15" grpId="0" animBg="1"/>
          <p:bldP spid="16" grpId="0" animBg="1"/>
          <p:bldP spid="17" grpId="0"/>
          <p:bldP spid="18" grpId="0"/>
          <p:bldP spid="19" grpId="0" animBg="1"/>
          <p:bldP spid="20" grpId="0"/>
          <p:bldP spid="21" grpId="0"/>
          <p:bldP spid="26" grpId="0"/>
          <p:bldP spid="27" grpId="0"/>
          <p:bldP spid="28" grpId="0"/>
          <p:bldP spid="29" grpId="0" animBg="1"/>
          <p:bldP spid="30" grpId="0"/>
          <p:bldP spid="31" grpId="0"/>
          <p:bldP spid="32"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p:nvPr/>
        </p:nvSpPr>
        <p:spPr>
          <a:xfrm>
            <a:off x="1" y="3477067"/>
            <a:ext cx="9153147" cy="609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Rectangle 11"/>
          <p:cNvSpPr/>
          <p:nvPr/>
        </p:nvSpPr>
        <p:spPr>
          <a:xfrm>
            <a:off x="-9147" y="3477066"/>
            <a:ext cx="9170084" cy="513000"/>
          </a:xfrm>
          <a:prstGeom prst="rect">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6" name="组合 5"/>
          <p:cNvGrpSpPr/>
          <p:nvPr/>
        </p:nvGrpSpPr>
        <p:grpSpPr>
          <a:xfrm>
            <a:off x="3245808" y="1800666"/>
            <a:ext cx="2652386" cy="1600200"/>
            <a:chOff x="4388285" y="2049378"/>
            <a:chExt cx="3536515" cy="2133600"/>
          </a:xfrm>
        </p:grpSpPr>
        <p:pic>
          <p:nvPicPr>
            <p:cNvPr id="7"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388285" y="2049378"/>
              <a:ext cx="3536515" cy="2133600"/>
            </a:xfrm>
            <a:prstGeom prst="rect">
              <a:avLst/>
            </a:prstGeom>
          </p:spPr>
        </p:pic>
        <p:sp>
          <p:nvSpPr>
            <p:cNvPr id="8" name="Rectangle 18"/>
            <p:cNvSpPr/>
            <p:nvPr/>
          </p:nvSpPr>
          <p:spPr>
            <a:xfrm>
              <a:off x="4907972" y="2305270"/>
              <a:ext cx="2450592" cy="1530000"/>
            </a:xfrm>
            <a:prstGeom prst="rect">
              <a:avLst/>
            </a:prstGeom>
            <a:blipFill>
              <a:blip r:embed="rId4"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9" name="组合 8"/>
          <p:cNvGrpSpPr/>
          <p:nvPr/>
        </p:nvGrpSpPr>
        <p:grpSpPr>
          <a:xfrm>
            <a:off x="655469" y="1800666"/>
            <a:ext cx="2652386" cy="1600200"/>
            <a:chOff x="629088" y="2049378"/>
            <a:chExt cx="3536515" cy="2133600"/>
          </a:xfrm>
        </p:grpSpPr>
        <p:pic>
          <p:nvPicPr>
            <p:cNvPr id="10"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9088" y="2049378"/>
              <a:ext cx="3536515" cy="2133600"/>
            </a:xfrm>
            <a:prstGeom prst="rect">
              <a:avLst/>
            </a:prstGeom>
          </p:spPr>
        </p:pic>
        <p:sp>
          <p:nvSpPr>
            <p:cNvPr id="11" name="Rectangle 19"/>
            <p:cNvSpPr/>
            <p:nvPr/>
          </p:nvSpPr>
          <p:spPr>
            <a:xfrm>
              <a:off x="1153669" y="2305270"/>
              <a:ext cx="2450592" cy="1530000"/>
            </a:xfrm>
            <a:prstGeom prst="rect">
              <a:avLst/>
            </a:prstGeom>
            <a:blipFill>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2" name="组合 11"/>
          <p:cNvGrpSpPr/>
          <p:nvPr/>
        </p:nvGrpSpPr>
        <p:grpSpPr>
          <a:xfrm>
            <a:off x="5836146" y="1800666"/>
            <a:ext cx="2652386" cy="1600200"/>
            <a:chOff x="8233332" y="2049378"/>
            <a:chExt cx="3536515" cy="2133600"/>
          </a:xfrm>
        </p:grpSpPr>
        <p:pic>
          <p:nvPicPr>
            <p:cNvPr id="13" name="Picture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233332" y="2049378"/>
              <a:ext cx="3536515" cy="2133600"/>
            </a:xfrm>
            <a:prstGeom prst="rect">
              <a:avLst/>
            </a:prstGeom>
          </p:spPr>
        </p:pic>
        <p:sp>
          <p:nvSpPr>
            <p:cNvPr id="14" name="Rectangle 20"/>
            <p:cNvSpPr/>
            <p:nvPr/>
          </p:nvSpPr>
          <p:spPr>
            <a:xfrm>
              <a:off x="8749047" y="2305268"/>
              <a:ext cx="2450592" cy="1530000"/>
            </a:xfrm>
            <a:prstGeom prst="rect">
              <a:avLst/>
            </a:prstGeom>
            <a:blipFill>
              <a:blip r:embed="rId6"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5" name="矩形 14"/>
          <p:cNvSpPr>
            <a:spLocks noChangeArrowheads="1"/>
          </p:cNvSpPr>
          <p:nvPr/>
        </p:nvSpPr>
        <p:spPr bwMode="auto">
          <a:xfrm>
            <a:off x="986591" y="1284611"/>
            <a:ext cx="7194883"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16" name="矩形 15"/>
          <p:cNvSpPr/>
          <p:nvPr/>
        </p:nvSpPr>
        <p:spPr>
          <a:xfrm>
            <a:off x="1277630" y="3560129"/>
            <a:ext cx="1408064" cy="323159"/>
          </a:xfrm>
          <a:prstGeom prst="rect">
            <a:avLst/>
          </a:prstGeom>
        </p:spPr>
        <p:txBody>
          <a:bodyPr wrap="none" lIns="68573" tIns="34287" rIns="68573" bIns="34287">
            <a:spAutoFit/>
          </a:bodyPr>
          <a:lstStyle/>
          <a:p>
            <a:pPr algn="ctr"/>
            <a:r>
              <a:rPr lang="zh-CN" altLang="en-US" sz="1650" b="1" dirty="0">
                <a:solidFill>
                  <a:schemeClr val="bg1"/>
                </a:solidFill>
                <a:latin typeface="微软雅黑" pitchFamily="34" charset="-122"/>
                <a:ea typeface="微软雅黑" pitchFamily="34" charset="-122"/>
              </a:rPr>
              <a:t>点击添加标题</a:t>
            </a:r>
            <a:endParaRPr lang="en-US" altLang="zh-CN" sz="1650" b="1" dirty="0">
              <a:solidFill>
                <a:schemeClr val="bg1"/>
              </a:solidFill>
              <a:latin typeface="微软雅黑" pitchFamily="34" charset="-122"/>
              <a:ea typeface="微软雅黑" pitchFamily="34" charset="-122"/>
            </a:endParaRPr>
          </a:p>
        </p:txBody>
      </p:sp>
      <p:sp>
        <p:nvSpPr>
          <p:cNvPr id="17" name="矩形 47"/>
          <p:cNvSpPr>
            <a:spLocks noChangeArrowheads="1"/>
          </p:cNvSpPr>
          <p:nvPr/>
        </p:nvSpPr>
        <p:spPr bwMode="auto">
          <a:xfrm>
            <a:off x="1108425" y="4038540"/>
            <a:ext cx="1746473"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18" name="矩形 17"/>
          <p:cNvSpPr/>
          <p:nvPr/>
        </p:nvSpPr>
        <p:spPr>
          <a:xfrm>
            <a:off x="3867968" y="3560129"/>
            <a:ext cx="1408064" cy="323159"/>
          </a:xfrm>
          <a:prstGeom prst="rect">
            <a:avLst/>
          </a:prstGeom>
        </p:spPr>
        <p:txBody>
          <a:bodyPr wrap="none" lIns="68573" tIns="34287" rIns="68573" bIns="34287">
            <a:spAutoFit/>
          </a:bodyPr>
          <a:lstStyle/>
          <a:p>
            <a:pPr algn="ctr"/>
            <a:r>
              <a:rPr lang="zh-CN" altLang="en-US" sz="1650" b="1" dirty="0">
                <a:solidFill>
                  <a:schemeClr val="bg1"/>
                </a:solidFill>
                <a:latin typeface="微软雅黑" pitchFamily="34" charset="-122"/>
                <a:ea typeface="微软雅黑" pitchFamily="34" charset="-122"/>
              </a:rPr>
              <a:t>点击添加标题</a:t>
            </a:r>
            <a:endParaRPr lang="en-US" altLang="zh-CN" sz="1650" b="1" dirty="0">
              <a:solidFill>
                <a:schemeClr val="bg1"/>
              </a:solidFill>
              <a:latin typeface="微软雅黑" pitchFamily="34" charset="-122"/>
              <a:ea typeface="微软雅黑" pitchFamily="34" charset="-122"/>
            </a:endParaRPr>
          </a:p>
        </p:txBody>
      </p:sp>
      <p:sp>
        <p:nvSpPr>
          <p:cNvPr id="19" name="矩形 47"/>
          <p:cNvSpPr>
            <a:spLocks noChangeArrowheads="1"/>
          </p:cNvSpPr>
          <p:nvPr/>
        </p:nvSpPr>
        <p:spPr bwMode="auto">
          <a:xfrm>
            <a:off x="3698764" y="4038540"/>
            <a:ext cx="1746473"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0" name="矩形 19"/>
          <p:cNvSpPr/>
          <p:nvPr/>
        </p:nvSpPr>
        <p:spPr>
          <a:xfrm>
            <a:off x="6458306" y="3560129"/>
            <a:ext cx="1408064" cy="323159"/>
          </a:xfrm>
          <a:prstGeom prst="rect">
            <a:avLst/>
          </a:prstGeom>
        </p:spPr>
        <p:txBody>
          <a:bodyPr wrap="none" lIns="68573" tIns="34287" rIns="68573" bIns="34287">
            <a:spAutoFit/>
          </a:bodyPr>
          <a:lstStyle/>
          <a:p>
            <a:pPr algn="ctr"/>
            <a:r>
              <a:rPr lang="zh-CN" altLang="en-US" sz="1650" b="1" dirty="0">
                <a:solidFill>
                  <a:schemeClr val="bg1"/>
                </a:solidFill>
                <a:latin typeface="微软雅黑" pitchFamily="34" charset="-122"/>
                <a:ea typeface="微软雅黑" pitchFamily="34" charset="-122"/>
              </a:rPr>
              <a:t>点击添加标题</a:t>
            </a:r>
            <a:endParaRPr lang="en-US" altLang="zh-CN" sz="1650" b="1" dirty="0">
              <a:solidFill>
                <a:schemeClr val="bg1"/>
              </a:solidFill>
              <a:latin typeface="微软雅黑" pitchFamily="34" charset="-122"/>
              <a:ea typeface="微软雅黑" pitchFamily="34" charset="-122"/>
            </a:endParaRPr>
          </a:p>
        </p:txBody>
      </p:sp>
      <p:sp>
        <p:nvSpPr>
          <p:cNvPr id="21" name="矩形 47"/>
          <p:cNvSpPr>
            <a:spLocks noChangeArrowheads="1"/>
          </p:cNvSpPr>
          <p:nvPr/>
        </p:nvSpPr>
        <p:spPr bwMode="auto">
          <a:xfrm>
            <a:off x="6289102" y="4038540"/>
            <a:ext cx="1746473"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22" name="矩形 21"/>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发展规划</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23" name="矩形 22"/>
          <p:cNvSpPr/>
          <p:nvPr/>
        </p:nvSpPr>
        <p:spPr>
          <a:xfrm>
            <a:off x="3683053" y="391765"/>
            <a:ext cx="1825051" cy="307777"/>
          </a:xfrm>
          <a:prstGeom prst="rect">
            <a:avLst/>
          </a:prstGeom>
        </p:spPr>
        <p:txBody>
          <a:bodyPr wrap="none">
            <a:spAutoFit/>
          </a:bodyPr>
          <a:lstStyle/>
          <a:p>
            <a:r>
              <a:rPr lang="en-US" altLang="zh-CN" sz="1400" dirty="0"/>
              <a:t>The development plan</a:t>
            </a:r>
          </a:p>
        </p:txBody>
      </p:sp>
      <p:cxnSp>
        <p:nvCxnSpPr>
          <p:cNvPr id="24" name="直接连接符 23"/>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7"/>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7"/>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404365220"/>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100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1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22"/>
                                            </p:tgtEl>
                                            <p:attrNameLst>
                                              <p:attrName>style.visibility</p:attrName>
                                            </p:attrNameLst>
                                          </p:cBhvr>
                                          <p:to>
                                            <p:strVal val="visible"/>
                                          </p:to>
                                        </p:set>
                                        <p:anim calcmode="lin" valueType="num" p14:bounceEnd="72000">
                                          <p:cBhvr additive="base">
                                            <p:cTn id="15" dur="1000" fill="hold"/>
                                            <p:tgtEl>
                                              <p:spTgt spid="22"/>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23"/>
                                            </p:tgtEl>
                                            <p:attrNameLst>
                                              <p:attrName>style.visibility</p:attrName>
                                            </p:attrNameLst>
                                          </p:cBhvr>
                                          <p:to>
                                            <p:strVal val="visible"/>
                                          </p:to>
                                        </p:set>
                                        <p:anim calcmode="lin" valueType="num" p14:bounceEnd="72000">
                                          <p:cBhvr additive="base">
                                            <p:cTn id="20" dur="1000" fill="hold"/>
                                            <p:tgtEl>
                                              <p:spTgt spid="23"/>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4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1000"/>
                                            <p:tgtEl>
                                              <p:spTgt spid="5"/>
                                            </p:tgtEl>
                                          </p:cBhvr>
                                        </p:animEffect>
                                      </p:childTnLst>
                                    </p:cTn>
                                  </p:par>
                                </p:childTnLst>
                              </p:cTn>
                            </p:par>
                            <p:par>
                              <p:cTn id="30" fill="hold">
                                <p:stCondLst>
                                  <p:cond delay="5500"/>
                                </p:stCondLst>
                                <p:childTnLst>
                                  <p:par>
                                    <p:cTn id="31" presetID="12" presetClass="entr" presetSubtype="1"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ppt_y</p:attrName>
                                            </p:attrNameLst>
                                          </p:cBhvr>
                                          <p:tavLst>
                                            <p:tav tm="0">
                                              <p:val>
                                                <p:strVal val="#ppt_y-#ppt_h*1.125000"/>
                                              </p:val>
                                            </p:tav>
                                            <p:tav tm="100000">
                                              <p:val>
                                                <p:strVal val="#ppt_y"/>
                                              </p:val>
                                            </p:tav>
                                          </p:tavLst>
                                        </p:anim>
                                        <p:animEffect transition="in" filter="wipe(down)">
                                          <p:cBhvr>
                                            <p:cTn id="34" dur="500"/>
                                            <p:tgtEl>
                                              <p:spTgt spid="6"/>
                                            </p:tgtEl>
                                          </p:cBhvr>
                                        </p:animEffect>
                                      </p:childTnLst>
                                    </p:cTn>
                                  </p:par>
                                </p:childTnLst>
                              </p:cTn>
                            </p:par>
                            <p:par>
                              <p:cTn id="35" fill="hold">
                                <p:stCondLst>
                                  <p:cond delay="6000"/>
                                </p:stCondLst>
                                <p:childTnLst>
                                  <p:par>
                                    <p:cTn id="36" presetID="1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p:tgtEl>
                                              <p:spTgt spid="9"/>
                                            </p:tgtEl>
                                            <p:attrNameLst>
                                              <p:attrName>ppt_x</p:attrName>
                                            </p:attrNameLst>
                                          </p:cBhvr>
                                          <p:tavLst>
                                            <p:tav tm="0">
                                              <p:val>
                                                <p:strVal val="#ppt_x+#ppt_w*1.125000"/>
                                              </p:val>
                                            </p:tav>
                                            <p:tav tm="100000">
                                              <p:val>
                                                <p:strVal val="#ppt_x"/>
                                              </p:val>
                                            </p:tav>
                                          </p:tavLst>
                                        </p:anim>
                                        <p:animEffect transition="in" filter="wipe(left)">
                                          <p:cBhvr>
                                            <p:cTn id="39" dur="500"/>
                                            <p:tgtEl>
                                              <p:spTgt spid="9"/>
                                            </p:tgtEl>
                                          </p:cBhvr>
                                        </p:animEffect>
                                      </p:childTnLst>
                                    </p:cTn>
                                  </p:par>
                                  <p:par>
                                    <p:cTn id="40" presetID="12" presetClass="entr" presetSubtype="8"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p:tgtEl>
                                              <p:spTgt spid="12"/>
                                            </p:tgtEl>
                                            <p:attrNameLst>
                                              <p:attrName>ppt_x</p:attrName>
                                            </p:attrNameLst>
                                          </p:cBhvr>
                                          <p:tavLst>
                                            <p:tav tm="0">
                                              <p:val>
                                                <p:strVal val="#ppt_x-#ppt_w*1.125000"/>
                                              </p:val>
                                            </p:tav>
                                            <p:tav tm="100000">
                                              <p:val>
                                                <p:strVal val="#ppt_x"/>
                                              </p:val>
                                            </p:tav>
                                          </p:tavLst>
                                        </p:anim>
                                        <p:animEffect transition="in" filter="wipe(right)">
                                          <p:cBhvr>
                                            <p:cTn id="43" dur="500"/>
                                            <p:tgtEl>
                                              <p:spTgt spid="12"/>
                                            </p:tgtEl>
                                          </p:cBhvr>
                                        </p:animEffect>
                                      </p:childTnLst>
                                    </p:cTn>
                                  </p:par>
                                </p:childTnLst>
                              </p:cTn>
                            </p:par>
                            <p:par>
                              <p:cTn id="44" fill="hold">
                                <p:stCondLst>
                                  <p:cond delay="6500"/>
                                </p:stCondLst>
                                <p:childTnLst>
                                  <p:par>
                                    <p:cTn id="45" presetID="2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childTnLst>
                                    </p:cTn>
                                  </p:par>
                                </p:childTnLst>
                              </p:cTn>
                            </p:par>
                            <p:par>
                              <p:cTn id="57" fill="hold">
                                <p:stCondLst>
                                  <p:cond delay="7000"/>
                                </p:stCondLst>
                                <p:childTnLst>
                                  <p:par>
                                    <p:cTn id="58" presetID="2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edge">
                                          <p:cBhvr>
                                            <p:cTn id="60" dur="750"/>
                                            <p:tgtEl>
                                              <p:spTgt spid="19"/>
                                            </p:tgtEl>
                                          </p:cBhvr>
                                        </p:animEffect>
                                      </p:childTnLst>
                                    </p:cTn>
                                  </p:par>
                                  <p:par>
                                    <p:cTn id="61" presetID="2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edge">
                                          <p:cBhvr>
                                            <p:cTn id="63" dur="750"/>
                                            <p:tgtEl>
                                              <p:spTgt spid="17"/>
                                            </p:tgtEl>
                                          </p:cBhvr>
                                        </p:animEffect>
                                      </p:childTnLst>
                                    </p:cTn>
                                  </p:par>
                                  <p:par>
                                    <p:cTn id="64" presetID="20"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edge">
                                          <p:cBhvr>
                                            <p:cTn id="66"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p:bldP spid="16" grpId="0"/>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100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1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ppt_x"/>
                                              </p:val>
                                            </p:tav>
                                            <p:tav tm="100000">
                                              <p:val>
                                                <p:strVal val="#ppt_x"/>
                                              </p:val>
                                            </p:tav>
                                          </p:tavLst>
                                        </p:anim>
                                        <p:anim calcmode="lin" valueType="num">
                                          <p:cBhvr additive="base">
                                            <p:cTn id="16" dur="10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1000" fill="hold"/>
                                            <p:tgtEl>
                                              <p:spTgt spid="23"/>
                                            </p:tgtEl>
                                            <p:attrNameLst>
                                              <p:attrName>ppt_x</p:attrName>
                                            </p:attrNameLst>
                                          </p:cBhvr>
                                          <p:tavLst>
                                            <p:tav tm="0">
                                              <p:val>
                                                <p:strVal val="1+#ppt_w/2"/>
                                              </p:val>
                                            </p:tav>
                                            <p:tav tm="100000">
                                              <p:val>
                                                <p:strVal val="#ppt_x"/>
                                              </p:val>
                                            </p:tav>
                                          </p:tavLst>
                                        </p:anim>
                                        <p:anim calcmode="lin" valueType="num">
                                          <p:cBhvr additive="base">
                                            <p:cTn id="21" dur="10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4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1000"/>
                                            <p:tgtEl>
                                              <p:spTgt spid="5"/>
                                            </p:tgtEl>
                                          </p:cBhvr>
                                        </p:animEffect>
                                      </p:childTnLst>
                                    </p:cTn>
                                  </p:par>
                                </p:childTnLst>
                              </p:cTn>
                            </p:par>
                            <p:par>
                              <p:cTn id="30" fill="hold">
                                <p:stCondLst>
                                  <p:cond delay="5500"/>
                                </p:stCondLst>
                                <p:childTnLst>
                                  <p:par>
                                    <p:cTn id="31" presetID="12" presetClass="entr" presetSubtype="1"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ppt_y</p:attrName>
                                            </p:attrNameLst>
                                          </p:cBhvr>
                                          <p:tavLst>
                                            <p:tav tm="0">
                                              <p:val>
                                                <p:strVal val="#ppt_y-#ppt_h*1.125000"/>
                                              </p:val>
                                            </p:tav>
                                            <p:tav tm="100000">
                                              <p:val>
                                                <p:strVal val="#ppt_y"/>
                                              </p:val>
                                            </p:tav>
                                          </p:tavLst>
                                        </p:anim>
                                        <p:animEffect transition="in" filter="wipe(down)">
                                          <p:cBhvr>
                                            <p:cTn id="34" dur="500"/>
                                            <p:tgtEl>
                                              <p:spTgt spid="6"/>
                                            </p:tgtEl>
                                          </p:cBhvr>
                                        </p:animEffect>
                                      </p:childTnLst>
                                    </p:cTn>
                                  </p:par>
                                </p:childTnLst>
                              </p:cTn>
                            </p:par>
                            <p:par>
                              <p:cTn id="35" fill="hold">
                                <p:stCondLst>
                                  <p:cond delay="6000"/>
                                </p:stCondLst>
                                <p:childTnLst>
                                  <p:par>
                                    <p:cTn id="36" presetID="1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p:tgtEl>
                                              <p:spTgt spid="9"/>
                                            </p:tgtEl>
                                            <p:attrNameLst>
                                              <p:attrName>ppt_x</p:attrName>
                                            </p:attrNameLst>
                                          </p:cBhvr>
                                          <p:tavLst>
                                            <p:tav tm="0">
                                              <p:val>
                                                <p:strVal val="#ppt_x+#ppt_w*1.125000"/>
                                              </p:val>
                                            </p:tav>
                                            <p:tav tm="100000">
                                              <p:val>
                                                <p:strVal val="#ppt_x"/>
                                              </p:val>
                                            </p:tav>
                                          </p:tavLst>
                                        </p:anim>
                                        <p:animEffect transition="in" filter="wipe(left)">
                                          <p:cBhvr>
                                            <p:cTn id="39" dur="500"/>
                                            <p:tgtEl>
                                              <p:spTgt spid="9"/>
                                            </p:tgtEl>
                                          </p:cBhvr>
                                        </p:animEffect>
                                      </p:childTnLst>
                                    </p:cTn>
                                  </p:par>
                                  <p:par>
                                    <p:cTn id="40" presetID="12" presetClass="entr" presetSubtype="8"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p:tgtEl>
                                              <p:spTgt spid="12"/>
                                            </p:tgtEl>
                                            <p:attrNameLst>
                                              <p:attrName>ppt_x</p:attrName>
                                            </p:attrNameLst>
                                          </p:cBhvr>
                                          <p:tavLst>
                                            <p:tav tm="0">
                                              <p:val>
                                                <p:strVal val="#ppt_x-#ppt_w*1.125000"/>
                                              </p:val>
                                            </p:tav>
                                            <p:tav tm="100000">
                                              <p:val>
                                                <p:strVal val="#ppt_x"/>
                                              </p:val>
                                            </p:tav>
                                          </p:tavLst>
                                        </p:anim>
                                        <p:animEffect transition="in" filter="wipe(right)">
                                          <p:cBhvr>
                                            <p:cTn id="43" dur="500"/>
                                            <p:tgtEl>
                                              <p:spTgt spid="12"/>
                                            </p:tgtEl>
                                          </p:cBhvr>
                                        </p:animEffect>
                                      </p:childTnLst>
                                    </p:cTn>
                                  </p:par>
                                </p:childTnLst>
                              </p:cTn>
                            </p:par>
                            <p:par>
                              <p:cTn id="44" fill="hold">
                                <p:stCondLst>
                                  <p:cond delay="6500"/>
                                </p:stCondLst>
                                <p:childTnLst>
                                  <p:par>
                                    <p:cTn id="45" presetID="2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childTnLst>
                                    </p:cTn>
                                  </p:par>
                                </p:childTnLst>
                              </p:cTn>
                            </p:par>
                            <p:par>
                              <p:cTn id="57" fill="hold">
                                <p:stCondLst>
                                  <p:cond delay="7000"/>
                                </p:stCondLst>
                                <p:childTnLst>
                                  <p:par>
                                    <p:cTn id="58" presetID="2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edge">
                                          <p:cBhvr>
                                            <p:cTn id="60" dur="750"/>
                                            <p:tgtEl>
                                              <p:spTgt spid="19"/>
                                            </p:tgtEl>
                                          </p:cBhvr>
                                        </p:animEffect>
                                      </p:childTnLst>
                                    </p:cTn>
                                  </p:par>
                                  <p:par>
                                    <p:cTn id="61" presetID="2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edge">
                                          <p:cBhvr>
                                            <p:cTn id="63" dur="750"/>
                                            <p:tgtEl>
                                              <p:spTgt spid="17"/>
                                            </p:tgtEl>
                                          </p:cBhvr>
                                        </p:animEffect>
                                      </p:childTnLst>
                                    </p:cTn>
                                  </p:par>
                                  <p:par>
                                    <p:cTn id="64" presetID="20"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edge">
                                          <p:cBhvr>
                                            <p:cTn id="66"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p:bldP spid="16" grpId="0"/>
          <p:bldP spid="17" grpId="0"/>
          <p:bldP spid="18" grpId="0"/>
          <p:bldP spid="19" grpId="0"/>
          <p:bldP spid="20" grpId="0"/>
          <p:bldP spid="21" grpId="0"/>
          <p:bldP spid="22" grpId="0"/>
          <p:bldP spid="23"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7"/>
          <p:cNvSpPr/>
          <p:nvPr/>
        </p:nvSpPr>
        <p:spPr>
          <a:xfrm>
            <a:off x="0" y="3771392"/>
            <a:ext cx="9144000" cy="1384461"/>
          </a:xfrm>
          <a:prstGeom prst="rect">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dirty="0"/>
          </a:p>
        </p:txBody>
      </p:sp>
      <p:sp>
        <p:nvSpPr>
          <p:cNvPr id="5" name="TextBox 65"/>
          <p:cNvSpPr txBox="1"/>
          <p:nvPr/>
        </p:nvSpPr>
        <p:spPr>
          <a:xfrm>
            <a:off x="994914" y="3939923"/>
            <a:ext cx="846386" cy="253916"/>
          </a:xfrm>
          <a:prstGeom prst="rect">
            <a:avLst/>
          </a:prstGeom>
          <a:noFill/>
        </p:spPr>
        <p:txBody>
          <a:bodyPr wrap="none" lIns="0" tIns="0" rIns="0" bIns="0" rtlCol="0" anchor="ctr">
            <a:spAutoFit/>
          </a:bodyPr>
          <a:lstStyle/>
          <a:p>
            <a:pPr algn="ctr" defTabSz="914378">
              <a:spcBef>
                <a:spcPct val="20000"/>
              </a:spcBef>
              <a:defRPr/>
            </a:pPr>
            <a:r>
              <a:rPr lang="zh-CN" altLang="en-US" sz="1650" b="1" dirty="0">
                <a:solidFill>
                  <a:schemeClr val="bg1"/>
                </a:solidFill>
                <a:latin typeface="微软雅黑" panose="020B0503020204020204" pitchFamily="34" charset="-122"/>
                <a:ea typeface="微软雅黑" panose="020B0503020204020204" pitchFamily="34" charset="-122"/>
              </a:rPr>
              <a:t>输入标题</a:t>
            </a:r>
            <a:endParaRPr lang="en-US" sz="1650" dirty="0">
              <a:solidFill>
                <a:schemeClr val="bg1"/>
              </a:solidFill>
              <a:latin typeface="微软雅黑" panose="020B0503020204020204" pitchFamily="34" charset="-122"/>
              <a:ea typeface="微软雅黑" panose="020B0503020204020204" pitchFamily="34" charset="-122"/>
            </a:endParaRPr>
          </a:p>
        </p:txBody>
      </p:sp>
      <p:sp>
        <p:nvSpPr>
          <p:cNvPr id="6" name="TextBox 42"/>
          <p:cNvSpPr txBox="1"/>
          <p:nvPr/>
        </p:nvSpPr>
        <p:spPr>
          <a:xfrm>
            <a:off x="2571615" y="3939923"/>
            <a:ext cx="846386" cy="253916"/>
          </a:xfrm>
          <a:prstGeom prst="rect">
            <a:avLst/>
          </a:prstGeom>
          <a:noFill/>
        </p:spPr>
        <p:txBody>
          <a:bodyPr wrap="none" lIns="0" tIns="0" rIns="0" bIns="0" rtlCol="0" anchor="ctr">
            <a:spAutoFit/>
          </a:bodyPr>
          <a:lstStyle/>
          <a:p>
            <a:pPr algn="ctr" defTabSz="914378">
              <a:spcBef>
                <a:spcPct val="20000"/>
              </a:spcBef>
              <a:defRPr/>
            </a:pPr>
            <a:r>
              <a:rPr lang="zh-CN" altLang="en-US" sz="1650" b="1" dirty="0">
                <a:solidFill>
                  <a:schemeClr val="bg1"/>
                </a:solidFill>
                <a:latin typeface="微软雅黑" panose="020B0503020204020204" pitchFamily="34" charset="-122"/>
                <a:ea typeface="微软雅黑" panose="020B0503020204020204" pitchFamily="34" charset="-122"/>
              </a:rPr>
              <a:t>输入标题</a:t>
            </a:r>
            <a:endParaRPr lang="en-US" altLang="zh-CN" sz="1650" dirty="0">
              <a:solidFill>
                <a:schemeClr val="bg1"/>
              </a:solidFill>
              <a:latin typeface="微软雅黑" panose="020B0503020204020204" pitchFamily="34" charset="-122"/>
              <a:ea typeface="微软雅黑" panose="020B0503020204020204" pitchFamily="34" charset="-122"/>
            </a:endParaRPr>
          </a:p>
        </p:txBody>
      </p:sp>
      <p:sp>
        <p:nvSpPr>
          <p:cNvPr id="7" name="TextBox 44"/>
          <p:cNvSpPr txBox="1"/>
          <p:nvPr/>
        </p:nvSpPr>
        <p:spPr>
          <a:xfrm>
            <a:off x="4148315" y="3939923"/>
            <a:ext cx="846386" cy="253916"/>
          </a:xfrm>
          <a:prstGeom prst="rect">
            <a:avLst/>
          </a:prstGeom>
          <a:noFill/>
        </p:spPr>
        <p:txBody>
          <a:bodyPr wrap="none" lIns="0" tIns="0" rIns="0" bIns="0" rtlCol="0" anchor="ctr">
            <a:spAutoFit/>
          </a:bodyPr>
          <a:lstStyle/>
          <a:p>
            <a:pPr algn="ctr" defTabSz="914378">
              <a:spcBef>
                <a:spcPct val="20000"/>
              </a:spcBef>
              <a:defRPr/>
            </a:pPr>
            <a:r>
              <a:rPr lang="zh-CN" altLang="en-US" sz="1650" b="1" dirty="0">
                <a:solidFill>
                  <a:schemeClr val="bg1"/>
                </a:solidFill>
                <a:latin typeface="微软雅黑" panose="020B0503020204020204" pitchFamily="34" charset="-122"/>
                <a:ea typeface="微软雅黑" panose="020B0503020204020204" pitchFamily="34" charset="-122"/>
              </a:rPr>
              <a:t>输入标题</a:t>
            </a:r>
            <a:endParaRPr lang="en-US" altLang="zh-CN" sz="1650" dirty="0">
              <a:solidFill>
                <a:schemeClr val="bg1"/>
              </a:solidFill>
              <a:latin typeface="微软雅黑" panose="020B0503020204020204" pitchFamily="34" charset="-122"/>
              <a:ea typeface="微软雅黑" panose="020B0503020204020204" pitchFamily="34" charset="-122"/>
            </a:endParaRPr>
          </a:p>
        </p:txBody>
      </p:sp>
      <p:sp>
        <p:nvSpPr>
          <p:cNvPr id="8" name="TextBox 56"/>
          <p:cNvSpPr txBox="1"/>
          <p:nvPr/>
        </p:nvSpPr>
        <p:spPr>
          <a:xfrm>
            <a:off x="5725015" y="3939923"/>
            <a:ext cx="846386" cy="253916"/>
          </a:xfrm>
          <a:prstGeom prst="rect">
            <a:avLst/>
          </a:prstGeom>
          <a:noFill/>
        </p:spPr>
        <p:txBody>
          <a:bodyPr wrap="none" lIns="0" tIns="0" rIns="0" bIns="0" rtlCol="0" anchor="ctr">
            <a:spAutoFit/>
          </a:bodyPr>
          <a:lstStyle/>
          <a:p>
            <a:pPr algn="ctr" defTabSz="914378">
              <a:spcBef>
                <a:spcPct val="20000"/>
              </a:spcBef>
              <a:defRPr/>
            </a:pPr>
            <a:r>
              <a:rPr lang="zh-CN" altLang="en-US" sz="1650" b="1" dirty="0">
                <a:solidFill>
                  <a:schemeClr val="bg1"/>
                </a:solidFill>
                <a:latin typeface="微软雅黑" panose="020B0503020204020204" pitchFamily="34" charset="-122"/>
                <a:ea typeface="微软雅黑" panose="020B0503020204020204" pitchFamily="34" charset="-122"/>
              </a:rPr>
              <a:t>输入标题</a:t>
            </a:r>
            <a:endParaRPr lang="en-US" altLang="zh-CN" sz="1650" dirty="0">
              <a:solidFill>
                <a:schemeClr val="bg1"/>
              </a:solidFill>
              <a:latin typeface="微软雅黑" panose="020B0503020204020204" pitchFamily="34" charset="-122"/>
              <a:ea typeface="微软雅黑" panose="020B0503020204020204" pitchFamily="34" charset="-122"/>
            </a:endParaRPr>
          </a:p>
        </p:txBody>
      </p:sp>
      <p:sp>
        <p:nvSpPr>
          <p:cNvPr id="9" name="TextBox 76"/>
          <p:cNvSpPr txBox="1"/>
          <p:nvPr/>
        </p:nvSpPr>
        <p:spPr>
          <a:xfrm>
            <a:off x="7301716" y="3939923"/>
            <a:ext cx="846386" cy="253916"/>
          </a:xfrm>
          <a:prstGeom prst="rect">
            <a:avLst/>
          </a:prstGeom>
          <a:noFill/>
          <a:ln>
            <a:noFill/>
          </a:ln>
        </p:spPr>
        <p:txBody>
          <a:bodyPr wrap="none" lIns="0" tIns="0" rIns="0" bIns="0" rtlCol="0" anchor="ctr">
            <a:spAutoFit/>
          </a:bodyPr>
          <a:lstStyle/>
          <a:p>
            <a:pPr algn="ctr" defTabSz="914378">
              <a:spcBef>
                <a:spcPct val="20000"/>
              </a:spcBef>
              <a:defRPr/>
            </a:pPr>
            <a:r>
              <a:rPr lang="zh-CN" altLang="en-US" sz="1650" b="1" dirty="0">
                <a:solidFill>
                  <a:schemeClr val="bg1"/>
                </a:solidFill>
                <a:latin typeface="微软雅黑" panose="020B0503020204020204" pitchFamily="34" charset="-122"/>
                <a:ea typeface="微软雅黑" panose="020B0503020204020204" pitchFamily="34" charset="-122"/>
              </a:rPr>
              <a:t>输入标题</a:t>
            </a:r>
            <a:endParaRPr lang="en-US" altLang="zh-CN" sz="1650" dirty="0">
              <a:solidFill>
                <a:schemeClr val="bg1"/>
              </a:solidFill>
              <a:latin typeface="微软雅黑" panose="020B0503020204020204" pitchFamily="34" charset="-122"/>
              <a:ea typeface="微软雅黑" panose="020B0503020204020204" pitchFamily="34" charset="-122"/>
            </a:endParaRPr>
          </a:p>
        </p:txBody>
      </p:sp>
      <p:cxnSp>
        <p:nvCxnSpPr>
          <p:cNvPr id="10" name="Straight Connector 85"/>
          <p:cNvCxnSpPr/>
          <p:nvPr/>
        </p:nvCxnSpPr>
        <p:spPr>
          <a:xfrm>
            <a:off x="1418108" y="2829074"/>
            <a:ext cx="0" cy="921712"/>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88"/>
          <p:cNvCxnSpPr/>
          <p:nvPr/>
        </p:nvCxnSpPr>
        <p:spPr>
          <a:xfrm>
            <a:off x="2994808" y="2464382"/>
            <a:ext cx="0" cy="1286404"/>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90"/>
          <p:cNvCxnSpPr/>
          <p:nvPr/>
        </p:nvCxnSpPr>
        <p:spPr>
          <a:xfrm>
            <a:off x="4571508" y="2220545"/>
            <a:ext cx="0" cy="1530242"/>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92"/>
          <p:cNvCxnSpPr/>
          <p:nvPr/>
        </p:nvCxnSpPr>
        <p:spPr>
          <a:xfrm>
            <a:off x="7724909" y="2829074"/>
            <a:ext cx="0" cy="921712"/>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93"/>
          <p:cNvCxnSpPr/>
          <p:nvPr/>
        </p:nvCxnSpPr>
        <p:spPr>
          <a:xfrm>
            <a:off x="6148208" y="2464382"/>
            <a:ext cx="0" cy="1286404"/>
          </a:xfrm>
          <a:prstGeom prst="line">
            <a:avLst/>
          </a:prstGeom>
          <a:ln w="19050">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5" name="Round Same Side Corner Rectangle 153"/>
          <p:cNvSpPr/>
          <p:nvPr/>
        </p:nvSpPr>
        <p:spPr>
          <a:xfrm>
            <a:off x="797077" y="3157223"/>
            <a:ext cx="1242065" cy="288035"/>
          </a:xfrm>
          <a:prstGeom prst="round2SameRect">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输入关键字</a:t>
            </a:r>
            <a:endParaRPr lang="en-US" sz="1200" b="1" dirty="0">
              <a:solidFill>
                <a:schemeClr val="bg1"/>
              </a:solidFill>
              <a:latin typeface="微软雅黑" panose="020B0503020204020204" pitchFamily="34" charset="-122"/>
              <a:ea typeface="微软雅黑" panose="020B0503020204020204" pitchFamily="34" charset="-122"/>
            </a:endParaRPr>
          </a:p>
        </p:txBody>
      </p:sp>
      <p:sp>
        <p:nvSpPr>
          <p:cNvPr id="16" name="Round Same Side Corner Rectangle 154"/>
          <p:cNvSpPr/>
          <p:nvPr/>
        </p:nvSpPr>
        <p:spPr>
          <a:xfrm>
            <a:off x="2373776" y="2984402"/>
            <a:ext cx="1242065" cy="288035"/>
          </a:xfrm>
          <a:prstGeom prst="round2SameRect">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输入关键字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7" name="Round Same Side Corner Rectangle 155"/>
          <p:cNvSpPr/>
          <p:nvPr/>
        </p:nvSpPr>
        <p:spPr>
          <a:xfrm>
            <a:off x="3950476" y="2718874"/>
            <a:ext cx="1242065" cy="288035"/>
          </a:xfrm>
          <a:prstGeom prst="round2SameRect">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输入关键字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8" name="Round Same Side Corner Rectangle 156"/>
          <p:cNvSpPr/>
          <p:nvPr/>
        </p:nvSpPr>
        <p:spPr>
          <a:xfrm>
            <a:off x="5527177" y="2984402"/>
            <a:ext cx="1242065" cy="288035"/>
          </a:xfrm>
          <a:prstGeom prst="round2SameRect">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输入关键字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9" name="Round Same Side Corner Rectangle 157"/>
          <p:cNvSpPr/>
          <p:nvPr/>
        </p:nvSpPr>
        <p:spPr>
          <a:xfrm>
            <a:off x="7103877" y="3157223"/>
            <a:ext cx="1242065" cy="288035"/>
          </a:xfrm>
          <a:prstGeom prst="round2SameRect">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输入关键字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013108" y="2019729"/>
            <a:ext cx="810000" cy="810000"/>
            <a:chOff x="2860786" y="2746714"/>
            <a:chExt cx="1248842" cy="1248840"/>
          </a:xfrm>
        </p:grpSpPr>
        <p:sp>
          <p:nvSpPr>
            <p:cNvPr id="21" name="椭圆 20"/>
            <p:cNvSpPr>
              <a:spLocks noChangeAspect="1"/>
            </p:cNvSpPr>
            <p:nvPr/>
          </p:nvSpPr>
          <p:spPr>
            <a:xfrm>
              <a:off x="2860786" y="2746714"/>
              <a:ext cx="1248842" cy="1248840"/>
            </a:xfrm>
            <a:prstGeom prst="ellipse">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grpSp>
          <p:nvGrpSpPr>
            <p:cNvPr id="24" name="组合 23"/>
            <p:cNvGrpSpPr>
              <a:grpSpLocks noChangeAspect="1"/>
            </p:cNvGrpSpPr>
            <p:nvPr/>
          </p:nvGrpSpPr>
          <p:grpSpPr>
            <a:xfrm>
              <a:off x="3195238" y="3129706"/>
              <a:ext cx="579938" cy="482856"/>
              <a:chOff x="521255" y="5321301"/>
              <a:chExt cx="360363" cy="300038"/>
            </a:xfrm>
            <a:solidFill>
              <a:srgbClr val="9DA8B1"/>
            </a:solidFill>
          </p:grpSpPr>
          <p:sp>
            <p:nvSpPr>
              <p:cNvPr id="25" name="Freeform 342"/>
              <p:cNvSpPr>
                <a:spLocks/>
              </p:cNvSpPr>
              <p:nvPr/>
            </p:nvSpPr>
            <p:spPr bwMode="auto">
              <a:xfrm>
                <a:off x="575230" y="5373689"/>
                <a:ext cx="252413" cy="195263"/>
              </a:xfrm>
              <a:custGeom>
                <a:avLst/>
                <a:gdLst>
                  <a:gd name="T0" fmla="*/ 12 w 159"/>
                  <a:gd name="T1" fmla="*/ 75 h 123"/>
                  <a:gd name="T2" fmla="*/ 28 w 159"/>
                  <a:gd name="T3" fmla="*/ 64 h 123"/>
                  <a:gd name="T4" fmla="*/ 52 w 159"/>
                  <a:gd name="T5" fmla="*/ 92 h 123"/>
                  <a:gd name="T6" fmla="*/ 80 w 159"/>
                  <a:gd name="T7" fmla="*/ 32 h 123"/>
                  <a:gd name="T8" fmla="*/ 110 w 159"/>
                  <a:gd name="T9" fmla="*/ 123 h 123"/>
                  <a:gd name="T10" fmla="*/ 136 w 159"/>
                  <a:gd name="T11" fmla="*/ 59 h 123"/>
                  <a:gd name="T12" fmla="*/ 147 w 159"/>
                  <a:gd name="T13" fmla="*/ 85 h 123"/>
                  <a:gd name="T14" fmla="*/ 159 w 159"/>
                  <a:gd name="T15" fmla="*/ 83 h 123"/>
                  <a:gd name="T16" fmla="*/ 136 w 159"/>
                  <a:gd name="T17" fmla="*/ 29 h 123"/>
                  <a:gd name="T18" fmla="*/ 111 w 159"/>
                  <a:gd name="T19" fmla="*/ 89 h 123"/>
                  <a:gd name="T20" fmla="*/ 81 w 159"/>
                  <a:gd name="T21" fmla="*/ 0 h 123"/>
                  <a:gd name="T22" fmla="*/ 49 w 159"/>
                  <a:gd name="T23" fmla="*/ 72 h 123"/>
                  <a:gd name="T24" fmla="*/ 31 w 159"/>
                  <a:gd name="T25" fmla="*/ 50 h 123"/>
                  <a:gd name="T26" fmla="*/ 0 w 159"/>
                  <a:gd name="T27" fmla="*/ 72 h 123"/>
                  <a:gd name="T28" fmla="*/ 8 w 159"/>
                  <a:gd name="T29" fmla="*/ 78 h 123"/>
                  <a:gd name="T30" fmla="*/ 12 w 159"/>
                  <a:gd name="T31"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23">
                    <a:moveTo>
                      <a:pt x="12" y="75"/>
                    </a:moveTo>
                    <a:lnTo>
                      <a:pt x="28" y="64"/>
                    </a:lnTo>
                    <a:lnTo>
                      <a:pt x="52" y="92"/>
                    </a:lnTo>
                    <a:lnTo>
                      <a:pt x="80" y="32"/>
                    </a:lnTo>
                    <a:lnTo>
                      <a:pt x="110" y="123"/>
                    </a:lnTo>
                    <a:lnTo>
                      <a:pt x="136" y="59"/>
                    </a:lnTo>
                    <a:lnTo>
                      <a:pt x="147" y="85"/>
                    </a:lnTo>
                    <a:lnTo>
                      <a:pt x="159" y="83"/>
                    </a:lnTo>
                    <a:lnTo>
                      <a:pt x="136" y="29"/>
                    </a:lnTo>
                    <a:lnTo>
                      <a:pt x="111" y="89"/>
                    </a:lnTo>
                    <a:lnTo>
                      <a:pt x="81" y="0"/>
                    </a:lnTo>
                    <a:lnTo>
                      <a:pt x="49" y="72"/>
                    </a:lnTo>
                    <a:lnTo>
                      <a:pt x="31" y="50"/>
                    </a:lnTo>
                    <a:lnTo>
                      <a:pt x="0" y="72"/>
                    </a:lnTo>
                    <a:lnTo>
                      <a:pt x="8" y="78"/>
                    </a:lnTo>
                    <a:lnTo>
                      <a:pt x="12" y="7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26" name="Freeform 343"/>
              <p:cNvSpPr>
                <a:spLocks noEditPoints="1"/>
              </p:cNvSpPr>
              <p:nvPr/>
            </p:nvSpPr>
            <p:spPr bwMode="auto">
              <a:xfrm>
                <a:off x="521255" y="5321301"/>
                <a:ext cx="360363" cy="300038"/>
              </a:xfrm>
              <a:custGeom>
                <a:avLst/>
                <a:gdLst>
                  <a:gd name="T0" fmla="*/ 0 w 227"/>
                  <a:gd name="T1" fmla="*/ 0 h 189"/>
                  <a:gd name="T2" fmla="*/ 0 w 227"/>
                  <a:gd name="T3" fmla="*/ 189 h 189"/>
                  <a:gd name="T4" fmla="*/ 227 w 227"/>
                  <a:gd name="T5" fmla="*/ 189 h 189"/>
                  <a:gd name="T6" fmla="*/ 227 w 227"/>
                  <a:gd name="T7" fmla="*/ 0 h 189"/>
                  <a:gd name="T8" fmla="*/ 0 w 227"/>
                  <a:gd name="T9" fmla="*/ 0 h 189"/>
                  <a:gd name="T10" fmla="*/ 205 w 227"/>
                  <a:gd name="T11" fmla="*/ 167 h 189"/>
                  <a:gd name="T12" fmla="*/ 22 w 227"/>
                  <a:gd name="T13" fmla="*/ 167 h 189"/>
                  <a:gd name="T14" fmla="*/ 22 w 227"/>
                  <a:gd name="T15" fmla="*/ 22 h 189"/>
                  <a:gd name="T16" fmla="*/ 205 w 227"/>
                  <a:gd name="T17" fmla="*/ 22 h 189"/>
                  <a:gd name="T18" fmla="*/ 205 w 227"/>
                  <a:gd name="T19"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189">
                    <a:moveTo>
                      <a:pt x="0" y="0"/>
                    </a:moveTo>
                    <a:lnTo>
                      <a:pt x="0" y="189"/>
                    </a:lnTo>
                    <a:lnTo>
                      <a:pt x="227" y="189"/>
                    </a:lnTo>
                    <a:lnTo>
                      <a:pt x="227" y="0"/>
                    </a:lnTo>
                    <a:lnTo>
                      <a:pt x="0" y="0"/>
                    </a:lnTo>
                    <a:close/>
                    <a:moveTo>
                      <a:pt x="205" y="167"/>
                    </a:moveTo>
                    <a:lnTo>
                      <a:pt x="22" y="167"/>
                    </a:lnTo>
                    <a:lnTo>
                      <a:pt x="22" y="22"/>
                    </a:lnTo>
                    <a:lnTo>
                      <a:pt x="205" y="22"/>
                    </a:lnTo>
                    <a:lnTo>
                      <a:pt x="205" y="16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27" name="组合 26"/>
          <p:cNvGrpSpPr/>
          <p:nvPr/>
        </p:nvGrpSpPr>
        <p:grpSpPr>
          <a:xfrm>
            <a:off x="2589808" y="1658955"/>
            <a:ext cx="810000" cy="810000"/>
            <a:chOff x="4587607" y="2746710"/>
            <a:chExt cx="1248842" cy="1248840"/>
          </a:xfrm>
        </p:grpSpPr>
        <p:sp>
          <p:nvSpPr>
            <p:cNvPr id="28" name="椭圆 27"/>
            <p:cNvSpPr>
              <a:spLocks noChangeAspect="1"/>
            </p:cNvSpPr>
            <p:nvPr/>
          </p:nvSpPr>
          <p:spPr>
            <a:xfrm>
              <a:off x="4587607" y="2746710"/>
              <a:ext cx="1248842" cy="1248840"/>
            </a:xfrm>
            <a:prstGeom prst="ellipse">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29" name="Freeform 195"/>
            <p:cNvSpPr>
              <a:spLocks noChangeAspect="1" noEditPoints="1"/>
            </p:cNvSpPr>
            <p:nvPr/>
          </p:nvSpPr>
          <p:spPr bwMode="auto">
            <a:xfrm>
              <a:off x="4892490" y="3112457"/>
              <a:ext cx="639076" cy="517346"/>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grpSp>
      <p:grpSp>
        <p:nvGrpSpPr>
          <p:cNvPr id="30" name="组合 29"/>
          <p:cNvGrpSpPr/>
          <p:nvPr/>
        </p:nvGrpSpPr>
        <p:grpSpPr>
          <a:xfrm>
            <a:off x="4166508" y="1410481"/>
            <a:ext cx="810000" cy="810000"/>
            <a:chOff x="6385868" y="2746710"/>
            <a:chExt cx="1248842" cy="1248840"/>
          </a:xfrm>
        </p:grpSpPr>
        <p:sp>
          <p:nvSpPr>
            <p:cNvPr id="31" name="椭圆 30"/>
            <p:cNvSpPr>
              <a:spLocks noChangeAspect="1"/>
            </p:cNvSpPr>
            <p:nvPr/>
          </p:nvSpPr>
          <p:spPr>
            <a:xfrm>
              <a:off x="6385868" y="2746710"/>
              <a:ext cx="1248842" cy="1248840"/>
            </a:xfrm>
            <a:prstGeom prst="ellipse">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grpSp>
          <p:nvGrpSpPr>
            <p:cNvPr id="32" name="组合 31"/>
            <p:cNvGrpSpPr>
              <a:grpSpLocks noChangeAspect="1"/>
            </p:cNvGrpSpPr>
            <p:nvPr/>
          </p:nvGrpSpPr>
          <p:grpSpPr>
            <a:xfrm>
              <a:off x="6688386" y="3129702"/>
              <a:ext cx="643807" cy="482856"/>
              <a:chOff x="17463" y="6819899"/>
              <a:chExt cx="400050" cy="300038"/>
            </a:xfrm>
            <a:solidFill>
              <a:srgbClr val="9DA8B1"/>
            </a:solidFill>
          </p:grpSpPr>
          <p:sp>
            <p:nvSpPr>
              <p:cNvPr id="33" name="Rectangle 426"/>
              <p:cNvSpPr>
                <a:spLocks noChangeArrowheads="1"/>
              </p:cNvSpPr>
              <p:nvPr/>
            </p:nvSpPr>
            <p:spPr bwMode="auto">
              <a:xfrm>
                <a:off x="88900" y="6991349"/>
                <a:ext cx="31750" cy="6985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34" name="Rectangle 427"/>
              <p:cNvSpPr>
                <a:spLocks noChangeArrowheads="1"/>
              </p:cNvSpPr>
              <p:nvPr/>
            </p:nvSpPr>
            <p:spPr bwMode="auto">
              <a:xfrm>
                <a:off x="144463" y="6911974"/>
                <a:ext cx="33338" cy="1492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35" name="Rectangle 428"/>
              <p:cNvSpPr>
                <a:spLocks noChangeArrowheads="1"/>
              </p:cNvSpPr>
              <p:nvPr/>
            </p:nvSpPr>
            <p:spPr bwMode="auto">
              <a:xfrm>
                <a:off x="200025" y="6946899"/>
                <a:ext cx="33338" cy="1143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36" name="Rectangle 429"/>
              <p:cNvSpPr>
                <a:spLocks noChangeArrowheads="1"/>
              </p:cNvSpPr>
              <p:nvPr/>
            </p:nvSpPr>
            <p:spPr bwMode="auto">
              <a:xfrm>
                <a:off x="257175" y="7024687"/>
                <a:ext cx="31750" cy="36513"/>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37" name="Rectangle 430"/>
              <p:cNvSpPr>
                <a:spLocks noChangeArrowheads="1"/>
              </p:cNvSpPr>
              <p:nvPr/>
            </p:nvSpPr>
            <p:spPr bwMode="auto">
              <a:xfrm>
                <a:off x="312738" y="6883399"/>
                <a:ext cx="33338" cy="1778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38" name="Freeform 431"/>
              <p:cNvSpPr>
                <a:spLocks noEditPoints="1"/>
              </p:cNvSpPr>
              <p:nvPr/>
            </p:nvSpPr>
            <p:spPr bwMode="auto">
              <a:xfrm>
                <a:off x="17463" y="6819899"/>
                <a:ext cx="400050" cy="300038"/>
              </a:xfrm>
              <a:custGeom>
                <a:avLst/>
                <a:gdLst>
                  <a:gd name="T0" fmla="*/ 0 w 252"/>
                  <a:gd name="T1" fmla="*/ 0 h 189"/>
                  <a:gd name="T2" fmla="*/ 0 w 252"/>
                  <a:gd name="T3" fmla="*/ 189 h 189"/>
                  <a:gd name="T4" fmla="*/ 252 w 252"/>
                  <a:gd name="T5" fmla="*/ 189 h 189"/>
                  <a:gd name="T6" fmla="*/ 252 w 252"/>
                  <a:gd name="T7" fmla="*/ 0 h 189"/>
                  <a:gd name="T8" fmla="*/ 0 w 252"/>
                  <a:gd name="T9" fmla="*/ 0 h 189"/>
                  <a:gd name="T10" fmla="*/ 231 w 252"/>
                  <a:gd name="T11" fmla="*/ 168 h 189"/>
                  <a:gd name="T12" fmla="*/ 21 w 252"/>
                  <a:gd name="T13" fmla="*/ 168 h 189"/>
                  <a:gd name="T14" fmla="*/ 21 w 252"/>
                  <a:gd name="T15" fmla="*/ 21 h 189"/>
                  <a:gd name="T16" fmla="*/ 231 w 252"/>
                  <a:gd name="T17" fmla="*/ 21 h 189"/>
                  <a:gd name="T18" fmla="*/ 231 w 252"/>
                  <a:gd name="T19" fmla="*/ 16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89">
                    <a:moveTo>
                      <a:pt x="0" y="0"/>
                    </a:moveTo>
                    <a:lnTo>
                      <a:pt x="0" y="189"/>
                    </a:lnTo>
                    <a:lnTo>
                      <a:pt x="252" y="189"/>
                    </a:lnTo>
                    <a:lnTo>
                      <a:pt x="252" y="0"/>
                    </a:lnTo>
                    <a:lnTo>
                      <a:pt x="0" y="0"/>
                    </a:lnTo>
                    <a:close/>
                    <a:moveTo>
                      <a:pt x="231" y="168"/>
                    </a:moveTo>
                    <a:lnTo>
                      <a:pt x="21" y="168"/>
                    </a:lnTo>
                    <a:lnTo>
                      <a:pt x="21" y="21"/>
                    </a:lnTo>
                    <a:lnTo>
                      <a:pt x="231" y="21"/>
                    </a:lnTo>
                    <a:lnTo>
                      <a:pt x="231" y="16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9" name="组合 38"/>
          <p:cNvGrpSpPr/>
          <p:nvPr/>
        </p:nvGrpSpPr>
        <p:grpSpPr>
          <a:xfrm>
            <a:off x="5743208" y="1658955"/>
            <a:ext cx="810000" cy="810000"/>
            <a:chOff x="8141267" y="2746712"/>
            <a:chExt cx="1248840" cy="1248840"/>
          </a:xfrm>
        </p:grpSpPr>
        <p:sp>
          <p:nvSpPr>
            <p:cNvPr id="40" name="椭圆 39"/>
            <p:cNvSpPr>
              <a:spLocks noChangeAspect="1"/>
            </p:cNvSpPr>
            <p:nvPr/>
          </p:nvSpPr>
          <p:spPr>
            <a:xfrm flipH="1">
              <a:off x="8141267" y="2746712"/>
              <a:ext cx="1248840" cy="1248840"/>
            </a:xfrm>
            <a:prstGeom prst="ellipse">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grpSp>
          <p:nvGrpSpPr>
            <p:cNvPr id="41" name="组合 40"/>
            <p:cNvGrpSpPr>
              <a:grpSpLocks noChangeAspect="1"/>
            </p:cNvGrpSpPr>
            <p:nvPr/>
          </p:nvGrpSpPr>
          <p:grpSpPr>
            <a:xfrm>
              <a:off x="8467452" y="3129704"/>
              <a:ext cx="596471" cy="482856"/>
              <a:chOff x="12042775" y="6005512"/>
              <a:chExt cx="400050" cy="323850"/>
            </a:xfrm>
            <a:solidFill>
              <a:srgbClr val="E9E9E9"/>
            </a:solidFill>
          </p:grpSpPr>
          <p:sp>
            <p:nvSpPr>
              <p:cNvPr id="42" name="Freeform 367"/>
              <p:cNvSpPr>
                <a:spLocks noEditPoints="1"/>
              </p:cNvSpPr>
              <p:nvPr/>
            </p:nvSpPr>
            <p:spPr bwMode="auto">
              <a:xfrm>
                <a:off x="12042775" y="6005512"/>
                <a:ext cx="400050" cy="323850"/>
              </a:xfrm>
              <a:custGeom>
                <a:avLst/>
                <a:gdLst>
                  <a:gd name="T0" fmla="*/ 0 w 252"/>
                  <a:gd name="T1" fmla="*/ 0 h 204"/>
                  <a:gd name="T2" fmla="*/ 0 w 252"/>
                  <a:gd name="T3" fmla="*/ 204 h 204"/>
                  <a:gd name="T4" fmla="*/ 252 w 252"/>
                  <a:gd name="T5" fmla="*/ 204 h 204"/>
                  <a:gd name="T6" fmla="*/ 252 w 252"/>
                  <a:gd name="T7" fmla="*/ 0 h 204"/>
                  <a:gd name="T8" fmla="*/ 0 w 252"/>
                  <a:gd name="T9" fmla="*/ 0 h 204"/>
                  <a:gd name="T10" fmla="*/ 231 w 252"/>
                  <a:gd name="T11" fmla="*/ 183 h 204"/>
                  <a:gd name="T12" fmla="*/ 21 w 252"/>
                  <a:gd name="T13" fmla="*/ 183 h 204"/>
                  <a:gd name="T14" fmla="*/ 21 w 252"/>
                  <a:gd name="T15" fmla="*/ 21 h 204"/>
                  <a:gd name="T16" fmla="*/ 231 w 252"/>
                  <a:gd name="T17" fmla="*/ 21 h 204"/>
                  <a:gd name="T18" fmla="*/ 231 w 252"/>
                  <a:gd name="T1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04">
                    <a:moveTo>
                      <a:pt x="0" y="0"/>
                    </a:moveTo>
                    <a:lnTo>
                      <a:pt x="0" y="204"/>
                    </a:lnTo>
                    <a:lnTo>
                      <a:pt x="252" y="204"/>
                    </a:lnTo>
                    <a:lnTo>
                      <a:pt x="252" y="0"/>
                    </a:lnTo>
                    <a:lnTo>
                      <a:pt x="0" y="0"/>
                    </a:lnTo>
                    <a:close/>
                    <a:moveTo>
                      <a:pt x="231" y="183"/>
                    </a:moveTo>
                    <a:lnTo>
                      <a:pt x="21" y="183"/>
                    </a:lnTo>
                    <a:lnTo>
                      <a:pt x="21" y="21"/>
                    </a:lnTo>
                    <a:lnTo>
                      <a:pt x="231" y="21"/>
                    </a:lnTo>
                    <a:lnTo>
                      <a:pt x="231" y="1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43" name="Oval 368"/>
              <p:cNvSpPr>
                <a:spLocks noChangeArrowheads="1"/>
              </p:cNvSpPr>
              <p:nvPr/>
            </p:nvSpPr>
            <p:spPr bwMode="auto">
              <a:xfrm>
                <a:off x="12099925" y="6059487"/>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44" name="Oval 369"/>
              <p:cNvSpPr>
                <a:spLocks noChangeArrowheads="1"/>
              </p:cNvSpPr>
              <p:nvPr/>
            </p:nvSpPr>
            <p:spPr bwMode="auto">
              <a:xfrm>
                <a:off x="12344400" y="6059487"/>
                <a:ext cx="39688"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45" name="Oval 370"/>
              <p:cNvSpPr>
                <a:spLocks noChangeArrowheads="1"/>
              </p:cNvSpPr>
              <p:nvPr/>
            </p:nvSpPr>
            <p:spPr bwMode="auto">
              <a:xfrm>
                <a:off x="12099925" y="6232524"/>
                <a:ext cx="42863" cy="41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46" name="Oval 371"/>
              <p:cNvSpPr>
                <a:spLocks noChangeArrowheads="1"/>
              </p:cNvSpPr>
              <p:nvPr/>
            </p:nvSpPr>
            <p:spPr bwMode="auto">
              <a:xfrm>
                <a:off x="12344400" y="6232524"/>
                <a:ext cx="39688" cy="41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sp>
            <p:nvSpPr>
              <p:cNvPr id="47" name="Freeform 372"/>
              <p:cNvSpPr>
                <a:spLocks noEditPoints="1"/>
              </p:cNvSpPr>
              <p:nvPr/>
            </p:nvSpPr>
            <p:spPr bwMode="auto">
              <a:xfrm>
                <a:off x="12188825" y="6089649"/>
                <a:ext cx="109538" cy="155575"/>
              </a:xfrm>
              <a:custGeom>
                <a:avLst/>
                <a:gdLst>
                  <a:gd name="T0" fmla="*/ 69 w 69"/>
                  <a:gd name="T1" fmla="*/ 0 h 98"/>
                  <a:gd name="T2" fmla="*/ 0 w 69"/>
                  <a:gd name="T3" fmla="*/ 0 h 98"/>
                  <a:gd name="T4" fmla="*/ 0 w 69"/>
                  <a:gd name="T5" fmla="*/ 98 h 98"/>
                  <a:gd name="T6" fmla="*/ 69 w 69"/>
                  <a:gd name="T7" fmla="*/ 98 h 98"/>
                  <a:gd name="T8" fmla="*/ 69 w 69"/>
                  <a:gd name="T9" fmla="*/ 0 h 98"/>
                  <a:gd name="T10" fmla="*/ 50 w 69"/>
                  <a:gd name="T11" fmla="*/ 83 h 98"/>
                  <a:gd name="T12" fmla="*/ 18 w 69"/>
                  <a:gd name="T13" fmla="*/ 83 h 98"/>
                  <a:gd name="T14" fmla="*/ 18 w 69"/>
                  <a:gd name="T15" fmla="*/ 48 h 98"/>
                  <a:gd name="T16" fmla="*/ 50 w 69"/>
                  <a:gd name="T17" fmla="*/ 48 h 98"/>
                  <a:gd name="T18" fmla="*/ 50 w 69"/>
                  <a:gd name="T19"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8">
                    <a:moveTo>
                      <a:pt x="69" y="0"/>
                    </a:moveTo>
                    <a:lnTo>
                      <a:pt x="0" y="0"/>
                    </a:lnTo>
                    <a:lnTo>
                      <a:pt x="0" y="98"/>
                    </a:lnTo>
                    <a:lnTo>
                      <a:pt x="69" y="98"/>
                    </a:lnTo>
                    <a:lnTo>
                      <a:pt x="69" y="0"/>
                    </a:lnTo>
                    <a:close/>
                    <a:moveTo>
                      <a:pt x="50" y="83"/>
                    </a:moveTo>
                    <a:lnTo>
                      <a:pt x="18" y="83"/>
                    </a:lnTo>
                    <a:lnTo>
                      <a:pt x="18" y="48"/>
                    </a:lnTo>
                    <a:lnTo>
                      <a:pt x="50" y="48"/>
                    </a:lnTo>
                    <a:lnTo>
                      <a:pt x="50"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67">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48" name="组合 47"/>
          <p:cNvGrpSpPr/>
          <p:nvPr/>
        </p:nvGrpSpPr>
        <p:grpSpPr>
          <a:xfrm>
            <a:off x="7319909" y="2019729"/>
            <a:ext cx="810000" cy="810000"/>
            <a:chOff x="9695723" y="2746710"/>
            <a:chExt cx="1250915" cy="1248840"/>
          </a:xfrm>
        </p:grpSpPr>
        <p:sp>
          <p:nvSpPr>
            <p:cNvPr id="49" name="Oval 25"/>
            <p:cNvSpPr/>
            <p:nvPr/>
          </p:nvSpPr>
          <p:spPr>
            <a:xfrm>
              <a:off x="9695723" y="2746710"/>
              <a:ext cx="1250915" cy="1248840"/>
            </a:xfrm>
            <a:prstGeom prst="ellipse">
              <a:avLst/>
            </a:prstGeom>
            <a:solidFill>
              <a:srgbClr val="F18D1B"/>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grpSp>
          <p:nvGrpSpPr>
            <p:cNvPr id="50" name="Group 121"/>
            <p:cNvGrpSpPr/>
            <p:nvPr/>
          </p:nvGrpSpPr>
          <p:grpSpPr>
            <a:xfrm>
              <a:off x="10036918" y="3112457"/>
              <a:ext cx="655200" cy="517346"/>
              <a:chOff x="2950272" y="1314466"/>
              <a:chExt cx="496661" cy="421788"/>
            </a:xfrm>
            <a:solidFill>
              <a:schemeClr val="bg1">
                <a:lumMod val="95000"/>
              </a:schemeClr>
            </a:solidFill>
          </p:grpSpPr>
          <p:sp>
            <p:nvSpPr>
              <p:cNvPr id="51"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52"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53"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54"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55"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56"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grpSp>
      </p:grpSp>
      <p:sp>
        <p:nvSpPr>
          <p:cNvPr id="57" name="Oval 37"/>
          <p:cNvSpPr>
            <a:spLocks noChangeAspect="1"/>
          </p:cNvSpPr>
          <p:nvPr/>
        </p:nvSpPr>
        <p:spPr>
          <a:xfrm>
            <a:off x="1323438" y="3674130"/>
            <a:ext cx="189341" cy="189339"/>
          </a:xfrm>
          <a:prstGeom prst="ellipse">
            <a:avLst/>
          </a:prstGeom>
          <a:solidFill>
            <a:srgbClr val="F18D1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b="1" dirty="0">
              <a:solidFill>
                <a:schemeClr val="tx2">
                  <a:lumMod val="75000"/>
                </a:schemeClr>
              </a:solidFill>
            </a:endParaRPr>
          </a:p>
        </p:txBody>
      </p:sp>
      <p:sp>
        <p:nvSpPr>
          <p:cNvPr id="58" name="Oval 39"/>
          <p:cNvSpPr>
            <a:spLocks noChangeAspect="1"/>
          </p:cNvSpPr>
          <p:nvPr/>
        </p:nvSpPr>
        <p:spPr>
          <a:xfrm>
            <a:off x="2900138" y="3674130"/>
            <a:ext cx="189341" cy="189339"/>
          </a:xfrm>
          <a:prstGeom prst="ellipse">
            <a:avLst/>
          </a:prstGeom>
          <a:solidFill>
            <a:srgbClr val="FFC55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dirty="0">
              <a:solidFill>
                <a:srgbClr val="92D050"/>
              </a:solidFill>
            </a:endParaRPr>
          </a:p>
        </p:txBody>
      </p:sp>
      <p:sp>
        <p:nvSpPr>
          <p:cNvPr id="59" name="Oval 40"/>
          <p:cNvSpPr>
            <a:spLocks noChangeAspect="1"/>
          </p:cNvSpPr>
          <p:nvPr/>
        </p:nvSpPr>
        <p:spPr>
          <a:xfrm>
            <a:off x="4476838" y="3674130"/>
            <a:ext cx="189341" cy="189339"/>
          </a:xfrm>
          <a:prstGeom prst="ellipse">
            <a:avLst/>
          </a:prstGeom>
          <a:solidFill>
            <a:srgbClr val="F18D1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dirty="0">
              <a:solidFill>
                <a:srgbClr val="FF3F3F"/>
              </a:solidFill>
            </a:endParaRPr>
          </a:p>
        </p:txBody>
      </p:sp>
      <p:sp>
        <p:nvSpPr>
          <p:cNvPr id="60" name="Oval 74"/>
          <p:cNvSpPr>
            <a:spLocks noChangeAspect="1"/>
          </p:cNvSpPr>
          <p:nvPr/>
        </p:nvSpPr>
        <p:spPr>
          <a:xfrm>
            <a:off x="7630239" y="3674130"/>
            <a:ext cx="189341" cy="189339"/>
          </a:xfrm>
          <a:prstGeom prst="ellipse">
            <a:avLst/>
          </a:prstGeom>
          <a:solidFill>
            <a:srgbClr val="F18D1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dirty="0">
              <a:solidFill>
                <a:srgbClr val="0070C0"/>
              </a:solidFill>
            </a:endParaRPr>
          </a:p>
        </p:txBody>
      </p:sp>
      <p:sp>
        <p:nvSpPr>
          <p:cNvPr id="61" name="Oval 53"/>
          <p:cNvSpPr>
            <a:spLocks noChangeAspect="1"/>
          </p:cNvSpPr>
          <p:nvPr/>
        </p:nvSpPr>
        <p:spPr>
          <a:xfrm>
            <a:off x="6053539" y="3674130"/>
            <a:ext cx="189341" cy="189339"/>
          </a:xfrm>
          <a:prstGeom prst="ellipse">
            <a:avLst/>
          </a:prstGeom>
          <a:solidFill>
            <a:srgbClr val="FFC55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7" dirty="0">
              <a:solidFill>
                <a:srgbClr val="00B0F0"/>
              </a:solidFill>
            </a:endParaRPr>
          </a:p>
        </p:txBody>
      </p:sp>
      <p:sp>
        <p:nvSpPr>
          <p:cNvPr id="62" name="文本框 13"/>
          <p:cNvSpPr txBox="1"/>
          <p:nvPr/>
        </p:nvSpPr>
        <p:spPr>
          <a:xfrm>
            <a:off x="780952" y="4230007"/>
            <a:ext cx="1274313" cy="577844"/>
          </a:xfrm>
          <a:prstGeom prst="rect">
            <a:avLst/>
          </a:prstGeom>
          <a:noFill/>
        </p:spPr>
        <p:txBody>
          <a:bodyPr wrap="square" lIns="68576" tIns="34287" rIns="68576" bIns="34287" rtlCol="0">
            <a:spAutoFit/>
          </a:bodyPr>
          <a:lstStyle/>
          <a:p>
            <a:pPr algn="ctr">
              <a:lnSpc>
                <a:spcPct val="113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在此录入图表的描述说明，在此录入上述图表的描述说明。</a:t>
            </a:r>
          </a:p>
        </p:txBody>
      </p:sp>
      <p:sp>
        <p:nvSpPr>
          <p:cNvPr id="63" name="文本框 13"/>
          <p:cNvSpPr txBox="1"/>
          <p:nvPr/>
        </p:nvSpPr>
        <p:spPr>
          <a:xfrm>
            <a:off x="7071629" y="4230007"/>
            <a:ext cx="1274313" cy="577844"/>
          </a:xfrm>
          <a:prstGeom prst="rect">
            <a:avLst/>
          </a:prstGeom>
          <a:noFill/>
        </p:spPr>
        <p:txBody>
          <a:bodyPr wrap="square" lIns="68576" tIns="34287" rIns="68576" bIns="34287" rtlCol="0">
            <a:spAutoFit/>
          </a:bodyPr>
          <a:lstStyle/>
          <a:p>
            <a:pPr algn="ctr">
              <a:lnSpc>
                <a:spcPct val="113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在此录入图表的描述说明，在此录入上述图表的描述说明。</a:t>
            </a:r>
          </a:p>
        </p:txBody>
      </p:sp>
      <p:sp>
        <p:nvSpPr>
          <p:cNvPr id="64" name="文本框 13"/>
          <p:cNvSpPr txBox="1"/>
          <p:nvPr/>
        </p:nvSpPr>
        <p:spPr>
          <a:xfrm>
            <a:off x="5498959" y="4230007"/>
            <a:ext cx="1274313" cy="577844"/>
          </a:xfrm>
          <a:prstGeom prst="rect">
            <a:avLst/>
          </a:prstGeom>
          <a:noFill/>
        </p:spPr>
        <p:txBody>
          <a:bodyPr wrap="square" lIns="68576" tIns="34287" rIns="68576" bIns="34287" rtlCol="0">
            <a:spAutoFit/>
          </a:bodyPr>
          <a:lstStyle/>
          <a:p>
            <a:pPr algn="ctr">
              <a:lnSpc>
                <a:spcPct val="113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在此录入图表的描述说明，在此录入上述图表的描述说明。</a:t>
            </a:r>
          </a:p>
        </p:txBody>
      </p:sp>
      <p:sp>
        <p:nvSpPr>
          <p:cNvPr id="65" name="文本框 13"/>
          <p:cNvSpPr txBox="1"/>
          <p:nvPr/>
        </p:nvSpPr>
        <p:spPr>
          <a:xfrm>
            <a:off x="3926290" y="4230007"/>
            <a:ext cx="1274313" cy="577844"/>
          </a:xfrm>
          <a:prstGeom prst="rect">
            <a:avLst/>
          </a:prstGeom>
          <a:noFill/>
        </p:spPr>
        <p:txBody>
          <a:bodyPr wrap="square" lIns="68576" tIns="34287" rIns="68576" bIns="34287" rtlCol="0">
            <a:spAutoFit/>
          </a:bodyPr>
          <a:lstStyle/>
          <a:p>
            <a:pPr algn="ctr">
              <a:lnSpc>
                <a:spcPct val="113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在此录入图表的描述说明，在此录入上述图表的描述说明。</a:t>
            </a:r>
          </a:p>
        </p:txBody>
      </p:sp>
      <p:sp>
        <p:nvSpPr>
          <p:cNvPr id="66" name="文本框 13"/>
          <p:cNvSpPr txBox="1"/>
          <p:nvPr/>
        </p:nvSpPr>
        <p:spPr>
          <a:xfrm>
            <a:off x="2353621" y="4230007"/>
            <a:ext cx="1274313" cy="577844"/>
          </a:xfrm>
          <a:prstGeom prst="rect">
            <a:avLst/>
          </a:prstGeom>
          <a:noFill/>
        </p:spPr>
        <p:txBody>
          <a:bodyPr wrap="square" lIns="68576" tIns="34287" rIns="68576" bIns="34287" rtlCol="0">
            <a:spAutoFit/>
          </a:bodyPr>
          <a:lstStyle/>
          <a:p>
            <a:pPr algn="ctr">
              <a:lnSpc>
                <a:spcPct val="113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在此录入图表的描述说明，在此录入上述图表的描述说明。</a:t>
            </a:r>
          </a:p>
        </p:txBody>
      </p:sp>
      <p:sp>
        <p:nvSpPr>
          <p:cNvPr id="67" name="矩形 66"/>
          <p:cNvSpPr>
            <a:spLocks noChangeArrowheads="1"/>
          </p:cNvSpPr>
          <p:nvPr/>
        </p:nvSpPr>
        <p:spPr bwMode="auto">
          <a:xfrm>
            <a:off x="942850" y="901593"/>
            <a:ext cx="7258301"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p>
        </p:txBody>
      </p:sp>
      <p:sp>
        <p:nvSpPr>
          <p:cNvPr id="68" name="矩形 67"/>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发展规划</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69" name="矩形 68"/>
          <p:cNvSpPr/>
          <p:nvPr/>
        </p:nvSpPr>
        <p:spPr>
          <a:xfrm>
            <a:off x="3683053" y="391765"/>
            <a:ext cx="1825051" cy="307777"/>
          </a:xfrm>
          <a:prstGeom prst="rect">
            <a:avLst/>
          </a:prstGeom>
        </p:spPr>
        <p:txBody>
          <a:bodyPr wrap="none">
            <a:spAutoFit/>
          </a:bodyPr>
          <a:lstStyle/>
          <a:p>
            <a:r>
              <a:rPr lang="en-US" altLang="zh-CN" sz="1400" dirty="0"/>
              <a:t>The development plan</a:t>
            </a:r>
          </a:p>
        </p:txBody>
      </p:sp>
      <p:cxnSp>
        <p:nvCxnSpPr>
          <p:cNvPr id="70" name="直接连接符 69"/>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2973659819"/>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right)">
                                          <p:cBhvr>
                                            <p:cTn id="7" dur="1000"/>
                                            <p:tgtEl>
                                              <p:spTgt spid="70"/>
                                            </p:tgtEl>
                                          </p:cBhvr>
                                        </p:animEffect>
                                      </p:childTnLst>
                                    </p:cTn>
                                  </p:par>
                                  <p:par>
                                    <p:cTn id="8" presetID="22" presetClass="entr" presetSubtype="8"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left)">
                                          <p:cBhvr>
                                            <p:cTn id="10" dur="10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68"/>
                                            </p:tgtEl>
                                            <p:attrNameLst>
                                              <p:attrName>style.visibility</p:attrName>
                                            </p:attrNameLst>
                                          </p:cBhvr>
                                          <p:to>
                                            <p:strVal val="visible"/>
                                          </p:to>
                                        </p:set>
                                        <p:anim calcmode="lin" valueType="num" p14:bounceEnd="72000">
                                          <p:cBhvr additive="base">
                                            <p:cTn id="15" dur="1000" fill="hold"/>
                                            <p:tgtEl>
                                              <p:spTgt spid="68"/>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6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69"/>
                                            </p:tgtEl>
                                            <p:attrNameLst>
                                              <p:attrName>style.visibility</p:attrName>
                                            </p:attrNameLst>
                                          </p:cBhvr>
                                          <p:to>
                                            <p:strVal val="visible"/>
                                          </p:to>
                                        </p:set>
                                        <p:anim calcmode="lin" valueType="num" p14:bounceEnd="72000">
                                          <p:cBhvr additive="base">
                                            <p:cTn id="20" dur="1000" fill="hold"/>
                                            <p:tgtEl>
                                              <p:spTgt spid="69"/>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69"/>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6" presetClass="entr" presetSubtype="37"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barn(outVertical)">
                                          <p:cBhvr>
                                            <p:cTn id="25" dur="500"/>
                                            <p:tgtEl>
                                              <p:spTgt spid="67"/>
                                            </p:tgtEl>
                                          </p:cBhvr>
                                        </p:animEffect>
                                      </p:childTnLst>
                                    </p:cTn>
                                  </p:par>
                                </p:childTnLst>
                              </p:cTn>
                            </p:par>
                            <p:par>
                              <p:cTn id="26" fill="hold">
                                <p:stCondLst>
                                  <p:cond delay="4500"/>
                                </p:stCondLst>
                                <p:childTnLst>
                                  <p:par>
                                    <p:cTn id="27" presetID="2" presetClass="entr" presetSubtype="1" fill="hold" nodeType="afterEffect" p14:presetBounceEnd="50000">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14:bounceEnd="50000">
                                          <p:cBhvr additive="base">
                                            <p:cTn id="29" dur="4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30" dur="400" fill="hold"/>
                                            <p:tgtEl>
                                              <p:spTgt spid="20"/>
                                            </p:tgtEl>
                                            <p:attrNameLst>
                                              <p:attrName>ppt_y</p:attrName>
                                            </p:attrNameLst>
                                          </p:cBhvr>
                                          <p:tavLst>
                                            <p:tav tm="0">
                                              <p:val>
                                                <p:strVal val="0-#ppt_h/2"/>
                                              </p:val>
                                            </p:tav>
                                            <p:tav tm="100000">
                                              <p:val>
                                                <p:strVal val="#ppt_y"/>
                                              </p:val>
                                            </p:tav>
                                          </p:tavLst>
                                        </p:anim>
                                      </p:childTnLst>
                                    </p:cTn>
                                  </p:par>
                                </p:childTnLst>
                              </p:cTn>
                            </p:par>
                            <p:par>
                              <p:cTn id="31" fill="hold">
                                <p:stCondLst>
                                  <p:cond delay="4900"/>
                                </p:stCondLst>
                                <p:childTnLst>
                                  <p:par>
                                    <p:cTn id="32" presetID="22" presetClass="entr" presetSubtype="1"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par>
                                    <p:cTn id="35" presetID="2" presetClass="entr" presetSubtype="4" fill="hold" grpId="0" nodeType="withEffect">
                                      <p:stCondLst>
                                        <p:cond delay="25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350" fill="hold"/>
                                            <p:tgtEl>
                                              <p:spTgt spid="57"/>
                                            </p:tgtEl>
                                            <p:attrNameLst>
                                              <p:attrName>ppt_x</p:attrName>
                                            </p:attrNameLst>
                                          </p:cBhvr>
                                          <p:tavLst>
                                            <p:tav tm="0">
                                              <p:val>
                                                <p:strVal val="#ppt_x"/>
                                              </p:val>
                                            </p:tav>
                                            <p:tav tm="100000">
                                              <p:val>
                                                <p:strVal val="#ppt_x"/>
                                              </p:val>
                                            </p:tav>
                                          </p:tavLst>
                                        </p:anim>
                                        <p:anim calcmode="lin" valueType="num">
                                          <p:cBhvr additive="base">
                                            <p:cTn id="38" dur="350" fill="hold"/>
                                            <p:tgtEl>
                                              <p:spTgt spid="5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25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350" fill="hold"/>
                                            <p:tgtEl>
                                              <p:spTgt spid="5"/>
                                            </p:tgtEl>
                                            <p:attrNameLst>
                                              <p:attrName>ppt_x</p:attrName>
                                            </p:attrNameLst>
                                          </p:cBhvr>
                                          <p:tavLst>
                                            <p:tav tm="0">
                                              <p:val>
                                                <p:strVal val="#ppt_x"/>
                                              </p:val>
                                            </p:tav>
                                            <p:tav tm="100000">
                                              <p:val>
                                                <p:strVal val="#ppt_x"/>
                                              </p:val>
                                            </p:tav>
                                          </p:tavLst>
                                        </p:anim>
                                        <p:anim calcmode="lin" valueType="num">
                                          <p:cBhvr additive="base">
                                            <p:cTn id="42" dur="350" fill="hold"/>
                                            <p:tgtEl>
                                              <p:spTgt spid="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250"/>
                                      </p:stCondLst>
                                      <p:childTnLst>
                                        <p:set>
                                          <p:cBhvr>
                                            <p:cTn id="44" dur="1" fill="hold">
                                              <p:stCondLst>
                                                <p:cond delay="0"/>
                                              </p:stCondLst>
                                            </p:cTn>
                                            <p:tgtEl>
                                              <p:spTgt spid="62"/>
                                            </p:tgtEl>
                                            <p:attrNameLst>
                                              <p:attrName>style.visibility</p:attrName>
                                            </p:attrNameLst>
                                          </p:cBhvr>
                                          <p:to>
                                            <p:strVal val="visible"/>
                                          </p:to>
                                        </p:set>
                                        <p:anim calcmode="lin" valueType="num">
                                          <p:cBhvr additive="base">
                                            <p:cTn id="45" dur="350" fill="hold"/>
                                            <p:tgtEl>
                                              <p:spTgt spid="62"/>
                                            </p:tgtEl>
                                            <p:attrNameLst>
                                              <p:attrName>ppt_x</p:attrName>
                                            </p:attrNameLst>
                                          </p:cBhvr>
                                          <p:tavLst>
                                            <p:tav tm="0">
                                              <p:val>
                                                <p:strVal val="#ppt_x"/>
                                              </p:val>
                                            </p:tav>
                                            <p:tav tm="100000">
                                              <p:val>
                                                <p:strVal val="#ppt_x"/>
                                              </p:val>
                                            </p:tav>
                                          </p:tavLst>
                                        </p:anim>
                                        <p:anim calcmode="lin" valueType="num">
                                          <p:cBhvr additive="base">
                                            <p:cTn id="46" dur="350" fill="hold"/>
                                            <p:tgtEl>
                                              <p:spTgt spid="62"/>
                                            </p:tgtEl>
                                            <p:attrNameLst>
                                              <p:attrName>ppt_y</p:attrName>
                                            </p:attrNameLst>
                                          </p:cBhvr>
                                          <p:tavLst>
                                            <p:tav tm="0">
                                              <p:val>
                                                <p:strVal val="1+#ppt_h/2"/>
                                              </p:val>
                                            </p:tav>
                                            <p:tav tm="100000">
                                              <p:val>
                                                <p:strVal val="#ppt_y"/>
                                              </p:val>
                                            </p:tav>
                                          </p:tavLst>
                                        </p:anim>
                                      </p:childTnLst>
                                    </p:cTn>
                                  </p:par>
                                </p:childTnLst>
                              </p:cTn>
                            </p:par>
                            <p:par>
                              <p:cTn id="47" fill="hold">
                                <p:stCondLst>
                                  <p:cond delay="5500"/>
                                </p:stCondLst>
                                <p:childTnLst>
                                  <p:par>
                                    <p:cTn id="48" presetID="16" presetClass="entr" presetSubtype="37"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arn(outVertical)">
                                          <p:cBhvr>
                                            <p:cTn id="50" dur="400"/>
                                            <p:tgtEl>
                                              <p:spTgt spid="15"/>
                                            </p:tgtEl>
                                          </p:cBhvr>
                                        </p:animEffect>
                                      </p:childTnLst>
                                    </p:cTn>
                                  </p:par>
                                </p:childTnLst>
                              </p:cTn>
                            </p:par>
                            <p:par>
                              <p:cTn id="51" fill="hold">
                                <p:stCondLst>
                                  <p:cond delay="5900"/>
                                </p:stCondLst>
                                <p:childTnLst>
                                  <p:par>
                                    <p:cTn id="52" presetID="2" presetClass="entr" presetSubtype="1" fill="hold" nodeType="afterEffect" p14:presetBounceEnd="50000">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14:bounceEnd="50000">
                                          <p:cBhvr additive="base">
                                            <p:cTn id="54" dur="40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55" dur="400" fill="hold"/>
                                            <p:tgtEl>
                                              <p:spTgt spid="27"/>
                                            </p:tgtEl>
                                            <p:attrNameLst>
                                              <p:attrName>ppt_y</p:attrName>
                                            </p:attrNameLst>
                                          </p:cBhvr>
                                          <p:tavLst>
                                            <p:tav tm="0">
                                              <p:val>
                                                <p:strVal val="0-#ppt_h/2"/>
                                              </p:val>
                                            </p:tav>
                                            <p:tav tm="100000">
                                              <p:val>
                                                <p:strVal val="#ppt_y"/>
                                              </p:val>
                                            </p:tav>
                                          </p:tavLst>
                                        </p:anim>
                                      </p:childTnLst>
                                    </p:cTn>
                                  </p:par>
                                </p:childTnLst>
                              </p:cTn>
                            </p:par>
                            <p:par>
                              <p:cTn id="56" fill="hold">
                                <p:stCondLst>
                                  <p:cond delay="6300"/>
                                </p:stCondLst>
                                <p:childTnLst>
                                  <p:par>
                                    <p:cTn id="57" presetID="22" presetClass="entr" presetSubtype="1"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par>
                                    <p:cTn id="60" presetID="2" presetClass="entr" presetSubtype="4" fill="hold" grpId="0" nodeType="withEffect">
                                      <p:stCondLst>
                                        <p:cond delay="250"/>
                                      </p:stCondLst>
                                      <p:childTnLst>
                                        <p:set>
                                          <p:cBhvr>
                                            <p:cTn id="61" dur="1" fill="hold">
                                              <p:stCondLst>
                                                <p:cond delay="0"/>
                                              </p:stCondLst>
                                            </p:cTn>
                                            <p:tgtEl>
                                              <p:spTgt spid="58"/>
                                            </p:tgtEl>
                                            <p:attrNameLst>
                                              <p:attrName>style.visibility</p:attrName>
                                            </p:attrNameLst>
                                          </p:cBhvr>
                                          <p:to>
                                            <p:strVal val="visible"/>
                                          </p:to>
                                        </p:set>
                                        <p:anim calcmode="lin" valueType="num">
                                          <p:cBhvr additive="base">
                                            <p:cTn id="62" dur="350" fill="hold"/>
                                            <p:tgtEl>
                                              <p:spTgt spid="58"/>
                                            </p:tgtEl>
                                            <p:attrNameLst>
                                              <p:attrName>ppt_x</p:attrName>
                                            </p:attrNameLst>
                                          </p:cBhvr>
                                          <p:tavLst>
                                            <p:tav tm="0">
                                              <p:val>
                                                <p:strVal val="#ppt_x"/>
                                              </p:val>
                                            </p:tav>
                                            <p:tav tm="100000">
                                              <p:val>
                                                <p:strVal val="#ppt_x"/>
                                              </p:val>
                                            </p:tav>
                                          </p:tavLst>
                                        </p:anim>
                                        <p:anim calcmode="lin" valueType="num">
                                          <p:cBhvr additive="base">
                                            <p:cTn id="63" dur="350" fill="hold"/>
                                            <p:tgtEl>
                                              <p:spTgt spid="58"/>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250"/>
                                      </p:stCondLst>
                                      <p:childTnLst>
                                        <p:set>
                                          <p:cBhvr>
                                            <p:cTn id="65" dur="1" fill="hold">
                                              <p:stCondLst>
                                                <p:cond delay="0"/>
                                              </p:stCondLst>
                                            </p:cTn>
                                            <p:tgtEl>
                                              <p:spTgt spid="6"/>
                                            </p:tgtEl>
                                            <p:attrNameLst>
                                              <p:attrName>style.visibility</p:attrName>
                                            </p:attrNameLst>
                                          </p:cBhvr>
                                          <p:to>
                                            <p:strVal val="visible"/>
                                          </p:to>
                                        </p:set>
                                        <p:anim calcmode="lin" valueType="num">
                                          <p:cBhvr additive="base">
                                            <p:cTn id="66" dur="350" fill="hold"/>
                                            <p:tgtEl>
                                              <p:spTgt spid="6"/>
                                            </p:tgtEl>
                                            <p:attrNameLst>
                                              <p:attrName>ppt_x</p:attrName>
                                            </p:attrNameLst>
                                          </p:cBhvr>
                                          <p:tavLst>
                                            <p:tav tm="0">
                                              <p:val>
                                                <p:strVal val="#ppt_x"/>
                                              </p:val>
                                            </p:tav>
                                            <p:tav tm="100000">
                                              <p:val>
                                                <p:strVal val="#ppt_x"/>
                                              </p:val>
                                            </p:tav>
                                          </p:tavLst>
                                        </p:anim>
                                        <p:anim calcmode="lin" valueType="num">
                                          <p:cBhvr additive="base">
                                            <p:cTn id="67" dur="350" fill="hold"/>
                                            <p:tgtEl>
                                              <p:spTgt spid="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250"/>
                                      </p:stCondLst>
                                      <p:childTnLst>
                                        <p:set>
                                          <p:cBhvr>
                                            <p:cTn id="69" dur="1" fill="hold">
                                              <p:stCondLst>
                                                <p:cond delay="0"/>
                                              </p:stCondLst>
                                            </p:cTn>
                                            <p:tgtEl>
                                              <p:spTgt spid="66"/>
                                            </p:tgtEl>
                                            <p:attrNameLst>
                                              <p:attrName>style.visibility</p:attrName>
                                            </p:attrNameLst>
                                          </p:cBhvr>
                                          <p:to>
                                            <p:strVal val="visible"/>
                                          </p:to>
                                        </p:set>
                                        <p:anim calcmode="lin" valueType="num">
                                          <p:cBhvr additive="base">
                                            <p:cTn id="70" dur="350" fill="hold"/>
                                            <p:tgtEl>
                                              <p:spTgt spid="66"/>
                                            </p:tgtEl>
                                            <p:attrNameLst>
                                              <p:attrName>ppt_x</p:attrName>
                                            </p:attrNameLst>
                                          </p:cBhvr>
                                          <p:tavLst>
                                            <p:tav tm="0">
                                              <p:val>
                                                <p:strVal val="#ppt_x"/>
                                              </p:val>
                                            </p:tav>
                                            <p:tav tm="100000">
                                              <p:val>
                                                <p:strVal val="#ppt_x"/>
                                              </p:val>
                                            </p:tav>
                                          </p:tavLst>
                                        </p:anim>
                                        <p:anim calcmode="lin" valueType="num">
                                          <p:cBhvr additive="base">
                                            <p:cTn id="71" dur="350" fill="hold"/>
                                            <p:tgtEl>
                                              <p:spTgt spid="66"/>
                                            </p:tgtEl>
                                            <p:attrNameLst>
                                              <p:attrName>ppt_y</p:attrName>
                                            </p:attrNameLst>
                                          </p:cBhvr>
                                          <p:tavLst>
                                            <p:tav tm="0">
                                              <p:val>
                                                <p:strVal val="1+#ppt_h/2"/>
                                              </p:val>
                                            </p:tav>
                                            <p:tav tm="100000">
                                              <p:val>
                                                <p:strVal val="#ppt_y"/>
                                              </p:val>
                                            </p:tav>
                                          </p:tavLst>
                                        </p:anim>
                                      </p:childTnLst>
                                    </p:cTn>
                                  </p:par>
                                </p:childTnLst>
                              </p:cTn>
                            </p:par>
                            <p:par>
                              <p:cTn id="72" fill="hold">
                                <p:stCondLst>
                                  <p:cond delay="6900"/>
                                </p:stCondLst>
                                <p:childTnLst>
                                  <p:par>
                                    <p:cTn id="73" presetID="16" presetClass="entr" presetSubtype="37"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barn(outVertical)">
                                          <p:cBhvr>
                                            <p:cTn id="75" dur="400"/>
                                            <p:tgtEl>
                                              <p:spTgt spid="16"/>
                                            </p:tgtEl>
                                          </p:cBhvr>
                                        </p:animEffect>
                                      </p:childTnLst>
                                    </p:cTn>
                                  </p:par>
                                </p:childTnLst>
                              </p:cTn>
                            </p:par>
                            <p:par>
                              <p:cTn id="76" fill="hold">
                                <p:stCondLst>
                                  <p:cond delay="7300"/>
                                </p:stCondLst>
                                <p:childTnLst>
                                  <p:par>
                                    <p:cTn id="77" presetID="2" presetClass="entr" presetSubtype="1" fill="hold" nodeType="afterEffect" p14:presetBounceEnd="50000">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14:bounceEnd="50000">
                                          <p:cBhvr additive="base">
                                            <p:cTn id="79" dur="4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80" dur="400" fill="hold"/>
                                            <p:tgtEl>
                                              <p:spTgt spid="30"/>
                                            </p:tgtEl>
                                            <p:attrNameLst>
                                              <p:attrName>ppt_y</p:attrName>
                                            </p:attrNameLst>
                                          </p:cBhvr>
                                          <p:tavLst>
                                            <p:tav tm="0">
                                              <p:val>
                                                <p:strVal val="0-#ppt_h/2"/>
                                              </p:val>
                                            </p:tav>
                                            <p:tav tm="100000">
                                              <p:val>
                                                <p:strVal val="#ppt_y"/>
                                              </p:val>
                                            </p:tav>
                                          </p:tavLst>
                                        </p:anim>
                                      </p:childTnLst>
                                    </p:cTn>
                                  </p:par>
                                </p:childTnLst>
                              </p:cTn>
                            </p:par>
                            <p:par>
                              <p:cTn id="81" fill="hold">
                                <p:stCondLst>
                                  <p:cond delay="7700"/>
                                </p:stCondLst>
                                <p:childTnLst>
                                  <p:par>
                                    <p:cTn id="82" presetID="22" presetClass="entr" presetSubtype="1" fill="hold"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up)">
                                          <p:cBhvr>
                                            <p:cTn id="84" dur="500"/>
                                            <p:tgtEl>
                                              <p:spTgt spid="12"/>
                                            </p:tgtEl>
                                          </p:cBhvr>
                                        </p:animEffect>
                                      </p:childTnLst>
                                    </p:cTn>
                                  </p:par>
                                  <p:par>
                                    <p:cTn id="85" presetID="2" presetClass="entr" presetSubtype="4" fill="hold" grpId="0" nodeType="withEffect">
                                      <p:stCondLst>
                                        <p:cond delay="250"/>
                                      </p:stCondLst>
                                      <p:childTnLst>
                                        <p:set>
                                          <p:cBhvr>
                                            <p:cTn id="86" dur="1" fill="hold">
                                              <p:stCondLst>
                                                <p:cond delay="0"/>
                                              </p:stCondLst>
                                            </p:cTn>
                                            <p:tgtEl>
                                              <p:spTgt spid="59"/>
                                            </p:tgtEl>
                                            <p:attrNameLst>
                                              <p:attrName>style.visibility</p:attrName>
                                            </p:attrNameLst>
                                          </p:cBhvr>
                                          <p:to>
                                            <p:strVal val="visible"/>
                                          </p:to>
                                        </p:set>
                                        <p:anim calcmode="lin" valueType="num">
                                          <p:cBhvr additive="base">
                                            <p:cTn id="87" dur="350" fill="hold"/>
                                            <p:tgtEl>
                                              <p:spTgt spid="59"/>
                                            </p:tgtEl>
                                            <p:attrNameLst>
                                              <p:attrName>ppt_x</p:attrName>
                                            </p:attrNameLst>
                                          </p:cBhvr>
                                          <p:tavLst>
                                            <p:tav tm="0">
                                              <p:val>
                                                <p:strVal val="#ppt_x"/>
                                              </p:val>
                                            </p:tav>
                                            <p:tav tm="100000">
                                              <p:val>
                                                <p:strVal val="#ppt_x"/>
                                              </p:val>
                                            </p:tav>
                                          </p:tavLst>
                                        </p:anim>
                                        <p:anim calcmode="lin" valueType="num">
                                          <p:cBhvr additive="base">
                                            <p:cTn id="88" dur="350" fill="hold"/>
                                            <p:tgtEl>
                                              <p:spTgt spid="5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250"/>
                                      </p:stCondLst>
                                      <p:childTnLst>
                                        <p:set>
                                          <p:cBhvr>
                                            <p:cTn id="90" dur="1" fill="hold">
                                              <p:stCondLst>
                                                <p:cond delay="0"/>
                                              </p:stCondLst>
                                            </p:cTn>
                                            <p:tgtEl>
                                              <p:spTgt spid="7"/>
                                            </p:tgtEl>
                                            <p:attrNameLst>
                                              <p:attrName>style.visibility</p:attrName>
                                            </p:attrNameLst>
                                          </p:cBhvr>
                                          <p:to>
                                            <p:strVal val="visible"/>
                                          </p:to>
                                        </p:set>
                                        <p:anim calcmode="lin" valueType="num">
                                          <p:cBhvr additive="base">
                                            <p:cTn id="91" dur="350" fill="hold"/>
                                            <p:tgtEl>
                                              <p:spTgt spid="7"/>
                                            </p:tgtEl>
                                            <p:attrNameLst>
                                              <p:attrName>ppt_x</p:attrName>
                                            </p:attrNameLst>
                                          </p:cBhvr>
                                          <p:tavLst>
                                            <p:tav tm="0">
                                              <p:val>
                                                <p:strVal val="#ppt_x"/>
                                              </p:val>
                                            </p:tav>
                                            <p:tav tm="100000">
                                              <p:val>
                                                <p:strVal val="#ppt_x"/>
                                              </p:val>
                                            </p:tav>
                                          </p:tavLst>
                                        </p:anim>
                                        <p:anim calcmode="lin" valueType="num">
                                          <p:cBhvr additive="base">
                                            <p:cTn id="92" dur="350" fill="hold"/>
                                            <p:tgtEl>
                                              <p:spTgt spid="7"/>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250"/>
                                      </p:stCondLst>
                                      <p:childTnLst>
                                        <p:set>
                                          <p:cBhvr>
                                            <p:cTn id="94" dur="1" fill="hold">
                                              <p:stCondLst>
                                                <p:cond delay="0"/>
                                              </p:stCondLst>
                                            </p:cTn>
                                            <p:tgtEl>
                                              <p:spTgt spid="65"/>
                                            </p:tgtEl>
                                            <p:attrNameLst>
                                              <p:attrName>style.visibility</p:attrName>
                                            </p:attrNameLst>
                                          </p:cBhvr>
                                          <p:to>
                                            <p:strVal val="visible"/>
                                          </p:to>
                                        </p:set>
                                        <p:anim calcmode="lin" valueType="num">
                                          <p:cBhvr additive="base">
                                            <p:cTn id="95" dur="350" fill="hold"/>
                                            <p:tgtEl>
                                              <p:spTgt spid="65"/>
                                            </p:tgtEl>
                                            <p:attrNameLst>
                                              <p:attrName>ppt_x</p:attrName>
                                            </p:attrNameLst>
                                          </p:cBhvr>
                                          <p:tavLst>
                                            <p:tav tm="0">
                                              <p:val>
                                                <p:strVal val="#ppt_x"/>
                                              </p:val>
                                            </p:tav>
                                            <p:tav tm="100000">
                                              <p:val>
                                                <p:strVal val="#ppt_x"/>
                                              </p:val>
                                            </p:tav>
                                          </p:tavLst>
                                        </p:anim>
                                        <p:anim calcmode="lin" valueType="num">
                                          <p:cBhvr additive="base">
                                            <p:cTn id="96" dur="350" fill="hold"/>
                                            <p:tgtEl>
                                              <p:spTgt spid="65"/>
                                            </p:tgtEl>
                                            <p:attrNameLst>
                                              <p:attrName>ppt_y</p:attrName>
                                            </p:attrNameLst>
                                          </p:cBhvr>
                                          <p:tavLst>
                                            <p:tav tm="0">
                                              <p:val>
                                                <p:strVal val="1+#ppt_h/2"/>
                                              </p:val>
                                            </p:tav>
                                            <p:tav tm="100000">
                                              <p:val>
                                                <p:strVal val="#ppt_y"/>
                                              </p:val>
                                            </p:tav>
                                          </p:tavLst>
                                        </p:anim>
                                      </p:childTnLst>
                                    </p:cTn>
                                  </p:par>
                                </p:childTnLst>
                              </p:cTn>
                            </p:par>
                            <p:par>
                              <p:cTn id="97" fill="hold">
                                <p:stCondLst>
                                  <p:cond delay="8300"/>
                                </p:stCondLst>
                                <p:childTnLst>
                                  <p:par>
                                    <p:cTn id="98" presetID="16" presetClass="entr" presetSubtype="37" fill="hold" grpId="0" nodeType="after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barn(outVertical)">
                                          <p:cBhvr>
                                            <p:cTn id="100" dur="400"/>
                                            <p:tgtEl>
                                              <p:spTgt spid="17"/>
                                            </p:tgtEl>
                                          </p:cBhvr>
                                        </p:animEffect>
                                      </p:childTnLst>
                                    </p:cTn>
                                  </p:par>
                                </p:childTnLst>
                              </p:cTn>
                            </p:par>
                            <p:par>
                              <p:cTn id="101" fill="hold">
                                <p:stCondLst>
                                  <p:cond delay="8700"/>
                                </p:stCondLst>
                                <p:childTnLst>
                                  <p:par>
                                    <p:cTn id="102" presetID="2" presetClass="entr" presetSubtype="1" fill="hold" nodeType="afterEffect" p14:presetBounceEnd="50000">
                                      <p:stCondLst>
                                        <p:cond delay="0"/>
                                      </p:stCondLst>
                                      <p:childTnLst>
                                        <p:set>
                                          <p:cBhvr>
                                            <p:cTn id="103" dur="1" fill="hold">
                                              <p:stCondLst>
                                                <p:cond delay="0"/>
                                              </p:stCondLst>
                                            </p:cTn>
                                            <p:tgtEl>
                                              <p:spTgt spid="39"/>
                                            </p:tgtEl>
                                            <p:attrNameLst>
                                              <p:attrName>style.visibility</p:attrName>
                                            </p:attrNameLst>
                                          </p:cBhvr>
                                          <p:to>
                                            <p:strVal val="visible"/>
                                          </p:to>
                                        </p:set>
                                        <p:anim calcmode="lin" valueType="num" p14:bounceEnd="50000">
                                          <p:cBhvr additive="base">
                                            <p:cTn id="104" dur="4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105" dur="400" fill="hold"/>
                                            <p:tgtEl>
                                              <p:spTgt spid="39"/>
                                            </p:tgtEl>
                                            <p:attrNameLst>
                                              <p:attrName>ppt_y</p:attrName>
                                            </p:attrNameLst>
                                          </p:cBhvr>
                                          <p:tavLst>
                                            <p:tav tm="0">
                                              <p:val>
                                                <p:strVal val="0-#ppt_h/2"/>
                                              </p:val>
                                            </p:tav>
                                            <p:tav tm="100000">
                                              <p:val>
                                                <p:strVal val="#ppt_y"/>
                                              </p:val>
                                            </p:tav>
                                          </p:tavLst>
                                        </p:anim>
                                      </p:childTnLst>
                                    </p:cTn>
                                  </p:par>
                                </p:childTnLst>
                              </p:cTn>
                            </p:par>
                            <p:par>
                              <p:cTn id="106" fill="hold">
                                <p:stCondLst>
                                  <p:cond delay="9100"/>
                                </p:stCondLst>
                                <p:childTnLst>
                                  <p:par>
                                    <p:cTn id="107" presetID="22" presetClass="entr" presetSubtype="1" fill="hold" nodeType="afterEffect">
                                      <p:stCondLst>
                                        <p:cond delay="0"/>
                                      </p:stCondLst>
                                      <p:childTnLst>
                                        <p:set>
                                          <p:cBhvr>
                                            <p:cTn id="108" dur="1" fill="hold">
                                              <p:stCondLst>
                                                <p:cond delay="0"/>
                                              </p:stCondLst>
                                            </p:cTn>
                                            <p:tgtEl>
                                              <p:spTgt spid="14"/>
                                            </p:tgtEl>
                                            <p:attrNameLst>
                                              <p:attrName>style.visibility</p:attrName>
                                            </p:attrNameLst>
                                          </p:cBhvr>
                                          <p:to>
                                            <p:strVal val="visible"/>
                                          </p:to>
                                        </p:set>
                                        <p:animEffect transition="in" filter="wipe(up)">
                                          <p:cBhvr>
                                            <p:cTn id="109" dur="500"/>
                                            <p:tgtEl>
                                              <p:spTgt spid="14"/>
                                            </p:tgtEl>
                                          </p:cBhvr>
                                        </p:animEffect>
                                      </p:childTnLst>
                                    </p:cTn>
                                  </p:par>
                                  <p:par>
                                    <p:cTn id="110" presetID="2" presetClass="entr" presetSubtype="4" fill="hold" grpId="0" nodeType="withEffect">
                                      <p:stCondLst>
                                        <p:cond delay="250"/>
                                      </p:stCondLst>
                                      <p:childTnLst>
                                        <p:set>
                                          <p:cBhvr>
                                            <p:cTn id="111" dur="1" fill="hold">
                                              <p:stCondLst>
                                                <p:cond delay="0"/>
                                              </p:stCondLst>
                                            </p:cTn>
                                            <p:tgtEl>
                                              <p:spTgt spid="61"/>
                                            </p:tgtEl>
                                            <p:attrNameLst>
                                              <p:attrName>style.visibility</p:attrName>
                                            </p:attrNameLst>
                                          </p:cBhvr>
                                          <p:to>
                                            <p:strVal val="visible"/>
                                          </p:to>
                                        </p:set>
                                        <p:anim calcmode="lin" valueType="num">
                                          <p:cBhvr additive="base">
                                            <p:cTn id="112" dur="350" fill="hold"/>
                                            <p:tgtEl>
                                              <p:spTgt spid="61"/>
                                            </p:tgtEl>
                                            <p:attrNameLst>
                                              <p:attrName>ppt_x</p:attrName>
                                            </p:attrNameLst>
                                          </p:cBhvr>
                                          <p:tavLst>
                                            <p:tav tm="0">
                                              <p:val>
                                                <p:strVal val="#ppt_x"/>
                                              </p:val>
                                            </p:tav>
                                            <p:tav tm="100000">
                                              <p:val>
                                                <p:strVal val="#ppt_x"/>
                                              </p:val>
                                            </p:tav>
                                          </p:tavLst>
                                        </p:anim>
                                        <p:anim calcmode="lin" valueType="num">
                                          <p:cBhvr additive="base">
                                            <p:cTn id="113" dur="350" fill="hold"/>
                                            <p:tgtEl>
                                              <p:spTgt spid="61"/>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250"/>
                                      </p:stCondLst>
                                      <p:childTnLst>
                                        <p:set>
                                          <p:cBhvr>
                                            <p:cTn id="115" dur="1" fill="hold">
                                              <p:stCondLst>
                                                <p:cond delay="0"/>
                                              </p:stCondLst>
                                            </p:cTn>
                                            <p:tgtEl>
                                              <p:spTgt spid="8"/>
                                            </p:tgtEl>
                                            <p:attrNameLst>
                                              <p:attrName>style.visibility</p:attrName>
                                            </p:attrNameLst>
                                          </p:cBhvr>
                                          <p:to>
                                            <p:strVal val="visible"/>
                                          </p:to>
                                        </p:set>
                                        <p:anim calcmode="lin" valueType="num">
                                          <p:cBhvr additive="base">
                                            <p:cTn id="116" dur="350" fill="hold"/>
                                            <p:tgtEl>
                                              <p:spTgt spid="8"/>
                                            </p:tgtEl>
                                            <p:attrNameLst>
                                              <p:attrName>ppt_x</p:attrName>
                                            </p:attrNameLst>
                                          </p:cBhvr>
                                          <p:tavLst>
                                            <p:tav tm="0">
                                              <p:val>
                                                <p:strVal val="#ppt_x"/>
                                              </p:val>
                                            </p:tav>
                                            <p:tav tm="100000">
                                              <p:val>
                                                <p:strVal val="#ppt_x"/>
                                              </p:val>
                                            </p:tav>
                                          </p:tavLst>
                                        </p:anim>
                                        <p:anim calcmode="lin" valueType="num">
                                          <p:cBhvr additive="base">
                                            <p:cTn id="117" dur="350" fill="hold"/>
                                            <p:tgtEl>
                                              <p:spTgt spid="8"/>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250"/>
                                      </p:stCondLst>
                                      <p:childTnLst>
                                        <p:set>
                                          <p:cBhvr>
                                            <p:cTn id="119" dur="1" fill="hold">
                                              <p:stCondLst>
                                                <p:cond delay="0"/>
                                              </p:stCondLst>
                                            </p:cTn>
                                            <p:tgtEl>
                                              <p:spTgt spid="64"/>
                                            </p:tgtEl>
                                            <p:attrNameLst>
                                              <p:attrName>style.visibility</p:attrName>
                                            </p:attrNameLst>
                                          </p:cBhvr>
                                          <p:to>
                                            <p:strVal val="visible"/>
                                          </p:to>
                                        </p:set>
                                        <p:anim calcmode="lin" valueType="num">
                                          <p:cBhvr additive="base">
                                            <p:cTn id="120" dur="350" fill="hold"/>
                                            <p:tgtEl>
                                              <p:spTgt spid="64"/>
                                            </p:tgtEl>
                                            <p:attrNameLst>
                                              <p:attrName>ppt_x</p:attrName>
                                            </p:attrNameLst>
                                          </p:cBhvr>
                                          <p:tavLst>
                                            <p:tav tm="0">
                                              <p:val>
                                                <p:strVal val="#ppt_x"/>
                                              </p:val>
                                            </p:tav>
                                            <p:tav tm="100000">
                                              <p:val>
                                                <p:strVal val="#ppt_x"/>
                                              </p:val>
                                            </p:tav>
                                          </p:tavLst>
                                        </p:anim>
                                        <p:anim calcmode="lin" valueType="num">
                                          <p:cBhvr additive="base">
                                            <p:cTn id="121" dur="350" fill="hold"/>
                                            <p:tgtEl>
                                              <p:spTgt spid="64"/>
                                            </p:tgtEl>
                                            <p:attrNameLst>
                                              <p:attrName>ppt_y</p:attrName>
                                            </p:attrNameLst>
                                          </p:cBhvr>
                                          <p:tavLst>
                                            <p:tav tm="0">
                                              <p:val>
                                                <p:strVal val="1+#ppt_h/2"/>
                                              </p:val>
                                            </p:tav>
                                            <p:tav tm="100000">
                                              <p:val>
                                                <p:strVal val="#ppt_y"/>
                                              </p:val>
                                            </p:tav>
                                          </p:tavLst>
                                        </p:anim>
                                      </p:childTnLst>
                                    </p:cTn>
                                  </p:par>
                                </p:childTnLst>
                              </p:cTn>
                            </p:par>
                            <p:par>
                              <p:cTn id="122" fill="hold">
                                <p:stCondLst>
                                  <p:cond delay="9700"/>
                                </p:stCondLst>
                                <p:childTnLst>
                                  <p:par>
                                    <p:cTn id="123" presetID="16" presetClass="entr" presetSubtype="37" fill="hold" grpId="0" nodeType="afterEffect">
                                      <p:stCondLst>
                                        <p:cond delay="0"/>
                                      </p:stCondLst>
                                      <p:childTnLst>
                                        <p:set>
                                          <p:cBhvr>
                                            <p:cTn id="124" dur="1" fill="hold">
                                              <p:stCondLst>
                                                <p:cond delay="0"/>
                                              </p:stCondLst>
                                            </p:cTn>
                                            <p:tgtEl>
                                              <p:spTgt spid="18"/>
                                            </p:tgtEl>
                                            <p:attrNameLst>
                                              <p:attrName>style.visibility</p:attrName>
                                            </p:attrNameLst>
                                          </p:cBhvr>
                                          <p:to>
                                            <p:strVal val="visible"/>
                                          </p:to>
                                        </p:set>
                                        <p:animEffect transition="in" filter="barn(outVertical)">
                                          <p:cBhvr>
                                            <p:cTn id="125" dur="400"/>
                                            <p:tgtEl>
                                              <p:spTgt spid="18"/>
                                            </p:tgtEl>
                                          </p:cBhvr>
                                        </p:animEffect>
                                      </p:childTnLst>
                                    </p:cTn>
                                  </p:par>
                                </p:childTnLst>
                              </p:cTn>
                            </p:par>
                            <p:par>
                              <p:cTn id="126" fill="hold">
                                <p:stCondLst>
                                  <p:cond delay="10100"/>
                                </p:stCondLst>
                                <p:childTnLst>
                                  <p:par>
                                    <p:cTn id="127" presetID="2" presetClass="entr" presetSubtype="1" fill="hold" nodeType="afterEffect" p14:presetBounceEnd="50000">
                                      <p:stCondLst>
                                        <p:cond delay="0"/>
                                      </p:stCondLst>
                                      <p:childTnLst>
                                        <p:set>
                                          <p:cBhvr>
                                            <p:cTn id="128" dur="1" fill="hold">
                                              <p:stCondLst>
                                                <p:cond delay="0"/>
                                              </p:stCondLst>
                                            </p:cTn>
                                            <p:tgtEl>
                                              <p:spTgt spid="48"/>
                                            </p:tgtEl>
                                            <p:attrNameLst>
                                              <p:attrName>style.visibility</p:attrName>
                                            </p:attrNameLst>
                                          </p:cBhvr>
                                          <p:to>
                                            <p:strVal val="visible"/>
                                          </p:to>
                                        </p:set>
                                        <p:anim calcmode="lin" valueType="num" p14:bounceEnd="50000">
                                          <p:cBhvr additive="base">
                                            <p:cTn id="129" dur="40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130" dur="400" fill="hold"/>
                                            <p:tgtEl>
                                              <p:spTgt spid="48"/>
                                            </p:tgtEl>
                                            <p:attrNameLst>
                                              <p:attrName>ppt_y</p:attrName>
                                            </p:attrNameLst>
                                          </p:cBhvr>
                                          <p:tavLst>
                                            <p:tav tm="0">
                                              <p:val>
                                                <p:strVal val="0-#ppt_h/2"/>
                                              </p:val>
                                            </p:tav>
                                            <p:tav tm="100000">
                                              <p:val>
                                                <p:strVal val="#ppt_y"/>
                                              </p:val>
                                            </p:tav>
                                          </p:tavLst>
                                        </p:anim>
                                      </p:childTnLst>
                                    </p:cTn>
                                  </p:par>
                                </p:childTnLst>
                              </p:cTn>
                            </p:par>
                            <p:par>
                              <p:cTn id="131" fill="hold">
                                <p:stCondLst>
                                  <p:cond delay="10500"/>
                                </p:stCondLst>
                                <p:childTnLst>
                                  <p:par>
                                    <p:cTn id="132" presetID="22" presetClass="entr" presetSubtype="1" fill="hold" nodeType="afterEffect">
                                      <p:stCondLst>
                                        <p:cond delay="0"/>
                                      </p:stCondLst>
                                      <p:childTnLst>
                                        <p:set>
                                          <p:cBhvr>
                                            <p:cTn id="133" dur="1" fill="hold">
                                              <p:stCondLst>
                                                <p:cond delay="0"/>
                                              </p:stCondLst>
                                            </p:cTn>
                                            <p:tgtEl>
                                              <p:spTgt spid="13"/>
                                            </p:tgtEl>
                                            <p:attrNameLst>
                                              <p:attrName>style.visibility</p:attrName>
                                            </p:attrNameLst>
                                          </p:cBhvr>
                                          <p:to>
                                            <p:strVal val="visible"/>
                                          </p:to>
                                        </p:set>
                                        <p:animEffect transition="in" filter="wipe(up)">
                                          <p:cBhvr>
                                            <p:cTn id="134" dur="500"/>
                                            <p:tgtEl>
                                              <p:spTgt spid="13"/>
                                            </p:tgtEl>
                                          </p:cBhvr>
                                        </p:animEffect>
                                      </p:childTnLst>
                                    </p:cTn>
                                  </p:par>
                                  <p:par>
                                    <p:cTn id="135" presetID="2" presetClass="entr" presetSubtype="4" fill="hold" grpId="0" nodeType="withEffect">
                                      <p:stCondLst>
                                        <p:cond delay="250"/>
                                      </p:stCondLst>
                                      <p:childTnLst>
                                        <p:set>
                                          <p:cBhvr>
                                            <p:cTn id="136" dur="1" fill="hold">
                                              <p:stCondLst>
                                                <p:cond delay="0"/>
                                              </p:stCondLst>
                                            </p:cTn>
                                            <p:tgtEl>
                                              <p:spTgt spid="60"/>
                                            </p:tgtEl>
                                            <p:attrNameLst>
                                              <p:attrName>style.visibility</p:attrName>
                                            </p:attrNameLst>
                                          </p:cBhvr>
                                          <p:to>
                                            <p:strVal val="visible"/>
                                          </p:to>
                                        </p:set>
                                        <p:anim calcmode="lin" valueType="num">
                                          <p:cBhvr additive="base">
                                            <p:cTn id="137" dur="350" fill="hold"/>
                                            <p:tgtEl>
                                              <p:spTgt spid="60"/>
                                            </p:tgtEl>
                                            <p:attrNameLst>
                                              <p:attrName>ppt_x</p:attrName>
                                            </p:attrNameLst>
                                          </p:cBhvr>
                                          <p:tavLst>
                                            <p:tav tm="0">
                                              <p:val>
                                                <p:strVal val="#ppt_x"/>
                                              </p:val>
                                            </p:tav>
                                            <p:tav tm="100000">
                                              <p:val>
                                                <p:strVal val="#ppt_x"/>
                                              </p:val>
                                            </p:tav>
                                          </p:tavLst>
                                        </p:anim>
                                        <p:anim calcmode="lin" valueType="num">
                                          <p:cBhvr additive="base">
                                            <p:cTn id="138" dur="350" fill="hold"/>
                                            <p:tgtEl>
                                              <p:spTgt spid="60"/>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250"/>
                                      </p:stCondLst>
                                      <p:childTnLst>
                                        <p:set>
                                          <p:cBhvr>
                                            <p:cTn id="140" dur="1" fill="hold">
                                              <p:stCondLst>
                                                <p:cond delay="0"/>
                                              </p:stCondLst>
                                            </p:cTn>
                                            <p:tgtEl>
                                              <p:spTgt spid="9"/>
                                            </p:tgtEl>
                                            <p:attrNameLst>
                                              <p:attrName>style.visibility</p:attrName>
                                            </p:attrNameLst>
                                          </p:cBhvr>
                                          <p:to>
                                            <p:strVal val="visible"/>
                                          </p:to>
                                        </p:set>
                                        <p:anim calcmode="lin" valueType="num">
                                          <p:cBhvr additive="base">
                                            <p:cTn id="141" dur="350" fill="hold"/>
                                            <p:tgtEl>
                                              <p:spTgt spid="9"/>
                                            </p:tgtEl>
                                            <p:attrNameLst>
                                              <p:attrName>ppt_x</p:attrName>
                                            </p:attrNameLst>
                                          </p:cBhvr>
                                          <p:tavLst>
                                            <p:tav tm="0">
                                              <p:val>
                                                <p:strVal val="#ppt_x"/>
                                              </p:val>
                                            </p:tav>
                                            <p:tav tm="100000">
                                              <p:val>
                                                <p:strVal val="#ppt_x"/>
                                              </p:val>
                                            </p:tav>
                                          </p:tavLst>
                                        </p:anim>
                                        <p:anim calcmode="lin" valueType="num">
                                          <p:cBhvr additive="base">
                                            <p:cTn id="142" dur="350" fill="hold"/>
                                            <p:tgtEl>
                                              <p:spTgt spid="9"/>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250"/>
                                      </p:stCondLst>
                                      <p:childTnLst>
                                        <p:set>
                                          <p:cBhvr>
                                            <p:cTn id="144" dur="1" fill="hold">
                                              <p:stCondLst>
                                                <p:cond delay="0"/>
                                              </p:stCondLst>
                                            </p:cTn>
                                            <p:tgtEl>
                                              <p:spTgt spid="63"/>
                                            </p:tgtEl>
                                            <p:attrNameLst>
                                              <p:attrName>style.visibility</p:attrName>
                                            </p:attrNameLst>
                                          </p:cBhvr>
                                          <p:to>
                                            <p:strVal val="visible"/>
                                          </p:to>
                                        </p:set>
                                        <p:anim calcmode="lin" valueType="num">
                                          <p:cBhvr additive="base">
                                            <p:cTn id="145" dur="350" fill="hold"/>
                                            <p:tgtEl>
                                              <p:spTgt spid="63"/>
                                            </p:tgtEl>
                                            <p:attrNameLst>
                                              <p:attrName>ppt_x</p:attrName>
                                            </p:attrNameLst>
                                          </p:cBhvr>
                                          <p:tavLst>
                                            <p:tav tm="0">
                                              <p:val>
                                                <p:strVal val="#ppt_x"/>
                                              </p:val>
                                            </p:tav>
                                            <p:tav tm="100000">
                                              <p:val>
                                                <p:strVal val="#ppt_x"/>
                                              </p:val>
                                            </p:tav>
                                          </p:tavLst>
                                        </p:anim>
                                        <p:anim calcmode="lin" valueType="num">
                                          <p:cBhvr additive="base">
                                            <p:cTn id="146" dur="350" fill="hold"/>
                                            <p:tgtEl>
                                              <p:spTgt spid="63"/>
                                            </p:tgtEl>
                                            <p:attrNameLst>
                                              <p:attrName>ppt_y</p:attrName>
                                            </p:attrNameLst>
                                          </p:cBhvr>
                                          <p:tavLst>
                                            <p:tav tm="0">
                                              <p:val>
                                                <p:strVal val="1+#ppt_h/2"/>
                                              </p:val>
                                            </p:tav>
                                            <p:tav tm="100000">
                                              <p:val>
                                                <p:strVal val="#ppt_y"/>
                                              </p:val>
                                            </p:tav>
                                          </p:tavLst>
                                        </p:anim>
                                      </p:childTnLst>
                                    </p:cTn>
                                  </p:par>
                                </p:childTnLst>
                              </p:cTn>
                            </p:par>
                            <p:par>
                              <p:cTn id="147" fill="hold">
                                <p:stCondLst>
                                  <p:cond delay="11100"/>
                                </p:stCondLst>
                                <p:childTnLst>
                                  <p:par>
                                    <p:cTn id="148" presetID="16" presetClass="entr" presetSubtype="37" fill="hold" grpId="0" nodeType="afterEffect">
                                      <p:stCondLst>
                                        <p:cond delay="0"/>
                                      </p:stCondLst>
                                      <p:childTnLst>
                                        <p:set>
                                          <p:cBhvr>
                                            <p:cTn id="149" dur="1" fill="hold">
                                              <p:stCondLst>
                                                <p:cond delay="0"/>
                                              </p:stCondLst>
                                            </p:cTn>
                                            <p:tgtEl>
                                              <p:spTgt spid="19"/>
                                            </p:tgtEl>
                                            <p:attrNameLst>
                                              <p:attrName>style.visibility</p:attrName>
                                            </p:attrNameLst>
                                          </p:cBhvr>
                                          <p:to>
                                            <p:strVal val="visible"/>
                                          </p:to>
                                        </p:set>
                                        <p:animEffect transition="in" filter="barn(outVertical)">
                                          <p:cBhvr>
                                            <p:cTn id="150" dur="4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5" grpId="0" animBg="1"/>
          <p:bldP spid="16" grpId="0" animBg="1"/>
          <p:bldP spid="17" grpId="0" animBg="1"/>
          <p:bldP spid="18" grpId="0" animBg="1"/>
          <p:bldP spid="19"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right)">
                                          <p:cBhvr>
                                            <p:cTn id="7" dur="1000"/>
                                            <p:tgtEl>
                                              <p:spTgt spid="70"/>
                                            </p:tgtEl>
                                          </p:cBhvr>
                                        </p:animEffect>
                                      </p:childTnLst>
                                    </p:cTn>
                                  </p:par>
                                  <p:par>
                                    <p:cTn id="8" presetID="22" presetClass="entr" presetSubtype="8"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left)">
                                          <p:cBhvr>
                                            <p:cTn id="10" dur="10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1000" fill="hold"/>
                                            <p:tgtEl>
                                              <p:spTgt spid="68"/>
                                            </p:tgtEl>
                                            <p:attrNameLst>
                                              <p:attrName>ppt_x</p:attrName>
                                            </p:attrNameLst>
                                          </p:cBhvr>
                                          <p:tavLst>
                                            <p:tav tm="0">
                                              <p:val>
                                                <p:strVal val="#ppt_x"/>
                                              </p:val>
                                            </p:tav>
                                            <p:tav tm="100000">
                                              <p:val>
                                                <p:strVal val="#ppt_x"/>
                                              </p:val>
                                            </p:tav>
                                          </p:tavLst>
                                        </p:anim>
                                        <p:anim calcmode="lin" valueType="num">
                                          <p:cBhvr additive="base">
                                            <p:cTn id="16" dur="1000" fill="hold"/>
                                            <p:tgtEl>
                                              <p:spTgt spid="6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1000" fill="hold"/>
                                            <p:tgtEl>
                                              <p:spTgt spid="69"/>
                                            </p:tgtEl>
                                            <p:attrNameLst>
                                              <p:attrName>ppt_x</p:attrName>
                                            </p:attrNameLst>
                                          </p:cBhvr>
                                          <p:tavLst>
                                            <p:tav tm="0">
                                              <p:val>
                                                <p:strVal val="1+#ppt_w/2"/>
                                              </p:val>
                                            </p:tav>
                                            <p:tav tm="100000">
                                              <p:val>
                                                <p:strVal val="#ppt_x"/>
                                              </p:val>
                                            </p:tav>
                                          </p:tavLst>
                                        </p:anim>
                                        <p:anim calcmode="lin" valueType="num">
                                          <p:cBhvr additive="base">
                                            <p:cTn id="21" dur="1000" fill="hold"/>
                                            <p:tgtEl>
                                              <p:spTgt spid="69"/>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16" presetClass="entr" presetSubtype="37"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barn(outVertical)">
                                          <p:cBhvr>
                                            <p:cTn id="25" dur="500"/>
                                            <p:tgtEl>
                                              <p:spTgt spid="67"/>
                                            </p:tgtEl>
                                          </p:cBhvr>
                                        </p:animEffect>
                                      </p:childTnLst>
                                    </p:cTn>
                                  </p:par>
                                </p:childTnLst>
                              </p:cTn>
                            </p:par>
                            <p:par>
                              <p:cTn id="26" fill="hold">
                                <p:stCondLst>
                                  <p:cond delay="4500"/>
                                </p:stCondLst>
                                <p:childTnLst>
                                  <p:par>
                                    <p:cTn id="27" presetID="2" presetClass="entr" presetSubtype="1"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400" fill="hold"/>
                                            <p:tgtEl>
                                              <p:spTgt spid="20"/>
                                            </p:tgtEl>
                                            <p:attrNameLst>
                                              <p:attrName>ppt_x</p:attrName>
                                            </p:attrNameLst>
                                          </p:cBhvr>
                                          <p:tavLst>
                                            <p:tav tm="0">
                                              <p:val>
                                                <p:strVal val="#ppt_x"/>
                                              </p:val>
                                            </p:tav>
                                            <p:tav tm="100000">
                                              <p:val>
                                                <p:strVal val="#ppt_x"/>
                                              </p:val>
                                            </p:tav>
                                          </p:tavLst>
                                        </p:anim>
                                        <p:anim calcmode="lin" valueType="num">
                                          <p:cBhvr additive="base">
                                            <p:cTn id="30" dur="400" fill="hold"/>
                                            <p:tgtEl>
                                              <p:spTgt spid="20"/>
                                            </p:tgtEl>
                                            <p:attrNameLst>
                                              <p:attrName>ppt_y</p:attrName>
                                            </p:attrNameLst>
                                          </p:cBhvr>
                                          <p:tavLst>
                                            <p:tav tm="0">
                                              <p:val>
                                                <p:strVal val="0-#ppt_h/2"/>
                                              </p:val>
                                            </p:tav>
                                            <p:tav tm="100000">
                                              <p:val>
                                                <p:strVal val="#ppt_y"/>
                                              </p:val>
                                            </p:tav>
                                          </p:tavLst>
                                        </p:anim>
                                      </p:childTnLst>
                                    </p:cTn>
                                  </p:par>
                                </p:childTnLst>
                              </p:cTn>
                            </p:par>
                            <p:par>
                              <p:cTn id="31" fill="hold">
                                <p:stCondLst>
                                  <p:cond delay="4900"/>
                                </p:stCondLst>
                                <p:childTnLst>
                                  <p:par>
                                    <p:cTn id="32" presetID="22" presetClass="entr" presetSubtype="1"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par>
                                    <p:cTn id="35" presetID="2" presetClass="entr" presetSubtype="4" fill="hold" grpId="0" nodeType="withEffect">
                                      <p:stCondLst>
                                        <p:cond delay="25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350" fill="hold"/>
                                            <p:tgtEl>
                                              <p:spTgt spid="57"/>
                                            </p:tgtEl>
                                            <p:attrNameLst>
                                              <p:attrName>ppt_x</p:attrName>
                                            </p:attrNameLst>
                                          </p:cBhvr>
                                          <p:tavLst>
                                            <p:tav tm="0">
                                              <p:val>
                                                <p:strVal val="#ppt_x"/>
                                              </p:val>
                                            </p:tav>
                                            <p:tav tm="100000">
                                              <p:val>
                                                <p:strVal val="#ppt_x"/>
                                              </p:val>
                                            </p:tav>
                                          </p:tavLst>
                                        </p:anim>
                                        <p:anim calcmode="lin" valueType="num">
                                          <p:cBhvr additive="base">
                                            <p:cTn id="38" dur="350" fill="hold"/>
                                            <p:tgtEl>
                                              <p:spTgt spid="5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25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350" fill="hold"/>
                                            <p:tgtEl>
                                              <p:spTgt spid="5"/>
                                            </p:tgtEl>
                                            <p:attrNameLst>
                                              <p:attrName>ppt_x</p:attrName>
                                            </p:attrNameLst>
                                          </p:cBhvr>
                                          <p:tavLst>
                                            <p:tav tm="0">
                                              <p:val>
                                                <p:strVal val="#ppt_x"/>
                                              </p:val>
                                            </p:tav>
                                            <p:tav tm="100000">
                                              <p:val>
                                                <p:strVal val="#ppt_x"/>
                                              </p:val>
                                            </p:tav>
                                          </p:tavLst>
                                        </p:anim>
                                        <p:anim calcmode="lin" valueType="num">
                                          <p:cBhvr additive="base">
                                            <p:cTn id="42" dur="350" fill="hold"/>
                                            <p:tgtEl>
                                              <p:spTgt spid="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250"/>
                                      </p:stCondLst>
                                      <p:childTnLst>
                                        <p:set>
                                          <p:cBhvr>
                                            <p:cTn id="44" dur="1" fill="hold">
                                              <p:stCondLst>
                                                <p:cond delay="0"/>
                                              </p:stCondLst>
                                            </p:cTn>
                                            <p:tgtEl>
                                              <p:spTgt spid="62"/>
                                            </p:tgtEl>
                                            <p:attrNameLst>
                                              <p:attrName>style.visibility</p:attrName>
                                            </p:attrNameLst>
                                          </p:cBhvr>
                                          <p:to>
                                            <p:strVal val="visible"/>
                                          </p:to>
                                        </p:set>
                                        <p:anim calcmode="lin" valueType="num">
                                          <p:cBhvr additive="base">
                                            <p:cTn id="45" dur="350" fill="hold"/>
                                            <p:tgtEl>
                                              <p:spTgt spid="62"/>
                                            </p:tgtEl>
                                            <p:attrNameLst>
                                              <p:attrName>ppt_x</p:attrName>
                                            </p:attrNameLst>
                                          </p:cBhvr>
                                          <p:tavLst>
                                            <p:tav tm="0">
                                              <p:val>
                                                <p:strVal val="#ppt_x"/>
                                              </p:val>
                                            </p:tav>
                                            <p:tav tm="100000">
                                              <p:val>
                                                <p:strVal val="#ppt_x"/>
                                              </p:val>
                                            </p:tav>
                                          </p:tavLst>
                                        </p:anim>
                                        <p:anim calcmode="lin" valueType="num">
                                          <p:cBhvr additive="base">
                                            <p:cTn id="46" dur="350" fill="hold"/>
                                            <p:tgtEl>
                                              <p:spTgt spid="62"/>
                                            </p:tgtEl>
                                            <p:attrNameLst>
                                              <p:attrName>ppt_y</p:attrName>
                                            </p:attrNameLst>
                                          </p:cBhvr>
                                          <p:tavLst>
                                            <p:tav tm="0">
                                              <p:val>
                                                <p:strVal val="1+#ppt_h/2"/>
                                              </p:val>
                                            </p:tav>
                                            <p:tav tm="100000">
                                              <p:val>
                                                <p:strVal val="#ppt_y"/>
                                              </p:val>
                                            </p:tav>
                                          </p:tavLst>
                                        </p:anim>
                                      </p:childTnLst>
                                    </p:cTn>
                                  </p:par>
                                </p:childTnLst>
                              </p:cTn>
                            </p:par>
                            <p:par>
                              <p:cTn id="47" fill="hold">
                                <p:stCondLst>
                                  <p:cond delay="5500"/>
                                </p:stCondLst>
                                <p:childTnLst>
                                  <p:par>
                                    <p:cTn id="48" presetID="16" presetClass="entr" presetSubtype="37"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arn(outVertical)">
                                          <p:cBhvr>
                                            <p:cTn id="50" dur="400"/>
                                            <p:tgtEl>
                                              <p:spTgt spid="15"/>
                                            </p:tgtEl>
                                          </p:cBhvr>
                                        </p:animEffect>
                                      </p:childTnLst>
                                    </p:cTn>
                                  </p:par>
                                </p:childTnLst>
                              </p:cTn>
                            </p:par>
                            <p:par>
                              <p:cTn id="51" fill="hold">
                                <p:stCondLst>
                                  <p:cond delay="5900"/>
                                </p:stCondLst>
                                <p:childTnLst>
                                  <p:par>
                                    <p:cTn id="52" presetID="2" presetClass="entr" presetSubtype="1"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400" fill="hold"/>
                                            <p:tgtEl>
                                              <p:spTgt spid="27"/>
                                            </p:tgtEl>
                                            <p:attrNameLst>
                                              <p:attrName>ppt_x</p:attrName>
                                            </p:attrNameLst>
                                          </p:cBhvr>
                                          <p:tavLst>
                                            <p:tav tm="0">
                                              <p:val>
                                                <p:strVal val="#ppt_x"/>
                                              </p:val>
                                            </p:tav>
                                            <p:tav tm="100000">
                                              <p:val>
                                                <p:strVal val="#ppt_x"/>
                                              </p:val>
                                            </p:tav>
                                          </p:tavLst>
                                        </p:anim>
                                        <p:anim calcmode="lin" valueType="num">
                                          <p:cBhvr additive="base">
                                            <p:cTn id="55" dur="400" fill="hold"/>
                                            <p:tgtEl>
                                              <p:spTgt spid="27"/>
                                            </p:tgtEl>
                                            <p:attrNameLst>
                                              <p:attrName>ppt_y</p:attrName>
                                            </p:attrNameLst>
                                          </p:cBhvr>
                                          <p:tavLst>
                                            <p:tav tm="0">
                                              <p:val>
                                                <p:strVal val="0-#ppt_h/2"/>
                                              </p:val>
                                            </p:tav>
                                            <p:tav tm="100000">
                                              <p:val>
                                                <p:strVal val="#ppt_y"/>
                                              </p:val>
                                            </p:tav>
                                          </p:tavLst>
                                        </p:anim>
                                      </p:childTnLst>
                                    </p:cTn>
                                  </p:par>
                                </p:childTnLst>
                              </p:cTn>
                            </p:par>
                            <p:par>
                              <p:cTn id="56" fill="hold">
                                <p:stCondLst>
                                  <p:cond delay="6300"/>
                                </p:stCondLst>
                                <p:childTnLst>
                                  <p:par>
                                    <p:cTn id="57" presetID="22" presetClass="entr" presetSubtype="1"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par>
                                    <p:cTn id="60" presetID="2" presetClass="entr" presetSubtype="4" fill="hold" grpId="0" nodeType="withEffect">
                                      <p:stCondLst>
                                        <p:cond delay="250"/>
                                      </p:stCondLst>
                                      <p:childTnLst>
                                        <p:set>
                                          <p:cBhvr>
                                            <p:cTn id="61" dur="1" fill="hold">
                                              <p:stCondLst>
                                                <p:cond delay="0"/>
                                              </p:stCondLst>
                                            </p:cTn>
                                            <p:tgtEl>
                                              <p:spTgt spid="58"/>
                                            </p:tgtEl>
                                            <p:attrNameLst>
                                              <p:attrName>style.visibility</p:attrName>
                                            </p:attrNameLst>
                                          </p:cBhvr>
                                          <p:to>
                                            <p:strVal val="visible"/>
                                          </p:to>
                                        </p:set>
                                        <p:anim calcmode="lin" valueType="num">
                                          <p:cBhvr additive="base">
                                            <p:cTn id="62" dur="350" fill="hold"/>
                                            <p:tgtEl>
                                              <p:spTgt spid="58"/>
                                            </p:tgtEl>
                                            <p:attrNameLst>
                                              <p:attrName>ppt_x</p:attrName>
                                            </p:attrNameLst>
                                          </p:cBhvr>
                                          <p:tavLst>
                                            <p:tav tm="0">
                                              <p:val>
                                                <p:strVal val="#ppt_x"/>
                                              </p:val>
                                            </p:tav>
                                            <p:tav tm="100000">
                                              <p:val>
                                                <p:strVal val="#ppt_x"/>
                                              </p:val>
                                            </p:tav>
                                          </p:tavLst>
                                        </p:anim>
                                        <p:anim calcmode="lin" valueType="num">
                                          <p:cBhvr additive="base">
                                            <p:cTn id="63" dur="350" fill="hold"/>
                                            <p:tgtEl>
                                              <p:spTgt spid="58"/>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250"/>
                                      </p:stCondLst>
                                      <p:childTnLst>
                                        <p:set>
                                          <p:cBhvr>
                                            <p:cTn id="65" dur="1" fill="hold">
                                              <p:stCondLst>
                                                <p:cond delay="0"/>
                                              </p:stCondLst>
                                            </p:cTn>
                                            <p:tgtEl>
                                              <p:spTgt spid="6"/>
                                            </p:tgtEl>
                                            <p:attrNameLst>
                                              <p:attrName>style.visibility</p:attrName>
                                            </p:attrNameLst>
                                          </p:cBhvr>
                                          <p:to>
                                            <p:strVal val="visible"/>
                                          </p:to>
                                        </p:set>
                                        <p:anim calcmode="lin" valueType="num">
                                          <p:cBhvr additive="base">
                                            <p:cTn id="66" dur="350" fill="hold"/>
                                            <p:tgtEl>
                                              <p:spTgt spid="6"/>
                                            </p:tgtEl>
                                            <p:attrNameLst>
                                              <p:attrName>ppt_x</p:attrName>
                                            </p:attrNameLst>
                                          </p:cBhvr>
                                          <p:tavLst>
                                            <p:tav tm="0">
                                              <p:val>
                                                <p:strVal val="#ppt_x"/>
                                              </p:val>
                                            </p:tav>
                                            <p:tav tm="100000">
                                              <p:val>
                                                <p:strVal val="#ppt_x"/>
                                              </p:val>
                                            </p:tav>
                                          </p:tavLst>
                                        </p:anim>
                                        <p:anim calcmode="lin" valueType="num">
                                          <p:cBhvr additive="base">
                                            <p:cTn id="67" dur="350" fill="hold"/>
                                            <p:tgtEl>
                                              <p:spTgt spid="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250"/>
                                      </p:stCondLst>
                                      <p:childTnLst>
                                        <p:set>
                                          <p:cBhvr>
                                            <p:cTn id="69" dur="1" fill="hold">
                                              <p:stCondLst>
                                                <p:cond delay="0"/>
                                              </p:stCondLst>
                                            </p:cTn>
                                            <p:tgtEl>
                                              <p:spTgt spid="66"/>
                                            </p:tgtEl>
                                            <p:attrNameLst>
                                              <p:attrName>style.visibility</p:attrName>
                                            </p:attrNameLst>
                                          </p:cBhvr>
                                          <p:to>
                                            <p:strVal val="visible"/>
                                          </p:to>
                                        </p:set>
                                        <p:anim calcmode="lin" valueType="num">
                                          <p:cBhvr additive="base">
                                            <p:cTn id="70" dur="350" fill="hold"/>
                                            <p:tgtEl>
                                              <p:spTgt spid="66"/>
                                            </p:tgtEl>
                                            <p:attrNameLst>
                                              <p:attrName>ppt_x</p:attrName>
                                            </p:attrNameLst>
                                          </p:cBhvr>
                                          <p:tavLst>
                                            <p:tav tm="0">
                                              <p:val>
                                                <p:strVal val="#ppt_x"/>
                                              </p:val>
                                            </p:tav>
                                            <p:tav tm="100000">
                                              <p:val>
                                                <p:strVal val="#ppt_x"/>
                                              </p:val>
                                            </p:tav>
                                          </p:tavLst>
                                        </p:anim>
                                        <p:anim calcmode="lin" valueType="num">
                                          <p:cBhvr additive="base">
                                            <p:cTn id="71" dur="350" fill="hold"/>
                                            <p:tgtEl>
                                              <p:spTgt spid="66"/>
                                            </p:tgtEl>
                                            <p:attrNameLst>
                                              <p:attrName>ppt_y</p:attrName>
                                            </p:attrNameLst>
                                          </p:cBhvr>
                                          <p:tavLst>
                                            <p:tav tm="0">
                                              <p:val>
                                                <p:strVal val="1+#ppt_h/2"/>
                                              </p:val>
                                            </p:tav>
                                            <p:tav tm="100000">
                                              <p:val>
                                                <p:strVal val="#ppt_y"/>
                                              </p:val>
                                            </p:tav>
                                          </p:tavLst>
                                        </p:anim>
                                      </p:childTnLst>
                                    </p:cTn>
                                  </p:par>
                                </p:childTnLst>
                              </p:cTn>
                            </p:par>
                            <p:par>
                              <p:cTn id="72" fill="hold">
                                <p:stCondLst>
                                  <p:cond delay="6900"/>
                                </p:stCondLst>
                                <p:childTnLst>
                                  <p:par>
                                    <p:cTn id="73" presetID="16" presetClass="entr" presetSubtype="37"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barn(outVertical)">
                                          <p:cBhvr>
                                            <p:cTn id="75" dur="400"/>
                                            <p:tgtEl>
                                              <p:spTgt spid="16"/>
                                            </p:tgtEl>
                                          </p:cBhvr>
                                        </p:animEffect>
                                      </p:childTnLst>
                                    </p:cTn>
                                  </p:par>
                                </p:childTnLst>
                              </p:cTn>
                            </p:par>
                            <p:par>
                              <p:cTn id="76" fill="hold">
                                <p:stCondLst>
                                  <p:cond delay="7300"/>
                                </p:stCondLst>
                                <p:childTnLst>
                                  <p:par>
                                    <p:cTn id="77" presetID="2" presetClass="entr" presetSubtype="1"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400" fill="hold"/>
                                            <p:tgtEl>
                                              <p:spTgt spid="30"/>
                                            </p:tgtEl>
                                            <p:attrNameLst>
                                              <p:attrName>ppt_x</p:attrName>
                                            </p:attrNameLst>
                                          </p:cBhvr>
                                          <p:tavLst>
                                            <p:tav tm="0">
                                              <p:val>
                                                <p:strVal val="#ppt_x"/>
                                              </p:val>
                                            </p:tav>
                                            <p:tav tm="100000">
                                              <p:val>
                                                <p:strVal val="#ppt_x"/>
                                              </p:val>
                                            </p:tav>
                                          </p:tavLst>
                                        </p:anim>
                                        <p:anim calcmode="lin" valueType="num">
                                          <p:cBhvr additive="base">
                                            <p:cTn id="80" dur="400" fill="hold"/>
                                            <p:tgtEl>
                                              <p:spTgt spid="30"/>
                                            </p:tgtEl>
                                            <p:attrNameLst>
                                              <p:attrName>ppt_y</p:attrName>
                                            </p:attrNameLst>
                                          </p:cBhvr>
                                          <p:tavLst>
                                            <p:tav tm="0">
                                              <p:val>
                                                <p:strVal val="0-#ppt_h/2"/>
                                              </p:val>
                                            </p:tav>
                                            <p:tav tm="100000">
                                              <p:val>
                                                <p:strVal val="#ppt_y"/>
                                              </p:val>
                                            </p:tav>
                                          </p:tavLst>
                                        </p:anim>
                                      </p:childTnLst>
                                    </p:cTn>
                                  </p:par>
                                </p:childTnLst>
                              </p:cTn>
                            </p:par>
                            <p:par>
                              <p:cTn id="81" fill="hold">
                                <p:stCondLst>
                                  <p:cond delay="7700"/>
                                </p:stCondLst>
                                <p:childTnLst>
                                  <p:par>
                                    <p:cTn id="82" presetID="22" presetClass="entr" presetSubtype="1" fill="hold"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up)">
                                          <p:cBhvr>
                                            <p:cTn id="84" dur="500"/>
                                            <p:tgtEl>
                                              <p:spTgt spid="12"/>
                                            </p:tgtEl>
                                          </p:cBhvr>
                                        </p:animEffect>
                                      </p:childTnLst>
                                    </p:cTn>
                                  </p:par>
                                  <p:par>
                                    <p:cTn id="85" presetID="2" presetClass="entr" presetSubtype="4" fill="hold" grpId="0" nodeType="withEffect">
                                      <p:stCondLst>
                                        <p:cond delay="250"/>
                                      </p:stCondLst>
                                      <p:childTnLst>
                                        <p:set>
                                          <p:cBhvr>
                                            <p:cTn id="86" dur="1" fill="hold">
                                              <p:stCondLst>
                                                <p:cond delay="0"/>
                                              </p:stCondLst>
                                            </p:cTn>
                                            <p:tgtEl>
                                              <p:spTgt spid="59"/>
                                            </p:tgtEl>
                                            <p:attrNameLst>
                                              <p:attrName>style.visibility</p:attrName>
                                            </p:attrNameLst>
                                          </p:cBhvr>
                                          <p:to>
                                            <p:strVal val="visible"/>
                                          </p:to>
                                        </p:set>
                                        <p:anim calcmode="lin" valueType="num">
                                          <p:cBhvr additive="base">
                                            <p:cTn id="87" dur="350" fill="hold"/>
                                            <p:tgtEl>
                                              <p:spTgt spid="59"/>
                                            </p:tgtEl>
                                            <p:attrNameLst>
                                              <p:attrName>ppt_x</p:attrName>
                                            </p:attrNameLst>
                                          </p:cBhvr>
                                          <p:tavLst>
                                            <p:tav tm="0">
                                              <p:val>
                                                <p:strVal val="#ppt_x"/>
                                              </p:val>
                                            </p:tav>
                                            <p:tav tm="100000">
                                              <p:val>
                                                <p:strVal val="#ppt_x"/>
                                              </p:val>
                                            </p:tav>
                                          </p:tavLst>
                                        </p:anim>
                                        <p:anim calcmode="lin" valueType="num">
                                          <p:cBhvr additive="base">
                                            <p:cTn id="88" dur="350" fill="hold"/>
                                            <p:tgtEl>
                                              <p:spTgt spid="5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250"/>
                                      </p:stCondLst>
                                      <p:childTnLst>
                                        <p:set>
                                          <p:cBhvr>
                                            <p:cTn id="90" dur="1" fill="hold">
                                              <p:stCondLst>
                                                <p:cond delay="0"/>
                                              </p:stCondLst>
                                            </p:cTn>
                                            <p:tgtEl>
                                              <p:spTgt spid="7"/>
                                            </p:tgtEl>
                                            <p:attrNameLst>
                                              <p:attrName>style.visibility</p:attrName>
                                            </p:attrNameLst>
                                          </p:cBhvr>
                                          <p:to>
                                            <p:strVal val="visible"/>
                                          </p:to>
                                        </p:set>
                                        <p:anim calcmode="lin" valueType="num">
                                          <p:cBhvr additive="base">
                                            <p:cTn id="91" dur="350" fill="hold"/>
                                            <p:tgtEl>
                                              <p:spTgt spid="7"/>
                                            </p:tgtEl>
                                            <p:attrNameLst>
                                              <p:attrName>ppt_x</p:attrName>
                                            </p:attrNameLst>
                                          </p:cBhvr>
                                          <p:tavLst>
                                            <p:tav tm="0">
                                              <p:val>
                                                <p:strVal val="#ppt_x"/>
                                              </p:val>
                                            </p:tav>
                                            <p:tav tm="100000">
                                              <p:val>
                                                <p:strVal val="#ppt_x"/>
                                              </p:val>
                                            </p:tav>
                                          </p:tavLst>
                                        </p:anim>
                                        <p:anim calcmode="lin" valueType="num">
                                          <p:cBhvr additive="base">
                                            <p:cTn id="92" dur="350" fill="hold"/>
                                            <p:tgtEl>
                                              <p:spTgt spid="7"/>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250"/>
                                      </p:stCondLst>
                                      <p:childTnLst>
                                        <p:set>
                                          <p:cBhvr>
                                            <p:cTn id="94" dur="1" fill="hold">
                                              <p:stCondLst>
                                                <p:cond delay="0"/>
                                              </p:stCondLst>
                                            </p:cTn>
                                            <p:tgtEl>
                                              <p:spTgt spid="65"/>
                                            </p:tgtEl>
                                            <p:attrNameLst>
                                              <p:attrName>style.visibility</p:attrName>
                                            </p:attrNameLst>
                                          </p:cBhvr>
                                          <p:to>
                                            <p:strVal val="visible"/>
                                          </p:to>
                                        </p:set>
                                        <p:anim calcmode="lin" valueType="num">
                                          <p:cBhvr additive="base">
                                            <p:cTn id="95" dur="350" fill="hold"/>
                                            <p:tgtEl>
                                              <p:spTgt spid="65"/>
                                            </p:tgtEl>
                                            <p:attrNameLst>
                                              <p:attrName>ppt_x</p:attrName>
                                            </p:attrNameLst>
                                          </p:cBhvr>
                                          <p:tavLst>
                                            <p:tav tm="0">
                                              <p:val>
                                                <p:strVal val="#ppt_x"/>
                                              </p:val>
                                            </p:tav>
                                            <p:tav tm="100000">
                                              <p:val>
                                                <p:strVal val="#ppt_x"/>
                                              </p:val>
                                            </p:tav>
                                          </p:tavLst>
                                        </p:anim>
                                        <p:anim calcmode="lin" valueType="num">
                                          <p:cBhvr additive="base">
                                            <p:cTn id="96" dur="350" fill="hold"/>
                                            <p:tgtEl>
                                              <p:spTgt spid="65"/>
                                            </p:tgtEl>
                                            <p:attrNameLst>
                                              <p:attrName>ppt_y</p:attrName>
                                            </p:attrNameLst>
                                          </p:cBhvr>
                                          <p:tavLst>
                                            <p:tav tm="0">
                                              <p:val>
                                                <p:strVal val="1+#ppt_h/2"/>
                                              </p:val>
                                            </p:tav>
                                            <p:tav tm="100000">
                                              <p:val>
                                                <p:strVal val="#ppt_y"/>
                                              </p:val>
                                            </p:tav>
                                          </p:tavLst>
                                        </p:anim>
                                      </p:childTnLst>
                                    </p:cTn>
                                  </p:par>
                                </p:childTnLst>
                              </p:cTn>
                            </p:par>
                            <p:par>
                              <p:cTn id="97" fill="hold">
                                <p:stCondLst>
                                  <p:cond delay="8300"/>
                                </p:stCondLst>
                                <p:childTnLst>
                                  <p:par>
                                    <p:cTn id="98" presetID="16" presetClass="entr" presetSubtype="37" fill="hold" grpId="0" nodeType="after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barn(outVertical)">
                                          <p:cBhvr>
                                            <p:cTn id="100" dur="400"/>
                                            <p:tgtEl>
                                              <p:spTgt spid="17"/>
                                            </p:tgtEl>
                                          </p:cBhvr>
                                        </p:animEffect>
                                      </p:childTnLst>
                                    </p:cTn>
                                  </p:par>
                                </p:childTnLst>
                              </p:cTn>
                            </p:par>
                            <p:par>
                              <p:cTn id="101" fill="hold">
                                <p:stCondLst>
                                  <p:cond delay="8700"/>
                                </p:stCondLst>
                                <p:childTnLst>
                                  <p:par>
                                    <p:cTn id="102" presetID="2" presetClass="entr" presetSubtype="1" fill="hold" nodeType="afterEffect">
                                      <p:stCondLst>
                                        <p:cond delay="0"/>
                                      </p:stCondLst>
                                      <p:childTnLst>
                                        <p:set>
                                          <p:cBhvr>
                                            <p:cTn id="103" dur="1" fill="hold">
                                              <p:stCondLst>
                                                <p:cond delay="0"/>
                                              </p:stCondLst>
                                            </p:cTn>
                                            <p:tgtEl>
                                              <p:spTgt spid="39"/>
                                            </p:tgtEl>
                                            <p:attrNameLst>
                                              <p:attrName>style.visibility</p:attrName>
                                            </p:attrNameLst>
                                          </p:cBhvr>
                                          <p:to>
                                            <p:strVal val="visible"/>
                                          </p:to>
                                        </p:set>
                                        <p:anim calcmode="lin" valueType="num">
                                          <p:cBhvr additive="base">
                                            <p:cTn id="104" dur="400" fill="hold"/>
                                            <p:tgtEl>
                                              <p:spTgt spid="39"/>
                                            </p:tgtEl>
                                            <p:attrNameLst>
                                              <p:attrName>ppt_x</p:attrName>
                                            </p:attrNameLst>
                                          </p:cBhvr>
                                          <p:tavLst>
                                            <p:tav tm="0">
                                              <p:val>
                                                <p:strVal val="#ppt_x"/>
                                              </p:val>
                                            </p:tav>
                                            <p:tav tm="100000">
                                              <p:val>
                                                <p:strVal val="#ppt_x"/>
                                              </p:val>
                                            </p:tav>
                                          </p:tavLst>
                                        </p:anim>
                                        <p:anim calcmode="lin" valueType="num">
                                          <p:cBhvr additive="base">
                                            <p:cTn id="105" dur="400" fill="hold"/>
                                            <p:tgtEl>
                                              <p:spTgt spid="39"/>
                                            </p:tgtEl>
                                            <p:attrNameLst>
                                              <p:attrName>ppt_y</p:attrName>
                                            </p:attrNameLst>
                                          </p:cBhvr>
                                          <p:tavLst>
                                            <p:tav tm="0">
                                              <p:val>
                                                <p:strVal val="0-#ppt_h/2"/>
                                              </p:val>
                                            </p:tav>
                                            <p:tav tm="100000">
                                              <p:val>
                                                <p:strVal val="#ppt_y"/>
                                              </p:val>
                                            </p:tav>
                                          </p:tavLst>
                                        </p:anim>
                                      </p:childTnLst>
                                    </p:cTn>
                                  </p:par>
                                </p:childTnLst>
                              </p:cTn>
                            </p:par>
                            <p:par>
                              <p:cTn id="106" fill="hold">
                                <p:stCondLst>
                                  <p:cond delay="9100"/>
                                </p:stCondLst>
                                <p:childTnLst>
                                  <p:par>
                                    <p:cTn id="107" presetID="22" presetClass="entr" presetSubtype="1" fill="hold" nodeType="afterEffect">
                                      <p:stCondLst>
                                        <p:cond delay="0"/>
                                      </p:stCondLst>
                                      <p:childTnLst>
                                        <p:set>
                                          <p:cBhvr>
                                            <p:cTn id="108" dur="1" fill="hold">
                                              <p:stCondLst>
                                                <p:cond delay="0"/>
                                              </p:stCondLst>
                                            </p:cTn>
                                            <p:tgtEl>
                                              <p:spTgt spid="14"/>
                                            </p:tgtEl>
                                            <p:attrNameLst>
                                              <p:attrName>style.visibility</p:attrName>
                                            </p:attrNameLst>
                                          </p:cBhvr>
                                          <p:to>
                                            <p:strVal val="visible"/>
                                          </p:to>
                                        </p:set>
                                        <p:animEffect transition="in" filter="wipe(up)">
                                          <p:cBhvr>
                                            <p:cTn id="109" dur="500"/>
                                            <p:tgtEl>
                                              <p:spTgt spid="14"/>
                                            </p:tgtEl>
                                          </p:cBhvr>
                                        </p:animEffect>
                                      </p:childTnLst>
                                    </p:cTn>
                                  </p:par>
                                  <p:par>
                                    <p:cTn id="110" presetID="2" presetClass="entr" presetSubtype="4" fill="hold" grpId="0" nodeType="withEffect">
                                      <p:stCondLst>
                                        <p:cond delay="250"/>
                                      </p:stCondLst>
                                      <p:childTnLst>
                                        <p:set>
                                          <p:cBhvr>
                                            <p:cTn id="111" dur="1" fill="hold">
                                              <p:stCondLst>
                                                <p:cond delay="0"/>
                                              </p:stCondLst>
                                            </p:cTn>
                                            <p:tgtEl>
                                              <p:spTgt spid="61"/>
                                            </p:tgtEl>
                                            <p:attrNameLst>
                                              <p:attrName>style.visibility</p:attrName>
                                            </p:attrNameLst>
                                          </p:cBhvr>
                                          <p:to>
                                            <p:strVal val="visible"/>
                                          </p:to>
                                        </p:set>
                                        <p:anim calcmode="lin" valueType="num">
                                          <p:cBhvr additive="base">
                                            <p:cTn id="112" dur="350" fill="hold"/>
                                            <p:tgtEl>
                                              <p:spTgt spid="61"/>
                                            </p:tgtEl>
                                            <p:attrNameLst>
                                              <p:attrName>ppt_x</p:attrName>
                                            </p:attrNameLst>
                                          </p:cBhvr>
                                          <p:tavLst>
                                            <p:tav tm="0">
                                              <p:val>
                                                <p:strVal val="#ppt_x"/>
                                              </p:val>
                                            </p:tav>
                                            <p:tav tm="100000">
                                              <p:val>
                                                <p:strVal val="#ppt_x"/>
                                              </p:val>
                                            </p:tav>
                                          </p:tavLst>
                                        </p:anim>
                                        <p:anim calcmode="lin" valueType="num">
                                          <p:cBhvr additive="base">
                                            <p:cTn id="113" dur="350" fill="hold"/>
                                            <p:tgtEl>
                                              <p:spTgt spid="61"/>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250"/>
                                      </p:stCondLst>
                                      <p:childTnLst>
                                        <p:set>
                                          <p:cBhvr>
                                            <p:cTn id="115" dur="1" fill="hold">
                                              <p:stCondLst>
                                                <p:cond delay="0"/>
                                              </p:stCondLst>
                                            </p:cTn>
                                            <p:tgtEl>
                                              <p:spTgt spid="8"/>
                                            </p:tgtEl>
                                            <p:attrNameLst>
                                              <p:attrName>style.visibility</p:attrName>
                                            </p:attrNameLst>
                                          </p:cBhvr>
                                          <p:to>
                                            <p:strVal val="visible"/>
                                          </p:to>
                                        </p:set>
                                        <p:anim calcmode="lin" valueType="num">
                                          <p:cBhvr additive="base">
                                            <p:cTn id="116" dur="350" fill="hold"/>
                                            <p:tgtEl>
                                              <p:spTgt spid="8"/>
                                            </p:tgtEl>
                                            <p:attrNameLst>
                                              <p:attrName>ppt_x</p:attrName>
                                            </p:attrNameLst>
                                          </p:cBhvr>
                                          <p:tavLst>
                                            <p:tav tm="0">
                                              <p:val>
                                                <p:strVal val="#ppt_x"/>
                                              </p:val>
                                            </p:tav>
                                            <p:tav tm="100000">
                                              <p:val>
                                                <p:strVal val="#ppt_x"/>
                                              </p:val>
                                            </p:tav>
                                          </p:tavLst>
                                        </p:anim>
                                        <p:anim calcmode="lin" valueType="num">
                                          <p:cBhvr additive="base">
                                            <p:cTn id="117" dur="350" fill="hold"/>
                                            <p:tgtEl>
                                              <p:spTgt spid="8"/>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250"/>
                                      </p:stCondLst>
                                      <p:childTnLst>
                                        <p:set>
                                          <p:cBhvr>
                                            <p:cTn id="119" dur="1" fill="hold">
                                              <p:stCondLst>
                                                <p:cond delay="0"/>
                                              </p:stCondLst>
                                            </p:cTn>
                                            <p:tgtEl>
                                              <p:spTgt spid="64"/>
                                            </p:tgtEl>
                                            <p:attrNameLst>
                                              <p:attrName>style.visibility</p:attrName>
                                            </p:attrNameLst>
                                          </p:cBhvr>
                                          <p:to>
                                            <p:strVal val="visible"/>
                                          </p:to>
                                        </p:set>
                                        <p:anim calcmode="lin" valueType="num">
                                          <p:cBhvr additive="base">
                                            <p:cTn id="120" dur="350" fill="hold"/>
                                            <p:tgtEl>
                                              <p:spTgt spid="64"/>
                                            </p:tgtEl>
                                            <p:attrNameLst>
                                              <p:attrName>ppt_x</p:attrName>
                                            </p:attrNameLst>
                                          </p:cBhvr>
                                          <p:tavLst>
                                            <p:tav tm="0">
                                              <p:val>
                                                <p:strVal val="#ppt_x"/>
                                              </p:val>
                                            </p:tav>
                                            <p:tav tm="100000">
                                              <p:val>
                                                <p:strVal val="#ppt_x"/>
                                              </p:val>
                                            </p:tav>
                                          </p:tavLst>
                                        </p:anim>
                                        <p:anim calcmode="lin" valueType="num">
                                          <p:cBhvr additive="base">
                                            <p:cTn id="121" dur="350" fill="hold"/>
                                            <p:tgtEl>
                                              <p:spTgt spid="64"/>
                                            </p:tgtEl>
                                            <p:attrNameLst>
                                              <p:attrName>ppt_y</p:attrName>
                                            </p:attrNameLst>
                                          </p:cBhvr>
                                          <p:tavLst>
                                            <p:tav tm="0">
                                              <p:val>
                                                <p:strVal val="1+#ppt_h/2"/>
                                              </p:val>
                                            </p:tav>
                                            <p:tav tm="100000">
                                              <p:val>
                                                <p:strVal val="#ppt_y"/>
                                              </p:val>
                                            </p:tav>
                                          </p:tavLst>
                                        </p:anim>
                                      </p:childTnLst>
                                    </p:cTn>
                                  </p:par>
                                </p:childTnLst>
                              </p:cTn>
                            </p:par>
                            <p:par>
                              <p:cTn id="122" fill="hold">
                                <p:stCondLst>
                                  <p:cond delay="9700"/>
                                </p:stCondLst>
                                <p:childTnLst>
                                  <p:par>
                                    <p:cTn id="123" presetID="16" presetClass="entr" presetSubtype="37" fill="hold" grpId="0" nodeType="afterEffect">
                                      <p:stCondLst>
                                        <p:cond delay="0"/>
                                      </p:stCondLst>
                                      <p:childTnLst>
                                        <p:set>
                                          <p:cBhvr>
                                            <p:cTn id="124" dur="1" fill="hold">
                                              <p:stCondLst>
                                                <p:cond delay="0"/>
                                              </p:stCondLst>
                                            </p:cTn>
                                            <p:tgtEl>
                                              <p:spTgt spid="18"/>
                                            </p:tgtEl>
                                            <p:attrNameLst>
                                              <p:attrName>style.visibility</p:attrName>
                                            </p:attrNameLst>
                                          </p:cBhvr>
                                          <p:to>
                                            <p:strVal val="visible"/>
                                          </p:to>
                                        </p:set>
                                        <p:animEffect transition="in" filter="barn(outVertical)">
                                          <p:cBhvr>
                                            <p:cTn id="125" dur="400"/>
                                            <p:tgtEl>
                                              <p:spTgt spid="18"/>
                                            </p:tgtEl>
                                          </p:cBhvr>
                                        </p:animEffect>
                                      </p:childTnLst>
                                    </p:cTn>
                                  </p:par>
                                </p:childTnLst>
                              </p:cTn>
                            </p:par>
                            <p:par>
                              <p:cTn id="126" fill="hold">
                                <p:stCondLst>
                                  <p:cond delay="10100"/>
                                </p:stCondLst>
                                <p:childTnLst>
                                  <p:par>
                                    <p:cTn id="127" presetID="2" presetClass="entr" presetSubtype="1" fill="hold" nodeType="afterEffect">
                                      <p:stCondLst>
                                        <p:cond delay="0"/>
                                      </p:stCondLst>
                                      <p:childTnLst>
                                        <p:set>
                                          <p:cBhvr>
                                            <p:cTn id="128" dur="1" fill="hold">
                                              <p:stCondLst>
                                                <p:cond delay="0"/>
                                              </p:stCondLst>
                                            </p:cTn>
                                            <p:tgtEl>
                                              <p:spTgt spid="48"/>
                                            </p:tgtEl>
                                            <p:attrNameLst>
                                              <p:attrName>style.visibility</p:attrName>
                                            </p:attrNameLst>
                                          </p:cBhvr>
                                          <p:to>
                                            <p:strVal val="visible"/>
                                          </p:to>
                                        </p:set>
                                        <p:anim calcmode="lin" valueType="num">
                                          <p:cBhvr additive="base">
                                            <p:cTn id="129" dur="400" fill="hold"/>
                                            <p:tgtEl>
                                              <p:spTgt spid="48"/>
                                            </p:tgtEl>
                                            <p:attrNameLst>
                                              <p:attrName>ppt_x</p:attrName>
                                            </p:attrNameLst>
                                          </p:cBhvr>
                                          <p:tavLst>
                                            <p:tav tm="0">
                                              <p:val>
                                                <p:strVal val="#ppt_x"/>
                                              </p:val>
                                            </p:tav>
                                            <p:tav tm="100000">
                                              <p:val>
                                                <p:strVal val="#ppt_x"/>
                                              </p:val>
                                            </p:tav>
                                          </p:tavLst>
                                        </p:anim>
                                        <p:anim calcmode="lin" valueType="num">
                                          <p:cBhvr additive="base">
                                            <p:cTn id="130" dur="400" fill="hold"/>
                                            <p:tgtEl>
                                              <p:spTgt spid="48"/>
                                            </p:tgtEl>
                                            <p:attrNameLst>
                                              <p:attrName>ppt_y</p:attrName>
                                            </p:attrNameLst>
                                          </p:cBhvr>
                                          <p:tavLst>
                                            <p:tav tm="0">
                                              <p:val>
                                                <p:strVal val="0-#ppt_h/2"/>
                                              </p:val>
                                            </p:tav>
                                            <p:tav tm="100000">
                                              <p:val>
                                                <p:strVal val="#ppt_y"/>
                                              </p:val>
                                            </p:tav>
                                          </p:tavLst>
                                        </p:anim>
                                      </p:childTnLst>
                                    </p:cTn>
                                  </p:par>
                                </p:childTnLst>
                              </p:cTn>
                            </p:par>
                            <p:par>
                              <p:cTn id="131" fill="hold">
                                <p:stCondLst>
                                  <p:cond delay="10500"/>
                                </p:stCondLst>
                                <p:childTnLst>
                                  <p:par>
                                    <p:cTn id="132" presetID="22" presetClass="entr" presetSubtype="1" fill="hold" nodeType="afterEffect">
                                      <p:stCondLst>
                                        <p:cond delay="0"/>
                                      </p:stCondLst>
                                      <p:childTnLst>
                                        <p:set>
                                          <p:cBhvr>
                                            <p:cTn id="133" dur="1" fill="hold">
                                              <p:stCondLst>
                                                <p:cond delay="0"/>
                                              </p:stCondLst>
                                            </p:cTn>
                                            <p:tgtEl>
                                              <p:spTgt spid="13"/>
                                            </p:tgtEl>
                                            <p:attrNameLst>
                                              <p:attrName>style.visibility</p:attrName>
                                            </p:attrNameLst>
                                          </p:cBhvr>
                                          <p:to>
                                            <p:strVal val="visible"/>
                                          </p:to>
                                        </p:set>
                                        <p:animEffect transition="in" filter="wipe(up)">
                                          <p:cBhvr>
                                            <p:cTn id="134" dur="500"/>
                                            <p:tgtEl>
                                              <p:spTgt spid="13"/>
                                            </p:tgtEl>
                                          </p:cBhvr>
                                        </p:animEffect>
                                      </p:childTnLst>
                                    </p:cTn>
                                  </p:par>
                                  <p:par>
                                    <p:cTn id="135" presetID="2" presetClass="entr" presetSubtype="4" fill="hold" grpId="0" nodeType="withEffect">
                                      <p:stCondLst>
                                        <p:cond delay="250"/>
                                      </p:stCondLst>
                                      <p:childTnLst>
                                        <p:set>
                                          <p:cBhvr>
                                            <p:cTn id="136" dur="1" fill="hold">
                                              <p:stCondLst>
                                                <p:cond delay="0"/>
                                              </p:stCondLst>
                                            </p:cTn>
                                            <p:tgtEl>
                                              <p:spTgt spid="60"/>
                                            </p:tgtEl>
                                            <p:attrNameLst>
                                              <p:attrName>style.visibility</p:attrName>
                                            </p:attrNameLst>
                                          </p:cBhvr>
                                          <p:to>
                                            <p:strVal val="visible"/>
                                          </p:to>
                                        </p:set>
                                        <p:anim calcmode="lin" valueType="num">
                                          <p:cBhvr additive="base">
                                            <p:cTn id="137" dur="350" fill="hold"/>
                                            <p:tgtEl>
                                              <p:spTgt spid="60"/>
                                            </p:tgtEl>
                                            <p:attrNameLst>
                                              <p:attrName>ppt_x</p:attrName>
                                            </p:attrNameLst>
                                          </p:cBhvr>
                                          <p:tavLst>
                                            <p:tav tm="0">
                                              <p:val>
                                                <p:strVal val="#ppt_x"/>
                                              </p:val>
                                            </p:tav>
                                            <p:tav tm="100000">
                                              <p:val>
                                                <p:strVal val="#ppt_x"/>
                                              </p:val>
                                            </p:tav>
                                          </p:tavLst>
                                        </p:anim>
                                        <p:anim calcmode="lin" valueType="num">
                                          <p:cBhvr additive="base">
                                            <p:cTn id="138" dur="350" fill="hold"/>
                                            <p:tgtEl>
                                              <p:spTgt spid="60"/>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250"/>
                                      </p:stCondLst>
                                      <p:childTnLst>
                                        <p:set>
                                          <p:cBhvr>
                                            <p:cTn id="140" dur="1" fill="hold">
                                              <p:stCondLst>
                                                <p:cond delay="0"/>
                                              </p:stCondLst>
                                            </p:cTn>
                                            <p:tgtEl>
                                              <p:spTgt spid="9"/>
                                            </p:tgtEl>
                                            <p:attrNameLst>
                                              <p:attrName>style.visibility</p:attrName>
                                            </p:attrNameLst>
                                          </p:cBhvr>
                                          <p:to>
                                            <p:strVal val="visible"/>
                                          </p:to>
                                        </p:set>
                                        <p:anim calcmode="lin" valueType="num">
                                          <p:cBhvr additive="base">
                                            <p:cTn id="141" dur="350" fill="hold"/>
                                            <p:tgtEl>
                                              <p:spTgt spid="9"/>
                                            </p:tgtEl>
                                            <p:attrNameLst>
                                              <p:attrName>ppt_x</p:attrName>
                                            </p:attrNameLst>
                                          </p:cBhvr>
                                          <p:tavLst>
                                            <p:tav tm="0">
                                              <p:val>
                                                <p:strVal val="#ppt_x"/>
                                              </p:val>
                                            </p:tav>
                                            <p:tav tm="100000">
                                              <p:val>
                                                <p:strVal val="#ppt_x"/>
                                              </p:val>
                                            </p:tav>
                                          </p:tavLst>
                                        </p:anim>
                                        <p:anim calcmode="lin" valueType="num">
                                          <p:cBhvr additive="base">
                                            <p:cTn id="142" dur="350" fill="hold"/>
                                            <p:tgtEl>
                                              <p:spTgt spid="9"/>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250"/>
                                      </p:stCondLst>
                                      <p:childTnLst>
                                        <p:set>
                                          <p:cBhvr>
                                            <p:cTn id="144" dur="1" fill="hold">
                                              <p:stCondLst>
                                                <p:cond delay="0"/>
                                              </p:stCondLst>
                                            </p:cTn>
                                            <p:tgtEl>
                                              <p:spTgt spid="63"/>
                                            </p:tgtEl>
                                            <p:attrNameLst>
                                              <p:attrName>style.visibility</p:attrName>
                                            </p:attrNameLst>
                                          </p:cBhvr>
                                          <p:to>
                                            <p:strVal val="visible"/>
                                          </p:to>
                                        </p:set>
                                        <p:anim calcmode="lin" valueType="num">
                                          <p:cBhvr additive="base">
                                            <p:cTn id="145" dur="350" fill="hold"/>
                                            <p:tgtEl>
                                              <p:spTgt spid="63"/>
                                            </p:tgtEl>
                                            <p:attrNameLst>
                                              <p:attrName>ppt_x</p:attrName>
                                            </p:attrNameLst>
                                          </p:cBhvr>
                                          <p:tavLst>
                                            <p:tav tm="0">
                                              <p:val>
                                                <p:strVal val="#ppt_x"/>
                                              </p:val>
                                            </p:tav>
                                            <p:tav tm="100000">
                                              <p:val>
                                                <p:strVal val="#ppt_x"/>
                                              </p:val>
                                            </p:tav>
                                          </p:tavLst>
                                        </p:anim>
                                        <p:anim calcmode="lin" valueType="num">
                                          <p:cBhvr additive="base">
                                            <p:cTn id="146" dur="350" fill="hold"/>
                                            <p:tgtEl>
                                              <p:spTgt spid="63"/>
                                            </p:tgtEl>
                                            <p:attrNameLst>
                                              <p:attrName>ppt_y</p:attrName>
                                            </p:attrNameLst>
                                          </p:cBhvr>
                                          <p:tavLst>
                                            <p:tav tm="0">
                                              <p:val>
                                                <p:strVal val="1+#ppt_h/2"/>
                                              </p:val>
                                            </p:tav>
                                            <p:tav tm="100000">
                                              <p:val>
                                                <p:strVal val="#ppt_y"/>
                                              </p:val>
                                            </p:tav>
                                          </p:tavLst>
                                        </p:anim>
                                      </p:childTnLst>
                                    </p:cTn>
                                  </p:par>
                                </p:childTnLst>
                              </p:cTn>
                            </p:par>
                            <p:par>
                              <p:cTn id="147" fill="hold">
                                <p:stCondLst>
                                  <p:cond delay="11100"/>
                                </p:stCondLst>
                                <p:childTnLst>
                                  <p:par>
                                    <p:cTn id="148" presetID="16" presetClass="entr" presetSubtype="37" fill="hold" grpId="0" nodeType="afterEffect">
                                      <p:stCondLst>
                                        <p:cond delay="0"/>
                                      </p:stCondLst>
                                      <p:childTnLst>
                                        <p:set>
                                          <p:cBhvr>
                                            <p:cTn id="149" dur="1" fill="hold">
                                              <p:stCondLst>
                                                <p:cond delay="0"/>
                                              </p:stCondLst>
                                            </p:cTn>
                                            <p:tgtEl>
                                              <p:spTgt spid="19"/>
                                            </p:tgtEl>
                                            <p:attrNameLst>
                                              <p:attrName>style.visibility</p:attrName>
                                            </p:attrNameLst>
                                          </p:cBhvr>
                                          <p:to>
                                            <p:strVal val="visible"/>
                                          </p:to>
                                        </p:set>
                                        <p:animEffect transition="in" filter="barn(outVertical)">
                                          <p:cBhvr>
                                            <p:cTn id="150" dur="4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5" grpId="0" animBg="1"/>
          <p:bldP spid="16" grpId="0" animBg="1"/>
          <p:bldP spid="17" grpId="0" animBg="1"/>
          <p:bldP spid="18" grpId="0" animBg="1"/>
          <p:bldP spid="19"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0"/>
          <p:cNvSpPr/>
          <p:nvPr/>
        </p:nvSpPr>
        <p:spPr>
          <a:xfrm>
            <a:off x="6707820" y="2674542"/>
            <a:ext cx="2436180" cy="821332"/>
          </a:xfrm>
          <a:prstGeom prst="rect">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p>
        </p:txBody>
      </p:sp>
      <p:sp>
        <p:nvSpPr>
          <p:cNvPr id="5" name="Rectangle 71"/>
          <p:cNvSpPr/>
          <p:nvPr/>
        </p:nvSpPr>
        <p:spPr>
          <a:xfrm>
            <a:off x="7698348" y="3490844"/>
            <a:ext cx="1445653" cy="821332"/>
          </a:xfrm>
          <a:prstGeom prst="rect">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1"/>
          </a:p>
        </p:txBody>
      </p:sp>
      <p:sp>
        <p:nvSpPr>
          <p:cNvPr id="6" name="椭圆 5"/>
          <p:cNvSpPr/>
          <p:nvPr/>
        </p:nvSpPr>
        <p:spPr>
          <a:xfrm>
            <a:off x="5115801" y="1023650"/>
            <a:ext cx="2118464" cy="2118464"/>
          </a:xfrm>
          <a:prstGeom prst="ellipse">
            <a:avLst/>
          </a:prstGeom>
          <a:blipFill>
            <a:blip r:embed="rId3" cstate="print">
              <a:extLst>
                <a:ext uri="{28A0092B-C50C-407E-A947-70E740481C1C}">
                  <a14:useLocalDpi xmlns:a14="http://schemas.microsoft.com/office/drawing/2010/main"/>
                </a:ext>
              </a:extLst>
            </a:blip>
            <a:srcRect/>
            <a:stretch>
              <a:fillRect/>
            </a:stretch>
          </a:blipFill>
          <a:ln w="88900" cmpd="sng">
            <a:solidFill>
              <a:srgbClr val="FFC5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7" name="椭圆 6"/>
          <p:cNvSpPr/>
          <p:nvPr/>
        </p:nvSpPr>
        <p:spPr>
          <a:xfrm>
            <a:off x="4358577" y="1670406"/>
            <a:ext cx="1238221" cy="1238221"/>
          </a:xfrm>
          <a:prstGeom prst="ellipse">
            <a:avLst/>
          </a:prstGeom>
          <a:blipFill>
            <a:blip r:embed="rId4" cstate="print">
              <a:extLst>
                <a:ext uri="{28A0092B-C50C-407E-A947-70E740481C1C}">
                  <a14:useLocalDpi xmlns:a14="http://schemas.microsoft.com/office/drawing/2010/main"/>
                </a:ext>
              </a:extLst>
            </a:blip>
            <a:srcRect/>
            <a:stretch>
              <a:fillRect/>
            </a:stretch>
          </a:blipFill>
          <a:ln w="88900" cmpd="sng">
            <a:solidFill>
              <a:srgbClr val="F18D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8" name="椭圆 7"/>
          <p:cNvSpPr/>
          <p:nvPr/>
        </p:nvSpPr>
        <p:spPr>
          <a:xfrm>
            <a:off x="3928158" y="2684025"/>
            <a:ext cx="2118464" cy="2118464"/>
          </a:xfrm>
          <a:prstGeom prst="ellipse">
            <a:avLst/>
          </a:prstGeom>
          <a:blipFill>
            <a:blip r:embed="rId5" cstate="print">
              <a:extLst>
                <a:ext uri="{28A0092B-C50C-407E-A947-70E740481C1C}">
                  <a14:useLocalDpi xmlns:a14="http://schemas.microsoft.com/office/drawing/2010/main"/>
                </a:ext>
              </a:extLst>
            </a:blip>
            <a:srcRect/>
            <a:stretch>
              <a:fillRect/>
            </a:stretch>
          </a:blipFill>
          <a:ln w="88900" cmpd="sng">
            <a:solidFill>
              <a:srgbClr val="FFC5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9" name="椭圆 8"/>
          <p:cNvSpPr/>
          <p:nvPr/>
        </p:nvSpPr>
        <p:spPr>
          <a:xfrm>
            <a:off x="5596797" y="2357950"/>
            <a:ext cx="1239300" cy="1239300"/>
          </a:xfrm>
          <a:prstGeom prst="ellipse">
            <a:avLst/>
          </a:prstGeom>
          <a:blipFill>
            <a:blip r:embed="rId6" cstate="print">
              <a:extLst>
                <a:ext uri="{28A0092B-C50C-407E-A947-70E740481C1C}">
                  <a14:useLocalDpi xmlns:a14="http://schemas.microsoft.com/office/drawing/2010/main"/>
                </a:ext>
              </a:extLst>
            </a:blip>
            <a:srcRect/>
            <a:stretch>
              <a:fillRect/>
            </a:stretch>
          </a:blipFill>
          <a:ln w="88900" cmpd="sng">
            <a:solidFill>
              <a:srgbClr val="FFC5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10" name="椭圆 9"/>
          <p:cNvSpPr/>
          <p:nvPr/>
        </p:nvSpPr>
        <p:spPr>
          <a:xfrm>
            <a:off x="6373345" y="2973566"/>
            <a:ext cx="2118464" cy="2118464"/>
          </a:xfrm>
          <a:prstGeom prst="ellipse">
            <a:avLst/>
          </a:prstGeom>
          <a:blipFill>
            <a:blip r:embed="rId7" cstate="print">
              <a:extLst>
                <a:ext uri="{28A0092B-C50C-407E-A947-70E740481C1C}">
                  <a14:useLocalDpi xmlns:a14="http://schemas.microsoft.com/office/drawing/2010/main"/>
                </a:ext>
              </a:extLst>
            </a:blip>
            <a:srcRect/>
            <a:stretch>
              <a:fillRect/>
            </a:stretch>
          </a:blipFill>
          <a:ln w="88900" cmpd="sng">
            <a:solidFill>
              <a:srgbClr val="FFC5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11" name="椭圆 10"/>
          <p:cNvSpPr/>
          <p:nvPr/>
        </p:nvSpPr>
        <p:spPr>
          <a:xfrm>
            <a:off x="5378116" y="3665684"/>
            <a:ext cx="1238221" cy="1238221"/>
          </a:xfrm>
          <a:prstGeom prst="ellipse">
            <a:avLst/>
          </a:prstGeom>
          <a:blipFill>
            <a:blip r:embed="rId8" cstate="print">
              <a:extLst>
                <a:ext uri="{28A0092B-C50C-407E-A947-70E740481C1C}">
                  <a14:useLocalDpi xmlns:a14="http://schemas.microsoft.com/office/drawing/2010/main"/>
                </a:ext>
              </a:extLst>
            </a:blip>
            <a:srcRect/>
            <a:stretch>
              <a:fillRect/>
            </a:stretch>
          </a:blipFill>
          <a:ln w="88900" cmpd="sng">
            <a:solidFill>
              <a:srgbClr val="F18D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12" name="椭圆 11"/>
          <p:cNvSpPr/>
          <p:nvPr/>
        </p:nvSpPr>
        <p:spPr>
          <a:xfrm>
            <a:off x="6734256" y="1989412"/>
            <a:ext cx="1238221" cy="1238221"/>
          </a:xfrm>
          <a:prstGeom prst="ellipse">
            <a:avLst/>
          </a:prstGeom>
          <a:blipFill>
            <a:blip r:embed="rId9" cstate="print">
              <a:extLst>
                <a:ext uri="{28A0092B-C50C-407E-A947-70E740481C1C}">
                  <a14:useLocalDpi xmlns:a14="http://schemas.microsoft.com/office/drawing/2010/main"/>
                </a:ext>
              </a:extLst>
            </a:blip>
            <a:srcRect/>
            <a:stretch>
              <a:fillRect/>
            </a:stretch>
          </a:blipFill>
          <a:ln w="88900" cmpd="sng">
            <a:solidFill>
              <a:srgbClr val="F18D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13" name="文本框 11"/>
          <p:cNvSpPr txBox="1"/>
          <p:nvPr/>
        </p:nvSpPr>
        <p:spPr>
          <a:xfrm>
            <a:off x="1471230" y="1666247"/>
            <a:ext cx="1031051" cy="346249"/>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4" name="矩形 13"/>
          <p:cNvSpPr/>
          <p:nvPr/>
        </p:nvSpPr>
        <p:spPr>
          <a:xfrm>
            <a:off x="1471230" y="1995962"/>
            <a:ext cx="2368014" cy="633315"/>
          </a:xfrm>
          <a:prstGeom prst="rect">
            <a:avLst/>
          </a:prstGeom>
        </p:spPr>
        <p:txBody>
          <a:bodyPr wrap="square">
            <a:spAutoFit/>
          </a:bodyPr>
          <a:lstStyle/>
          <a:p>
            <a:pPr>
              <a:lnSpc>
                <a:spcPct val="120000"/>
              </a:lnSpc>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在此录入上述图表的分析说明，在此录入上述图表的分析说明，在此录入上述图表的综合分析说明。</a:t>
            </a:r>
            <a:endParaRPr lang="zh-CN" altLang="en-US" sz="1000" dirty="0">
              <a:solidFill>
                <a:schemeClr val="tx1">
                  <a:lumMod val="65000"/>
                  <a:lumOff val="35000"/>
                </a:schemeClr>
              </a:solidFill>
              <a:ea typeface="微软雅黑" panose="020B0503020204020204" pitchFamily="34" charset="-122"/>
            </a:endParaRPr>
          </a:p>
        </p:txBody>
      </p:sp>
      <p:sp>
        <p:nvSpPr>
          <p:cNvPr id="15" name="文本框 11"/>
          <p:cNvSpPr txBox="1"/>
          <p:nvPr/>
        </p:nvSpPr>
        <p:spPr>
          <a:xfrm>
            <a:off x="1471230" y="2783259"/>
            <a:ext cx="1031051" cy="346249"/>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6" name="矩形 15"/>
          <p:cNvSpPr/>
          <p:nvPr/>
        </p:nvSpPr>
        <p:spPr>
          <a:xfrm>
            <a:off x="1471230" y="3112973"/>
            <a:ext cx="2368014" cy="448649"/>
          </a:xfrm>
          <a:prstGeom prst="rect">
            <a:avLst/>
          </a:prstGeom>
        </p:spPr>
        <p:txBody>
          <a:bodyPr wrap="square">
            <a:spAutoFit/>
          </a:bodyPr>
          <a:lstStyle/>
          <a:p>
            <a:pPr>
              <a:lnSpc>
                <a:spcPct val="120000"/>
              </a:lnSpc>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在此录入上述图表的分析说明，在此录入上述图表的分析说明。</a:t>
            </a:r>
            <a:endParaRPr lang="zh-CN" altLang="en-US" sz="1000" dirty="0">
              <a:solidFill>
                <a:schemeClr val="tx1">
                  <a:lumMod val="65000"/>
                  <a:lumOff val="35000"/>
                </a:schemeClr>
              </a:solidFill>
              <a:ea typeface="微软雅黑" panose="020B0503020204020204" pitchFamily="34" charset="-122"/>
            </a:endParaRPr>
          </a:p>
        </p:txBody>
      </p:sp>
      <p:sp>
        <p:nvSpPr>
          <p:cNvPr id="17" name="文本框 11"/>
          <p:cNvSpPr txBox="1"/>
          <p:nvPr/>
        </p:nvSpPr>
        <p:spPr>
          <a:xfrm>
            <a:off x="1471230" y="3720619"/>
            <a:ext cx="1031051" cy="346249"/>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8" name="矩形 17"/>
          <p:cNvSpPr/>
          <p:nvPr/>
        </p:nvSpPr>
        <p:spPr>
          <a:xfrm>
            <a:off x="1471230" y="4050334"/>
            <a:ext cx="2368014" cy="633315"/>
          </a:xfrm>
          <a:prstGeom prst="rect">
            <a:avLst/>
          </a:prstGeom>
        </p:spPr>
        <p:txBody>
          <a:bodyPr wrap="square">
            <a:spAutoFit/>
          </a:bodyPr>
          <a:lstStyle/>
          <a:p>
            <a:pPr>
              <a:lnSpc>
                <a:spcPct val="120000"/>
              </a:lnSpc>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在此录入上述图表的分析说明，在此录入上述图表的分析说明，在此录入上述图表的综合分析说明。</a:t>
            </a:r>
            <a:endParaRPr lang="zh-CN" altLang="en-US" sz="1000" dirty="0">
              <a:solidFill>
                <a:schemeClr val="tx1">
                  <a:lumMod val="65000"/>
                  <a:lumOff val="35000"/>
                </a:schemeClr>
              </a:solidFill>
              <a:ea typeface="微软雅黑" panose="020B0503020204020204" pitchFamily="34" charset="-122"/>
            </a:endParaRPr>
          </a:p>
        </p:txBody>
      </p:sp>
      <p:grpSp>
        <p:nvGrpSpPr>
          <p:cNvPr id="19" name="组合 18"/>
          <p:cNvGrpSpPr/>
          <p:nvPr/>
        </p:nvGrpSpPr>
        <p:grpSpPr>
          <a:xfrm>
            <a:off x="848465" y="3748099"/>
            <a:ext cx="531410" cy="531410"/>
            <a:chOff x="641132" y="4608587"/>
            <a:chExt cx="708547" cy="708547"/>
          </a:xfrm>
        </p:grpSpPr>
        <p:sp>
          <p:nvSpPr>
            <p:cNvPr id="20" name="椭圆 19"/>
            <p:cNvSpPr/>
            <p:nvPr/>
          </p:nvSpPr>
          <p:spPr>
            <a:xfrm>
              <a:off x="641132" y="4608587"/>
              <a:ext cx="708547" cy="708547"/>
            </a:xfrm>
            <a:prstGeom prst="ellipse">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21" name="Freeform 23"/>
            <p:cNvSpPr>
              <a:spLocks noEditPoints="1"/>
            </p:cNvSpPr>
            <p:nvPr/>
          </p:nvSpPr>
          <p:spPr bwMode="auto">
            <a:xfrm>
              <a:off x="750136"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051"/>
            </a:p>
          </p:txBody>
        </p:sp>
      </p:grpSp>
      <p:grpSp>
        <p:nvGrpSpPr>
          <p:cNvPr id="22" name="组合 21"/>
          <p:cNvGrpSpPr/>
          <p:nvPr/>
        </p:nvGrpSpPr>
        <p:grpSpPr>
          <a:xfrm>
            <a:off x="848465" y="2812792"/>
            <a:ext cx="531410" cy="531410"/>
            <a:chOff x="641132" y="3404521"/>
            <a:chExt cx="708547" cy="708547"/>
          </a:xfrm>
        </p:grpSpPr>
        <p:sp>
          <p:nvSpPr>
            <p:cNvPr id="23" name="椭圆 22"/>
            <p:cNvSpPr/>
            <p:nvPr/>
          </p:nvSpPr>
          <p:spPr>
            <a:xfrm>
              <a:off x="641132" y="3404521"/>
              <a:ext cx="708547" cy="708547"/>
            </a:xfrm>
            <a:prstGeom prst="ellipse">
              <a:avLst/>
            </a:prstGeom>
            <a:solidFill>
              <a:srgbClr val="FFC5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24" name="Freeform 17"/>
            <p:cNvSpPr>
              <a:spLocks noEditPoints="1"/>
            </p:cNvSpPr>
            <p:nvPr/>
          </p:nvSpPr>
          <p:spPr bwMode="auto">
            <a:xfrm>
              <a:off x="810080" y="3543012"/>
              <a:ext cx="370650" cy="431565"/>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bg1"/>
            </a:solidFill>
            <a:ln w="9525">
              <a:noFill/>
              <a:round/>
              <a:headEnd/>
              <a:tailEnd/>
            </a:ln>
          </p:spPr>
          <p:txBody>
            <a:bodyPr/>
            <a:lstStyle/>
            <a:p>
              <a:pPr>
                <a:defRPr/>
              </a:pPr>
              <a:endParaRPr lang="en-US" sz="1051"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48465" y="1702405"/>
            <a:ext cx="531410" cy="531410"/>
            <a:chOff x="641132" y="1897168"/>
            <a:chExt cx="708547" cy="708547"/>
          </a:xfrm>
        </p:grpSpPr>
        <p:sp>
          <p:nvSpPr>
            <p:cNvPr id="26" name="椭圆 25"/>
            <p:cNvSpPr/>
            <p:nvPr/>
          </p:nvSpPr>
          <p:spPr>
            <a:xfrm>
              <a:off x="641132" y="1897168"/>
              <a:ext cx="708547" cy="708547"/>
            </a:xfrm>
            <a:prstGeom prst="ellipse">
              <a:avLst/>
            </a:prstGeom>
            <a:solidFill>
              <a:srgbClr val="F18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1" dirty="0">
                <a:ea typeface="微软雅黑" panose="020B0503020204020204" pitchFamily="34" charset="-122"/>
              </a:endParaRPr>
            </a:p>
          </p:txBody>
        </p:sp>
        <p:sp>
          <p:nvSpPr>
            <p:cNvPr id="27" name="Freeform 102"/>
            <p:cNvSpPr>
              <a:spLocks/>
            </p:cNvSpPr>
            <p:nvPr/>
          </p:nvSpPr>
          <p:spPr bwMode="auto">
            <a:xfrm>
              <a:off x="776861" y="2048990"/>
              <a:ext cx="437089" cy="383636"/>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sz="1051"/>
            </a:p>
          </p:txBody>
        </p:sp>
      </p:grpSp>
      <p:sp>
        <p:nvSpPr>
          <p:cNvPr id="28" name="矩形 27"/>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发展规划</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29" name="矩形 28"/>
          <p:cNvSpPr/>
          <p:nvPr/>
        </p:nvSpPr>
        <p:spPr>
          <a:xfrm>
            <a:off x="3683053" y="391765"/>
            <a:ext cx="1825051" cy="307777"/>
          </a:xfrm>
          <a:prstGeom prst="rect">
            <a:avLst/>
          </a:prstGeom>
        </p:spPr>
        <p:txBody>
          <a:bodyPr wrap="none">
            <a:spAutoFit/>
          </a:bodyPr>
          <a:lstStyle/>
          <a:p>
            <a:r>
              <a:rPr lang="en-US" altLang="zh-CN" sz="1400" dirty="0"/>
              <a:t>The development plan</a:t>
            </a:r>
          </a:p>
        </p:txBody>
      </p:sp>
      <p:cxnSp>
        <p:nvCxnSpPr>
          <p:cNvPr id="30" name="直接连接符 29"/>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10"/>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10"/>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2918042150"/>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right)">
                                          <p:cBhvr>
                                            <p:cTn id="7" dur="1000"/>
                                            <p:tgtEl>
                                              <p:spTgt spid="30"/>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10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28"/>
                                            </p:tgtEl>
                                            <p:attrNameLst>
                                              <p:attrName>style.visibility</p:attrName>
                                            </p:attrNameLst>
                                          </p:cBhvr>
                                          <p:to>
                                            <p:strVal val="visible"/>
                                          </p:to>
                                        </p:set>
                                        <p:anim calcmode="lin" valueType="num" p14:bounceEnd="72000">
                                          <p:cBhvr additive="base">
                                            <p:cTn id="15" dur="1000" fill="hold"/>
                                            <p:tgtEl>
                                              <p:spTgt spid="28"/>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29"/>
                                            </p:tgtEl>
                                            <p:attrNameLst>
                                              <p:attrName>style.visibility</p:attrName>
                                            </p:attrNameLst>
                                          </p:cBhvr>
                                          <p:to>
                                            <p:strVal val="visible"/>
                                          </p:to>
                                        </p:set>
                                        <p:anim calcmode="lin" valueType="num" p14:bounceEnd="72000">
                                          <p:cBhvr additive="base">
                                            <p:cTn id="20" dur="1000" fill="hold"/>
                                            <p:tgtEl>
                                              <p:spTgt spid="29"/>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22" presetClass="entr" presetSubtype="2" fill="hold" grpId="0" nodeType="afterEffect">
                                      <p:stCondLst>
                                        <p:cond delay="25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1000"/>
                                            <p:tgtEl>
                                              <p:spTgt spid="4"/>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5"/>
                                            </p:tgtEl>
                                            <p:attrNameLst>
                                              <p:attrName>style.visibility</p:attrName>
                                            </p:attrNameLst>
                                          </p:cBhvr>
                                          <p:to>
                                            <p:strVal val="visible"/>
                                          </p:to>
                                        </p:set>
                                        <p:animEffect transition="in" filter="wipe(right)">
                                          <p:cBhvr>
                                            <p:cTn id="28" dur="1000"/>
                                            <p:tgtEl>
                                              <p:spTgt spid="5"/>
                                            </p:tgtEl>
                                          </p:cBhvr>
                                        </p:animEffect>
                                      </p:childTnLst>
                                    </p:cTn>
                                  </p:par>
                                  <p:par>
                                    <p:cTn id="29" presetID="2" presetClass="entr" presetSubtype="2" fill="hold" grpId="0" nodeType="withEffect">
                                      <p:stCondLst>
                                        <p:cond delay="5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8" presetClass="emph" presetSubtype="0" fill="hold" grpId="1" nodeType="withEffect">
                                      <p:stCondLst>
                                        <p:cond delay="250"/>
                                      </p:stCondLst>
                                      <p:childTnLst>
                                        <p:animRot by="21600000">
                                          <p:cBhvr>
                                            <p:cTn id="34" dur="1500" fill="hold"/>
                                            <p:tgtEl>
                                              <p:spTgt spid="9"/>
                                            </p:tgtEl>
                                            <p:attrNameLst>
                                              <p:attrName>r</p:attrName>
                                            </p:attrNameLst>
                                          </p:cBhvr>
                                        </p:animRot>
                                      </p:childTnLst>
                                    </p:cTn>
                                  </p:par>
                                  <p:par>
                                    <p:cTn id="35" presetID="2" presetClass="entr" presetSubtype="2" fill="hold" grpId="0" nodeType="withEffect">
                                      <p:stCondLst>
                                        <p:cond delay="75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8" presetClass="emph" presetSubtype="0" fill="hold" grpId="1" nodeType="withEffect">
                                      <p:stCondLst>
                                        <p:cond delay="500"/>
                                      </p:stCondLst>
                                      <p:childTnLst>
                                        <p:animRot by="21600000">
                                          <p:cBhvr>
                                            <p:cTn id="40" dur="1500" fill="hold"/>
                                            <p:tgtEl>
                                              <p:spTgt spid="10"/>
                                            </p:tgtEl>
                                            <p:attrNameLst>
                                              <p:attrName>r</p:attrName>
                                            </p:attrNameLst>
                                          </p:cBhvr>
                                        </p:animRot>
                                      </p:childTnLst>
                                    </p:cTn>
                                  </p:par>
                                  <p:par>
                                    <p:cTn id="41" presetID="2" presetClass="entr" presetSubtype="3" fill="hold" grpId="0" nodeType="withEffect">
                                      <p:stCondLst>
                                        <p:cond delay="10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0-#ppt_h/2"/>
                                              </p:val>
                                            </p:tav>
                                            <p:tav tm="100000">
                                              <p:val>
                                                <p:strVal val="#ppt_y"/>
                                              </p:val>
                                            </p:tav>
                                          </p:tavLst>
                                        </p:anim>
                                      </p:childTnLst>
                                    </p:cTn>
                                  </p:par>
                                  <p:par>
                                    <p:cTn id="45" presetID="8" presetClass="emph" presetSubtype="0" fill="hold" grpId="1" nodeType="withEffect">
                                      <p:stCondLst>
                                        <p:cond delay="750"/>
                                      </p:stCondLst>
                                      <p:childTnLst>
                                        <p:animRot by="21600000">
                                          <p:cBhvr>
                                            <p:cTn id="46" dur="1500" fill="hold"/>
                                            <p:tgtEl>
                                              <p:spTgt spid="6"/>
                                            </p:tgtEl>
                                            <p:attrNameLst>
                                              <p:attrName>r</p:attrName>
                                            </p:attrNameLst>
                                          </p:cBhvr>
                                        </p:animRot>
                                      </p:childTnLst>
                                    </p:cTn>
                                  </p:par>
                                  <p:par>
                                    <p:cTn id="47" presetID="2" presetClass="entr" presetSubtype="4" fill="hold" grpId="0" nodeType="withEffect">
                                      <p:stCondLst>
                                        <p:cond delay="100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par>
                                    <p:cTn id="51" presetID="8" presetClass="emph" presetSubtype="0" fill="hold" grpId="1" nodeType="withEffect">
                                      <p:stCondLst>
                                        <p:cond delay="750"/>
                                      </p:stCondLst>
                                      <p:childTnLst>
                                        <p:animRot by="21600000">
                                          <p:cBhvr>
                                            <p:cTn id="52" dur="1500" fill="hold"/>
                                            <p:tgtEl>
                                              <p:spTgt spid="8"/>
                                            </p:tgtEl>
                                            <p:attrNameLst>
                                              <p:attrName>r</p:attrName>
                                            </p:attrNameLst>
                                          </p:cBhvr>
                                        </p:animRot>
                                      </p:childTnLst>
                                    </p:cTn>
                                  </p:par>
                                  <p:par>
                                    <p:cTn id="53" presetID="10" presetClass="entr" presetSubtype="0" fill="hold" grpId="0" nodeType="withEffect">
                                      <p:stCondLst>
                                        <p:cond delay="125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10" presetClass="entr" presetSubtype="0" fill="hold" grpId="0" nodeType="withEffect">
                                      <p:stCondLst>
                                        <p:cond delay="150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10" presetClass="entr" presetSubtype="0" fill="hold" grpId="0" nodeType="withEffect">
                                      <p:stCondLst>
                                        <p:cond delay="125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childTnLst>
                                    </p:cTn>
                                  </p:par>
                                </p:childTnLst>
                              </p:cTn>
                            </p:par>
                            <p:par>
                              <p:cTn id="62" fill="hold">
                                <p:stCondLst>
                                  <p:cond delay="6250"/>
                                </p:stCondLst>
                                <p:childTnLst>
                                  <p:par>
                                    <p:cTn id="63" presetID="47" presetClass="entr" presetSubtype="0"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anim calcmode="lin" valueType="num">
                                          <p:cBhvr>
                                            <p:cTn id="66" dur="500" fill="hold"/>
                                            <p:tgtEl>
                                              <p:spTgt spid="25"/>
                                            </p:tgtEl>
                                            <p:attrNameLst>
                                              <p:attrName>ppt_x</p:attrName>
                                            </p:attrNameLst>
                                          </p:cBhvr>
                                          <p:tavLst>
                                            <p:tav tm="0">
                                              <p:val>
                                                <p:strVal val="#ppt_x"/>
                                              </p:val>
                                            </p:tav>
                                            <p:tav tm="100000">
                                              <p:val>
                                                <p:strVal val="#ppt_x"/>
                                              </p:val>
                                            </p:tav>
                                          </p:tavLst>
                                        </p:anim>
                                        <p:anim calcmode="lin" valueType="num">
                                          <p:cBhvr>
                                            <p:cTn id="67" dur="500" fill="hold"/>
                                            <p:tgtEl>
                                              <p:spTgt spid="25"/>
                                            </p:tgtEl>
                                            <p:attrNameLst>
                                              <p:attrName>ppt_y</p:attrName>
                                            </p:attrNameLst>
                                          </p:cBhvr>
                                          <p:tavLst>
                                            <p:tav tm="0">
                                              <p:val>
                                                <p:strVal val="#ppt_y-.1"/>
                                              </p:val>
                                            </p:tav>
                                            <p:tav tm="100000">
                                              <p:val>
                                                <p:strVal val="#ppt_y"/>
                                              </p:val>
                                            </p:tav>
                                          </p:tavLst>
                                        </p:anim>
                                      </p:childTnLst>
                                    </p:cTn>
                                  </p:par>
                                </p:childTnLst>
                              </p:cTn>
                            </p:par>
                            <p:par>
                              <p:cTn id="68" fill="hold">
                                <p:stCondLst>
                                  <p:cond delay="6750"/>
                                </p:stCondLst>
                                <p:childTnLst>
                                  <p:par>
                                    <p:cTn id="69" presetID="22" presetClass="entr" presetSubtype="8"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left)">
                                          <p:cBhvr>
                                            <p:cTn id="71" dur="500"/>
                                            <p:tgtEl>
                                              <p:spTgt spid="1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500"/>
                                            <p:tgtEl>
                                              <p:spTgt spid="13"/>
                                            </p:tgtEl>
                                          </p:cBhvr>
                                        </p:animEffect>
                                      </p:childTnLst>
                                    </p:cTn>
                                  </p:par>
                                </p:childTnLst>
                              </p:cTn>
                            </p:par>
                            <p:par>
                              <p:cTn id="75" fill="hold">
                                <p:stCondLst>
                                  <p:cond delay="7250"/>
                                </p:stCondLst>
                                <p:childTnLst>
                                  <p:par>
                                    <p:cTn id="76" presetID="47" presetClass="entr" presetSubtype="0" fill="hold"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anim calcmode="lin" valueType="num">
                                          <p:cBhvr>
                                            <p:cTn id="79" dur="500" fill="hold"/>
                                            <p:tgtEl>
                                              <p:spTgt spid="22"/>
                                            </p:tgtEl>
                                            <p:attrNameLst>
                                              <p:attrName>ppt_x</p:attrName>
                                            </p:attrNameLst>
                                          </p:cBhvr>
                                          <p:tavLst>
                                            <p:tav tm="0">
                                              <p:val>
                                                <p:strVal val="#ppt_x"/>
                                              </p:val>
                                            </p:tav>
                                            <p:tav tm="100000">
                                              <p:val>
                                                <p:strVal val="#ppt_x"/>
                                              </p:val>
                                            </p:tav>
                                          </p:tavLst>
                                        </p:anim>
                                        <p:anim calcmode="lin" valueType="num">
                                          <p:cBhvr>
                                            <p:cTn id="80" dur="500" fill="hold"/>
                                            <p:tgtEl>
                                              <p:spTgt spid="22"/>
                                            </p:tgtEl>
                                            <p:attrNameLst>
                                              <p:attrName>ppt_y</p:attrName>
                                            </p:attrNameLst>
                                          </p:cBhvr>
                                          <p:tavLst>
                                            <p:tav tm="0">
                                              <p:val>
                                                <p:strVal val="#ppt_y-.1"/>
                                              </p:val>
                                            </p:tav>
                                            <p:tav tm="100000">
                                              <p:val>
                                                <p:strVal val="#ppt_y"/>
                                              </p:val>
                                            </p:tav>
                                          </p:tavLst>
                                        </p:anim>
                                      </p:childTnLst>
                                    </p:cTn>
                                  </p:par>
                                </p:childTnLst>
                              </p:cTn>
                            </p:par>
                            <p:par>
                              <p:cTn id="81" fill="hold">
                                <p:stCondLst>
                                  <p:cond delay="7750"/>
                                </p:stCondLst>
                                <p:childTnLst>
                                  <p:par>
                                    <p:cTn id="82" presetID="22" presetClass="entr" presetSubtype="8" fill="hold" grpId="0" nodeType="after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wipe(left)">
                                          <p:cBhvr>
                                            <p:cTn id="84" dur="500"/>
                                            <p:tgtEl>
                                              <p:spTgt spid="1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wipe(left)">
                                          <p:cBhvr>
                                            <p:cTn id="87" dur="500"/>
                                            <p:tgtEl>
                                              <p:spTgt spid="16"/>
                                            </p:tgtEl>
                                          </p:cBhvr>
                                        </p:animEffect>
                                      </p:childTnLst>
                                    </p:cTn>
                                  </p:par>
                                </p:childTnLst>
                              </p:cTn>
                            </p:par>
                            <p:par>
                              <p:cTn id="88" fill="hold">
                                <p:stCondLst>
                                  <p:cond delay="8250"/>
                                </p:stCondLst>
                                <p:childTnLst>
                                  <p:par>
                                    <p:cTn id="89" presetID="47" presetClass="entr" presetSubtype="0" fill="hold" nodeType="after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fade">
                                          <p:cBhvr>
                                            <p:cTn id="91" dur="500"/>
                                            <p:tgtEl>
                                              <p:spTgt spid="19"/>
                                            </p:tgtEl>
                                          </p:cBhvr>
                                        </p:animEffect>
                                        <p:anim calcmode="lin" valueType="num">
                                          <p:cBhvr>
                                            <p:cTn id="92" dur="500" fill="hold"/>
                                            <p:tgtEl>
                                              <p:spTgt spid="19"/>
                                            </p:tgtEl>
                                            <p:attrNameLst>
                                              <p:attrName>ppt_x</p:attrName>
                                            </p:attrNameLst>
                                          </p:cBhvr>
                                          <p:tavLst>
                                            <p:tav tm="0">
                                              <p:val>
                                                <p:strVal val="#ppt_x"/>
                                              </p:val>
                                            </p:tav>
                                            <p:tav tm="100000">
                                              <p:val>
                                                <p:strVal val="#ppt_x"/>
                                              </p:val>
                                            </p:tav>
                                          </p:tavLst>
                                        </p:anim>
                                        <p:anim calcmode="lin" valueType="num">
                                          <p:cBhvr>
                                            <p:cTn id="93" dur="500" fill="hold"/>
                                            <p:tgtEl>
                                              <p:spTgt spid="19"/>
                                            </p:tgtEl>
                                            <p:attrNameLst>
                                              <p:attrName>ppt_y</p:attrName>
                                            </p:attrNameLst>
                                          </p:cBhvr>
                                          <p:tavLst>
                                            <p:tav tm="0">
                                              <p:val>
                                                <p:strVal val="#ppt_y-.1"/>
                                              </p:val>
                                            </p:tav>
                                            <p:tav tm="100000">
                                              <p:val>
                                                <p:strVal val="#ppt_y"/>
                                              </p:val>
                                            </p:tav>
                                          </p:tavLst>
                                        </p:anim>
                                      </p:childTnLst>
                                    </p:cTn>
                                  </p:par>
                                </p:childTnLst>
                              </p:cTn>
                            </p:par>
                            <p:par>
                              <p:cTn id="94" fill="hold">
                                <p:stCondLst>
                                  <p:cond delay="8750"/>
                                </p:stCondLst>
                                <p:childTnLst>
                                  <p:par>
                                    <p:cTn id="95" presetID="22" presetClass="entr" presetSubtype="8"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wipe(left)">
                                          <p:cBhvr>
                                            <p:cTn id="10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6" grpId="1" animBg="1"/>
          <p:bldP spid="7" grpId="0" animBg="1"/>
          <p:bldP spid="8" grpId="0" animBg="1"/>
          <p:bldP spid="8" grpId="1" animBg="1"/>
          <p:bldP spid="9" grpId="0" animBg="1"/>
          <p:bldP spid="9" grpId="1" animBg="1"/>
          <p:bldP spid="10" grpId="0" animBg="1"/>
          <p:bldP spid="10" grpId="1" animBg="1"/>
          <p:bldP spid="11" grpId="0" animBg="1"/>
          <p:bldP spid="12" grpId="0" animBg="1"/>
          <p:bldP spid="13" grpId="0"/>
          <p:bldP spid="14" grpId="0"/>
          <p:bldP spid="15" grpId="0"/>
          <p:bldP spid="16" grpId="0"/>
          <p:bldP spid="17" grpId="0"/>
          <p:bldP spid="18"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right)">
                                          <p:cBhvr>
                                            <p:cTn id="7" dur="1000"/>
                                            <p:tgtEl>
                                              <p:spTgt spid="30"/>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10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1000" fill="hold"/>
                                            <p:tgtEl>
                                              <p:spTgt spid="28"/>
                                            </p:tgtEl>
                                            <p:attrNameLst>
                                              <p:attrName>ppt_x</p:attrName>
                                            </p:attrNameLst>
                                          </p:cBhvr>
                                          <p:tavLst>
                                            <p:tav tm="0">
                                              <p:val>
                                                <p:strVal val="#ppt_x"/>
                                              </p:val>
                                            </p:tav>
                                            <p:tav tm="100000">
                                              <p:val>
                                                <p:strVal val="#ppt_x"/>
                                              </p:val>
                                            </p:tav>
                                          </p:tavLst>
                                        </p:anim>
                                        <p:anim calcmode="lin" valueType="num">
                                          <p:cBhvr additive="base">
                                            <p:cTn id="16" dur="10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1+#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22" presetClass="entr" presetSubtype="2" fill="hold" grpId="0" nodeType="afterEffect">
                                      <p:stCondLst>
                                        <p:cond delay="25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1000"/>
                                            <p:tgtEl>
                                              <p:spTgt spid="4"/>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5"/>
                                            </p:tgtEl>
                                            <p:attrNameLst>
                                              <p:attrName>style.visibility</p:attrName>
                                            </p:attrNameLst>
                                          </p:cBhvr>
                                          <p:to>
                                            <p:strVal val="visible"/>
                                          </p:to>
                                        </p:set>
                                        <p:animEffect transition="in" filter="wipe(right)">
                                          <p:cBhvr>
                                            <p:cTn id="28" dur="1000"/>
                                            <p:tgtEl>
                                              <p:spTgt spid="5"/>
                                            </p:tgtEl>
                                          </p:cBhvr>
                                        </p:animEffect>
                                      </p:childTnLst>
                                    </p:cTn>
                                  </p:par>
                                  <p:par>
                                    <p:cTn id="29" presetID="2" presetClass="entr" presetSubtype="2" fill="hold" grpId="0" nodeType="withEffect">
                                      <p:stCondLst>
                                        <p:cond delay="5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8" presetClass="emph" presetSubtype="0" fill="hold" grpId="1" nodeType="withEffect">
                                      <p:stCondLst>
                                        <p:cond delay="250"/>
                                      </p:stCondLst>
                                      <p:childTnLst>
                                        <p:animRot by="21600000">
                                          <p:cBhvr>
                                            <p:cTn id="34" dur="1500" fill="hold"/>
                                            <p:tgtEl>
                                              <p:spTgt spid="9"/>
                                            </p:tgtEl>
                                            <p:attrNameLst>
                                              <p:attrName>r</p:attrName>
                                            </p:attrNameLst>
                                          </p:cBhvr>
                                        </p:animRot>
                                      </p:childTnLst>
                                    </p:cTn>
                                  </p:par>
                                  <p:par>
                                    <p:cTn id="35" presetID="2" presetClass="entr" presetSubtype="2" fill="hold" grpId="0" nodeType="withEffect">
                                      <p:stCondLst>
                                        <p:cond delay="75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8" presetClass="emph" presetSubtype="0" fill="hold" grpId="1" nodeType="withEffect">
                                      <p:stCondLst>
                                        <p:cond delay="500"/>
                                      </p:stCondLst>
                                      <p:childTnLst>
                                        <p:animRot by="21600000">
                                          <p:cBhvr>
                                            <p:cTn id="40" dur="1500" fill="hold"/>
                                            <p:tgtEl>
                                              <p:spTgt spid="10"/>
                                            </p:tgtEl>
                                            <p:attrNameLst>
                                              <p:attrName>r</p:attrName>
                                            </p:attrNameLst>
                                          </p:cBhvr>
                                        </p:animRot>
                                      </p:childTnLst>
                                    </p:cTn>
                                  </p:par>
                                  <p:par>
                                    <p:cTn id="41" presetID="2" presetClass="entr" presetSubtype="3" fill="hold" grpId="0" nodeType="withEffect">
                                      <p:stCondLst>
                                        <p:cond delay="10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0-#ppt_h/2"/>
                                              </p:val>
                                            </p:tav>
                                            <p:tav tm="100000">
                                              <p:val>
                                                <p:strVal val="#ppt_y"/>
                                              </p:val>
                                            </p:tav>
                                          </p:tavLst>
                                        </p:anim>
                                      </p:childTnLst>
                                    </p:cTn>
                                  </p:par>
                                  <p:par>
                                    <p:cTn id="45" presetID="8" presetClass="emph" presetSubtype="0" fill="hold" grpId="1" nodeType="withEffect">
                                      <p:stCondLst>
                                        <p:cond delay="750"/>
                                      </p:stCondLst>
                                      <p:childTnLst>
                                        <p:animRot by="21600000">
                                          <p:cBhvr>
                                            <p:cTn id="46" dur="1500" fill="hold"/>
                                            <p:tgtEl>
                                              <p:spTgt spid="6"/>
                                            </p:tgtEl>
                                            <p:attrNameLst>
                                              <p:attrName>r</p:attrName>
                                            </p:attrNameLst>
                                          </p:cBhvr>
                                        </p:animRot>
                                      </p:childTnLst>
                                    </p:cTn>
                                  </p:par>
                                  <p:par>
                                    <p:cTn id="47" presetID="2" presetClass="entr" presetSubtype="4" fill="hold" grpId="0" nodeType="withEffect">
                                      <p:stCondLst>
                                        <p:cond delay="100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par>
                                    <p:cTn id="51" presetID="8" presetClass="emph" presetSubtype="0" fill="hold" grpId="1" nodeType="withEffect">
                                      <p:stCondLst>
                                        <p:cond delay="750"/>
                                      </p:stCondLst>
                                      <p:childTnLst>
                                        <p:animRot by="21600000">
                                          <p:cBhvr>
                                            <p:cTn id="52" dur="1500" fill="hold"/>
                                            <p:tgtEl>
                                              <p:spTgt spid="8"/>
                                            </p:tgtEl>
                                            <p:attrNameLst>
                                              <p:attrName>r</p:attrName>
                                            </p:attrNameLst>
                                          </p:cBhvr>
                                        </p:animRot>
                                      </p:childTnLst>
                                    </p:cTn>
                                  </p:par>
                                  <p:par>
                                    <p:cTn id="53" presetID="10" presetClass="entr" presetSubtype="0" fill="hold" grpId="0" nodeType="withEffect">
                                      <p:stCondLst>
                                        <p:cond delay="125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10" presetClass="entr" presetSubtype="0" fill="hold" grpId="0" nodeType="withEffect">
                                      <p:stCondLst>
                                        <p:cond delay="150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10" presetClass="entr" presetSubtype="0" fill="hold" grpId="0" nodeType="withEffect">
                                      <p:stCondLst>
                                        <p:cond delay="125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childTnLst>
                                    </p:cTn>
                                  </p:par>
                                </p:childTnLst>
                              </p:cTn>
                            </p:par>
                            <p:par>
                              <p:cTn id="62" fill="hold">
                                <p:stCondLst>
                                  <p:cond delay="6250"/>
                                </p:stCondLst>
                                <p:childTnLst>
                                  <p:par>
                                    <p:cTn id="63" presetID="47" presetClass="entr" presetSubtype="0"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anim calcmode="lin" valueType="num">
                                          <p:cBhvr>
                                            <p:cTn id="66" dur="500" fill="hold"/>
                                            <p:tgtEl>
                                              <p:spTgt spid="25"/>
                                            </p:tgtEl>
                                            <p:attrNameLst>
                                              <p:attrName>ppt_x</p:attrName>
                                            </p:attrNameLst>
                                          </p:cBhvr>
                                          <p:tavLst>
                                            <p:tav tm="0">
                                              <p:val>
                                                <p:strVal val="#ppt_x"/>
                                              </p:val>
                                            </p:tav>
                                            <p:tav tm="100000">
                                              <p:val>
                                                <p:strVal val="#ppt_x"/>
                                              </p:val>
                                            </p:tav>
                                          </p:tavLst>
                                        </p:anim>
                                        <p:anim calcmode="lin" valueType="num">
                                          <p:cBhvr>
                                            <p:cTn id="67" dur="500" fill="hold"/>
                                            <p:tgtEl>
                                              <p:spTgt spid="25"/>
                                            </p:tgtEl>
                                            <p:attrNameLst>
                                              <p:attrName>ppt_y</p:attrName>
                                            </p:attrNameLst>
                                          </p:cBhvr>
                                          <p:tavLst>
                                            <p:tav tm="0">
                                              <p:val>
                                                <p:strVal val="#ppt_y-.1"/>
                                              </p:val>
                                            </p:tav>
                                            <p:tav tm="100000">
                                              <p:val>
                                                <p:strVal val="#ppt_y"/>
                                              </p:val>
                                            </p:tav>
                                          </p:tavLst>
                                        </p:anim>
                                      </p:childTnLst>
                                    </p:cTn>
                                  </p:par>
                                </p:childTnLst>
                              </p:cTn>
                            </p:par>
                            <p:par>
                              <p:cTn id="68" fill="hold">
                                <p:stCondLst>
                                  <p:cond delay="6750"/>
                                </p:stCondLst>
                                <p:childTnLst>
                                  <p:par>
                                    <p:cTn id="69" presetID="22" presetClass="entr" presetSubtype="8"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left)">
                                          <p:cBhvr>
                                            <p:cTn id="71" dur="500"/>
                                            <p:tgtEl>
                                              <p:spTgt spid="1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500"/>
                                            <p:tgtEl>
                                              <p:spTgt spid="13"/>
                                            </p:tgtEl>
                                          </p:cBhvr>
                                        </p:animEffect>
                                      </p:childTnLst>
                                    </p:cTn>
                                  </p:par>
                                </p:childTnLst>
                              </p:cTn>
                            </p:par>
                            <p:par>
                              <p:cTn id="75" fill="hold">
                                <p:stCondLst>
                                  <p:cond delay="7250"/>
                                </p:stCondLst>
                                <p:childTnLst>
                                  <p:par>
                                    <p:cTn id="76" presetID="47" presetClass="entr" presetSubtype="0" fill="hold"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anim calcmode="lin" valueType="num">
                                          <p:cBhvr>
                                            <p:cTn id="79" dur="500" fill="hold"/>
                                            <p:tgtEl>
                                              <p:spTgt spid="22"/>
                                            </p:tgtEl>
                                            <p:attrNameLst>
                                              <p:attrName>ppt_x</p:attrName>
                                            </p:attrNameLst>
                                          </p:cBhvr>
                                          <p:tavLst>
                                            <p:tav tm="0">
                                              <p:val>
                                                <p:strVal val="#ppt_x"/>
                                              </p:val>
                                            </p:tav>
                                            <p:tav tm="100000">
                                              <p:val>
                                                <p:strVal val="#ppt_x"/>
                                              </p:val>
                                            </p:tav>
                                          </p:tavLst>
                                        </p:anim>
                                        <p:anim calcmode="lin" valueType="num">
                                          <p:cBhvr>
                                            <p:cTn id="80" dur="500" fill="hold"/>
                                            <p:tgtEl>
                                              <p:spTgt spid="22"/>
                                            </p:tgtEl>
                                            <p:attrNameLst>
                                              <p:attrName>ppt_y</p:attrName>
                                            </p:attrNameLst>
                                          </p:cBhvr>
                                          <p:tavLst>
                                            <p:tav tm="0">
                                              <p:val>
                                                <p:strVal val="#ppt_y-.1"/>
                                              </p:val>
                                            </p:tav>
                                            <p:tav tm="100000">
                                              <p:val>
                                                <p:strVal val="#ppt_y"/>
                                              </p:val>
                                            </p:tav>
                                          </p:tavLst>
                                        </p:anim>
                                      </p:childTnLst>
                                    </p:cTn>
                                  </p:par>
                                </p:childTnLst>
                              </p:cTn>
                            </p:par>
                            <p:par>
                              <p:cTn id="81" fill="hold">
                                <p:stCondLst>
                                  <p:cond delay="7750"/>
                                </p:stCondLst>
                                <p:childTnLst>
                                  <p:par>
                                    <p:cTn id="82" presetID="22" presetClass="entr" presetSubtype="8" fill="hold" grpId="0" nodeType="after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wipe(left)">
                                          <p:cBhvr>
                                            <p:cTn id="84" dur="500"/>
                                            <p:tgtEl>
                                              <p:spTgt spid="1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wipe(left)">
                                          <p:cBhvr>
                                            <p:cTn id="87" dur="500"/>
                                            <p:tgtEl>
                                              <p:spTgt spid="16"/>
                                            </p:tgtEl>
                                          </p:cBhvr>
                                        </p:animEffect>
                                      </p:childTnLst>
                                    </p:cTn>
                                  </p:par>
                                </p:childTnLst>
                              </p:cTn>
                            </p:par>
                            <p:par>
                              <p:cTn id="88" fill="hold">
                                <p:stCondLst>
                                  <p:cond delay="8250"/>
                                </p:stCondLst>
                                <p:childTnLst>
                                  <p:par>
                                    <p:cTn id="89" presetID="47" presetClass="entr" presetSubtype="0" fill="hold" nodeType="after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fade">
                                          <p:cBhvr>
                                            <p:cTn id="91" dur="500"/>
                                            <p:tgtEl>
                                              <p:spTgt spid="19"/>
                                            </p:tgtEl>
                                          </p:cBhvr>
                                        </p:animEffect>
                                        <p:anim calcmode="lin" valueType="num">
                                          <p:cBhvr>
                                            <p:cTn id="92" dur="500" fill="hold"/>
                                            <p:tgtEl>
                                              <p:spTgt spid="19"/>
                                            </p:tgtEl>
                                            <p:attrNameLst>
                                              <p:attrName>ppt_x</p:attrName>
                                            </p:attrNameLst>
                                          </p:cBhvr>
                                          <p:tavLst>
                                            <p:tav tm="0">
                                              <p:val>
                                                <p:strVal val="#ppt_x"/>
                                              </p:val>
                                            </p:tav>
                                            <p:tav tm="100000">
                                              <p:val>
                                                <p:strVal val="#ppt_x"/>
                                              </p:val>
                                            </p:tav>
                                          </p:tavLst>
                                        </p:anim>
                                        <p:anim calcmode="lin" valueType="num">
                                          <p:cBhvr>
                                            <p:cTn id="93" dur="500" fill="hold"/>
                                            <p:tgtEl>
                                              <p:spTgt spid="19"/>
                                            </p:tgtEl>
                                            <p:attrNameLst>
                                              <p:attrName>ppt_y</p:attrName>
                                            </p:attrNameLst>
                                          </p:cBhvr>
                                          <p:tavLst>
                                            <p:tav tm="0">
                                              <p:val>
                                                <p:strVal val="#ppt_y-.1"/>
                                              </p:val>
                                            </p:tav>
                                            <p:tav tm="100000">
                                              <p:val>
                                                <p:strVal val="#ppt_y"/>
                                              </p:val>
                                            </p:tav>
                                          </p:tavLst>
                                        </p:anim>
                                      </p:childTnLst>
                                    </p:cTn>
                                  </p:par>
                                </p:childTnLst>
                              </p:cTn>
                            </p:par>
                            <p:par>
                              <p:cTn id="94" fill="hold">
                                <p:stCondLst>
                                  <p:cond delay="8750"/>
                                </p:stCondLst>
                                <p:childTnLst>
                                  <p:par>
                                    <p:cTn id="95" presetID="22" presetClass="entr" presetSubtype="8"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wipe(left)">
                                          <p:cBhvr>
                                            <p:cTn id="10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6" grpId="1" animBg="1"/>
          <p:bldP spid="7" grpId="0" animBg="1"/>
          <p:bldP spid="8" grpId="0" animBg="1"/>
          <p:bldP spid="8" grpId="1" animBg="1"/>
          <p:bldP spid="9" grpId="0" animBg="1"/>
          <p:bldP spid="9" grpId="1" animBg="1"/>
          <p:bldP spid="10" grpId="0" animBg="1"/>
          <p:bldP spid="10" grpId="1" animBg="1"/>
          <p:bldP spid="11" grpId="0" animBg="1"/>
          <p:bldP spid="12" grpId="0" animBg="1"/>
          <p:bldP spid="13" grpId="0"/>
          <p:bldP spid="14" grpId="0"/>
          <p:bldP spid="15" grpId="0"/>
          <p:bldP spid="16" grpId="0"/>
          <p:bldP spid="17" grpId="0"/>
          <p:bldP spid="18" grpId="0"/>
          <p:bldP spid="28" grpId="0"/>
          <p:bldP spid="29"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2"/>
          <p:cNvSpPr>
            <a:spLocks/>
          </p:cNvSpPr>
          <p:nvPr/>
        </p:nvSpPr>
        <p:spPr bwMode="auto">
          <a:xfrm>
            <a:off x="1755843" y="1614857"/>
            <a:ext cx="2433560" cy="55470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tx1"/>
            </a:solidFill>
            <a:prstDash val="sys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1" tIns="34271" rIns="68541" bIns="3427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 name="Freeform 42"/>
          <p:cNvSpPr>
            <a:spLocks/>
          </p:cNvSpPr>
          <p:nvPr/>
        </p:nvSpPr>
        <p:spPr bwMode="auto">
          <a:xfrm flipH="1">
            <a:off x="5017646" y="1614857"/>
            <a:ext cx="2433561" cy="55470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tx1"/>
            </a:solidFill>
            <a:prstDash val="sys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1" tIns="34271" rIns="68541" bIns="3427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Freeform 42"/>
          <p:cNvSpPr>
            <a:spLocks/>
          </p:cNvSpPr>
          <p:nvPr/>
        </p:nvSpPr>
        <p:spPr bwMode="auto">
          <a:xfrm flipV="1">
            <a:off x="1755843" y="3400529"/>
            <a:ext cx="2433560" cy="55351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tx1"/>
            </a:solidFill>
            <a:prstDash val="sys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1" tIns="34271" rIns="68541" bIns="3427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Freeform 42"/>
          <p:cNvSpPr>
            <a:spLocks/>
          </p:cNvSpPr>
          <p:nvPr/>
        </p:nvSpPr>
        <p:spPr bwMode="auto">
          <a:xfrm flipH="1" flipV="1">
            <a:off x="5017646" y="3400529"/>
            <a:ext cx="2433561" cy="55351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tx1"/>
            </a:solidFill>
            <a:prstDash val="sys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1" tIns="34271" rIns="68541" bIns="3427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TextBox 33"/>
          <p:cNvSpPr txBox="1">
            <a:spLocks noChangeArrowheads="1"/>
          </p:cNvSpPr>
          <p:nvPr/>
        </p:nvSpPr>
        <p:spPr bwMode="auto">
          <a:xfrm>
            <a:off x="3030018" y="2477773"/>
            <a:ext cx="3203362" cy="561654"/>
          </a:xfrm>
          <a:prstGeom prst="rect">
            <a:avLst/>
          </a:prstGeom>
          <a:noFill/>
          <a:ln>
            <a:noFill/>
          </a:ln>
        </p:spPr>
        <p:txBody>
          <a:bodyPr wrap="none" lIns="68541" tIns="34271" rIns="68541" bIns="3427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zh-CN" sz="3200" b="1" i="0" u="none" strike="noStrike" kern="0" cap="none" spc="0" normalizeH="0" baseline="0" noProof="0" dirty="0" smtClean="0">
                <a:ln>
                  <a:noFill/>
                </a:ln>
                <a:solidFill>
                  <a:schemeClr val="tx1">
                    <a:lumMod val="65000"/>
                    <a:lumOff val="35000"/>
                  </a:schemeClr>
                </a:solidFill>
                <a:effectLst/>
                <a:uLnTx/>
                <a:uFillTx/>
                <a:latin typeface="微软雅黑" pitchFamily="34" charset="-122"/>
              </a:rPr>
              <a:t>2017</a:t>
            </a:r>
            <a:r>
              <a:rPr kumimoji="0" lang="zh-CN" altLang="en-US" sz="3200" b="1" i="0" u="none" strike="noStrike" kern="0" cap="none" spc="0" normalizeH="0" baseline="0" noProof="0" dirty="0" smtClean="0">
                <a:ln>
                  <a:noFill/>
                </a:ln>
                <a:solidFill>
                  <a:schemeClr val="tx1">
                    <a:lumMod val="65000"/>
                    <a:lumOff val="35000"/>
                  </a:schemeClr>
                </a:solidFill>
                <a:effectLst/>
                <a:uLnTx/>
                <a:uFillTx/>
                <a:latin typeface="微软雅黑" pitchFamily="34" charset="-122"/>
              </a:rPr>
              <a:t>年工作</a:t>
            </a:r>
            <a:r>
              <a:rPr lang="zh-CN" altLang="en-US" sz="3200" b="1" kern="0" dirty="0">
                <a:solidFill>
                  <a:schemeClr val="tx1">
                    <a:lumMod val="65000"/>
                    <a:lumOff val="35000"/>
                  </a:schemeClr>
                </a:solidFill>
                <a:latin typeface="微软雅黑" pitchFamily="34" charset="-122"/>
              </a:rPr>
              <a:t>规划</a:t>
            </a:r>
            <a:endParaRPr kumimoji="0" lang="zh-CN" altLang="en-US" sz="3200" b="1" i="0" u="none" strike="noStrike" kern="0" cap="none" spc="0" normalizeH="0" baseline="0" noProof="0" dirty="0">
              <a:ln>
                <a:noFill/>
              </a:ln>
              <a:solidFill>
                <a:schemeClr val="tx1">
                  <a:lumMod val="65000"/>
                  <a:lumOff val="35000"/>
                </a:schemeClr>
              </a:solidFill>
              <a:effectLst/>
              <a:uLnTx/>
              <a:uFillTx/>
              <a:latin typeface="微软雅黑" pitchFamily="34" charset="-122"/>
            </a:endParaRPr>
          </a:p>
        </p:txBody>
      </p:sp>
      <p:grpSp>
        <p:nvGrpSpPr>
          <p:cNvPr id="9" name="组合 34"/>
          <p:cNvGrpSpPr>
            <a:grpSpLocks/>
          </p:cNvGrpSpPr>
          <p:nvPr/>
        </p:nvGrpSpPr>
        <p:grpSpPr bwMode="auto">
          <a:xfrm>
            <a:off x="1335769" y="1861014"/>
            <a:ext cx="865134" cy="866574"/>
            <a:chOff x="0" y="0"/>
            <a:chExt cx="1154113" cy="1155699"/>
          </a:xfrm>
          <a:solidFill>
            <a:sysClr val="window" lastClr="FFFFFF">
              <a:lumMod val="65000"/>
            </a:sysClr>
          </a:solidFill>
        </p:grpSpPr>
        <p:sp>
          <p:nvSpPr>
            <p:cNvPr id="10" name="Oval 30"/>
            <p:cNvSpPr>
              <a:spLocks noChangeArrowheads="1"/>
            </p:cNvSpPr>
            <p:nvPr/>
          </p:nvSpPr>
          <p:spPr bwMode="auto">
            <a:xfrm>
              <a:off x="0" y="0"/>
              <a:ext cx="1154113" cy="1155699"/>
            </a:xfrm>
            <a:prstGeom prst="ellipse">
              <a:avLst/>
            </a:prstGeom>
            <a:solidFill>
              <a:srgbClr val="FFC55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zh-CN" altLang="en-US" sz="1300" b="0"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sp>
          <p:nvSpPr>
            <p:cNvPr id="11"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2" name="组合 37"/>
          <p:cNvGrpSpPr>
            <a:grpSpLocks/>
          </p:cNvGrpSpPr>
          <p:nvPr/>
        </p:nvGrpSpPr>
        <p:grpSpPr bwMode="auto">
          <a:xfrm>
            <a:off x="1354810" y="2902618"/>
            <a:ext cx="865134" cy="866574"/>
            <a:chOff x="0" y="0"/>
            <a:chExt cx="1154113" cy="1155698"/>
          </a:xfrm>
          <a:solidFill>
            <a:sysClr val="window" lastClr="FFFFFF">
              <a:lumMod val="65000"/>
            </a:sysClr>
          </a:solidFill>
        </p:grpSpPr>
        <p:sp>
          <p:nvSpPr>
            <p:cNvPr id="13" name="Oval 31"/>
            <p:cNvSpPr>
              <a:spLocks noChangeArrowheads="1"/>
            </p:cNvSpPr>
            <p:nvPr/>
          </p:nvSpPr>
          <p:spPr bwMode="auto">
            <a:xfrm>
              <a:off x="0" y="0"/>
              <a:ext cx="1154113" cy="1155699"/>
            </a:xfrm>
            <a:prstGeom prst="ellipse">
              <a:avLst/>
            </a:pr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zh-CN" altLang="en-US" sz="1300" b="0"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sp>
          <p:nvSpPr>
            <p:cNvPr id="14"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5" name="组合 40"/>
          <p:cNvGrpSpPr>
            <a:grpSpLocks/>
          </p:cNvGrpSpPr>
          <p:nvPr/>
        </p:nvGrpSpPr>
        <p:grpSpPr bwMode="auto">
          <a:xfrm>
            <a:off x="6983536" y="1884821"/>
            <a:ext cx="866323" cy="866574"/>
            <a:chOff x="0" y="0"/>
            <a:chExt cx="1155700" cy="1155698"/>
          </a:xfrm>
          <a:solidFill>
            <a:sysClr val="window" lastClr="FFFFFF">
              <a:lumMod val="65000"/>
            </a:sysClr>
          </a:solidFill>
        </p:grpSpPr>
        <p:sp>
          <p:nvSpPr>
            <p:cNvPr id="16" name="Oval 33"/>
            <p:cNvSpPr>
              <a:spLocks noChangeArrowheads="1"/>
            </p:cNvSpPr>
            <p:nvPr/>
          </p:nvSpPr>
          <p:spPr bwMode="auto">
            <a:xfrm>
              <a:off x="0" y="0"/>
              <a:ext cx="1155700" cy="1155698"/>
            </a:xfrm>
            <a:prstGeom prst="ellipse">
              <a:avLst/>
            </a:prstGeom>
            <a:solidFill>
              <a:srgbClr val="F18D1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zh-CN" altLang="en-US" sz="1300" b="0"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sp>
          <p:nvSpPr>
            <p:cNvPr id="1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8" name="组合 43"/>
          <p:cNvGrpSpPr>
            <a:grpSpLocks/>
          </p:cNvGrpSpPr>
          <p:nvPr/>
        </p:nvGrpSpPr>
        <p:grpSpPr bwMode="auto">
          <a:xfrm>
            <a:off x="7019234" y="2925234"/>
            <a:ext cx="865134" cy="866574"/>
            <a:chOff x="0" y="0"/>
            <a:chExt cx="1154113" cy="1155698"/>
          </a:xfrm>
          <a:solidFill>
            <a:sysClr val="window" lastClr="FFFFFF">
              <a:lumMod val="65000"/>
            </a:sysClr>
          </a:solidFill>
        </p:grpSpPr>
        <p:sp>
          <p:nvSpPr>
            <p:cNvPr id="19" name="Oval 32"/>
            <p:cNvSpPr>
              <a:spLocks noChangeArrowheads="1"/>
            </p:cNvSpPr>
            <p:nvPr/>
          </p:nvSpPr>
          <p:spPr bwMode="auto">
            <a:xfrm>
              <a:off x="0" y="0"/>
              <a:ext cx="1154113" cy="1155698"/>
            </a:xfrm>
            <a:prstGeom prst="ellipse">
              <a:avLst/>
            </a:prstGeom>
            <a:solidFill>
              <a:srgbClr val="FFC55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zh-CN" altLang="en-US" sz="1300" b="0" i="0" u="none" strike="noStrike" kern="0" cap="none" spc="0" normalizeH="0" baseline="0" noProof="0">
                <a:ln>
                  <a:noFill/>
                </a:ln>
                <a:solidFill>
                  <a:sysClr val="windowText" lastClr="000000"/>
                </a:solidFill>
                <a:effectLst/>
                <a:uLnTx/>
                <a:uFillTx/>
                <a:latin typeface="Arial" pitchFamily="34" charset="0"/>
                <a:ea typeface="宋体" pitchFamily="2" charset="-122"/>
              </a:endParaRPr>
            </a:p>
          </p:txBody>
        </p:sp>
        <p:sp>
          <p:nvSpPr>
            <p:cNvPr id="20"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21" name="TextBox 46"/>
          <p:cNvSpPr txBox="1">
            <a:spLocks noChangeArrowheads="1"/>
          </p:cNvSpPr>
          <p:nvPr/>
        </p:nvSpPr>
        <p:spPr bwMode="auto">
          <a:xfrm>
            <a:off x="2272304" y="1275606"/>
            <a:ext cx="1318526" cy="28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1" rIns="68541" bIns="3427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zh-CN" altLang="en-US" sz="1400" b="1" i="0" u="none" strike="noStrike" kern="0" cap="none" spc="0" normalizeH="0" baseline="0" noProof="0" dirty="0">
                <a:ln>
                  <a:noFill/>
                </a:ln>
                <a:solidFill>
                  <a:schemeClr val="tx1">
                    <a:lumMod val="85000"/>
                    <a:lumOff val="15000"/>
                  </a:schemeClr>
                </a:solidFill>
                <a:effectLst/>
                <a:uLnTx/>
                <a:uFillTx/>
                <a:latin typeface="微软雅黑" pitchFamily="34" charset="-122"/>
                <a:ea typeface="微软雅黑" pitchFamily="34" charset="-122"/>
              </a:rPr>
              <a:t>添加标题</a:t>
            </a:r>
            <a:endParaRPr kumimoji="0" lang="en-US" altLang="zh-CN" sz="1400" b="1" i="0" u="none" strike="noStrike" kern="0" cap="none" spc="0" normalizeH="0" baseline="0" noProof="0" dirty="0">
              <a:ln>
                <a:noFill/>
              </a:ln>
              <a:solidFill>
                <a:schemeClr val="tx1">
                  <a:lumMod val="85000"/>
                  <a:lumOff val="15000"/>
                </a:schemeClr>
              </a:solidFill>
              <a:effectLst/>
              <a:uLnTx/>
              <a:uFillTx/>
              <a:latin typeface="微软雅黑" pitchFamily="34" charset="-122"/>
              <a:ea typeface="微软雅黑" pitchFamily="34" charset="-122"/>
            </a:endParaRPr>
          </a:p>
        </p:txBody>
      </p:sp>
      <p:sp>
        <p:nvSpPr>
          <p:cNvPr id="24" name="TextBox 47"/>
          <p:cNvSpPr txBox="1">
            <a:spLocks noChangeArrowheads="1"/>
          </p:cNvSpPr>
          <p:nvPr/>
        </p:nvSpPr>
        <p:spPr bwMode="auto">
          <a:xfrm>
            <a:off x="2215185" y="1752764"/>
            <a:ext cx="1943278" cy="53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1" rIns="68541" bIns="3427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eaLnBrk="1" fontAlgn="auto" latinLnBrk="0" hangingPunct="1">
              <a:lnSpc>
                <a:spcPct val="100000"/>
              </a:lnSpc>
              <a:spcBef>
                <a:spcPct val="0"/>
              </a:spcBef>
              <a:spcAft>
                <a:spcPts val="0"/>
              </a:spcAft>
              <a:buClrTx/>
              <a:buSzTx/>
              <a:buFontTx/>
              <a:buNone/>
              <a:tabLst/>
              <a:defRPr/>
            </a:pPr>
            <a:r>
              <a:rPr kumimoji="0" lang="zh-CN" altLang="en-US" sz="10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rPr>
              <a:t>这里可以添加主要内容这里可以添加主要内容这里可以添加主要内容这里可以添加主要内容</a:t>
            </a:r>
          </a:p>
        </p:txBody>
      </p:sp>
      <p:sp>
        <p:nvSpPr>
          <p:cNvPr id="25" name="TextBox 48"/>
          <p:cNvSpPr txBox="1">
            <a:spLocks noChangeArrowheads="1"/>
          </p:cNvSpPr>
          <p:nvPr/>
        </p:nvSpPr>
        <p:spPr bwMode="auto">
          <a:xfrm>
            <a:off x="5574568" y="1275606"/>
            <a:ext cx="1319717" cy="28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1" rIns="68541" bIns="3427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r" defTabSz="914400" eaLnBrk="1" fontAlgn="auto" latinLnBrk="0" hangingPunct="1">
              <a:lnSpc>
                <a:spcPct val="100000"/>
              </a:lnSpc>
              <a:spcBef>
                <a:spcPct val="0"/>
              </a:spcBef>
              <a:spcAft>
                <a:spcPts val="0"/>
              </a:spcAft>
              <a:buClrTx/>
              <a:buSzTx/>
              <a:buFontTx/>
              <a:buNone/>
              <a:tabLst/>
              <a:defRPr/>
            </a:pPr>
            <a:r>
              <a:rPr kumimoji="0" lang="zh-CN" altLang="en-US" sz="1400" b="1" i="0" u="none" strike="noStrike" kern="0" cap="none" spc="0" normalizeH="0" baseline="0" noProof="0">
                <a:ln>
                  <a:noFill/>
                </a:ln>
                <a:solidFill>
                  <a:schemeClr val="tx1">
                    <a:lumMod val="85000"/>
                    <a:lumOff val="15000"/>
                  </a:schemeClr>
                </a:solidFill>
                <a:effectLst/>
                <a:uLnTx/>
                <a:uFillTx/>
                <a:latin typeface="微软雅黑" pitchFamily="34" charset="-122"/>
                <a:ea typeface="微软雅黑" pitchFamily="34" charset="-122"/>
              </a:rPr>
              <a:t>添加标题</a:t>
            </a:r>
            <a:endParaRPr kumimoji="0" lang="en-US" altLang="zh-CN" sz="1400" b="1" i="0" u="none" strike="noStrike" kern="0" cap="none" spc="0" normalizeH="0" baseline="0" noProof="0">
              <a:ln>
                <a:noFill/>
              </a:ln>
              <a:solidFill>
                <a:schemeClr val="tx1">
                  <a:lumMod val="85000"/>
                  <a:lumOff val="15000"/>
                </a:schemeClr>
              </a:solidFill>
              <a:effectLst/>
              <a:uLnTx/>
              <a:uFillTx/>
              <a:latin typeface="微软雅黑" pitchFamily="34" charset="-122"/>
              <a:ea typeface="微软雅黑" pitchFamily="34" charset="-122"/>
            </a:endParaRPr>
          </a:p>
        </p:txBody>
      </p:sp>
      <p:sp>
        <p:nvSpPr>
          <p:cNvPr id="26" name="TextBox 49"/>
          <p:cNvSpPr txBox="1">
            <a:spLocks noChangeArrowheads="1"/>
          </p:cNvSpPr>
          <p:nvPr/>
        </p:nvSpPr>
        <p:spPr bwMode="auto">
          <a:xfrm>
            <a:off x="5022405" y="1752764"/>
            <a:ext cx="1943279" cy="53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1" rIns="68541" bIns="3427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eaLnBrk="1" fontAlgn="auto" latinLnBrk="0" hangingPunct="1">
              <a:lnSpc>
                <a:spcPct val="100000"/>
              </a:lnSpc>
              <a:spcBef>
                <a:spcPct val="0"/>
              </a:spcBef>
              <a:spcAft>
                <a:spcPts val="0"/>
              </a:spcAft>
              <a:buClrTx/>
              <a:buSzTx/>
              <a:buFontTx/>
              <a:buNone/>
              <a:tabLst/>
              <a:defRPr/>
            </a:pPr>
            <a:r>
              <a:rPr kumimoji="0" lang="zh-CN" altLang="en-US" sz="1000" b="0" i="0" u="none" strike="noStrike" kern="0" cap="none" spc="0" normalizeH="0" baseline="0" noProof="0">
                <a:ln>
                  <a:noFill/>
                </a:ln>
                <a:solidFill>
                  <a:srgbClr val="7F7F7F">
                    <a:lumMod val="75000"/>
                  </a:srgbClr>
                </a:solidFill>
                <a:effectLst/>
                <a:uLnTx/>
                <a:uFillTx/>
                <a:latin typeface="微软雅黑" pitchFamily="34" charset="-122"/>
                <a:ea typeface="微软雅黑" pitchFamily="34" charset="-122"/>
              </a:rPr>
              <a:t>这里可以添加主要内容这里可以添加主要内容这里可以添加主要内容这里可以添加主要内容</a:t>
            </a:r>
          </a:p>
        </p:txBody>
      </p:sp>
      <p:sp>
        <p:nvSpPr>
          <p:cNvPr id="27" name="TextBox 50"/>
          <p:cNvSpPr txBox="1">
            <a:spLocks noChangeArrowheads="1"/>
          </p:cNvSpPr>
          <p:nvPr/>
        </p:nvSpPr>
        <p:spPr bwMode="auto">
          <a:xfrm>
            <a:off x="2272304" y="3993322"/>
            <a:ext cx="1318526" cy="28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1" rIns="68541" bIns="3427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zh-CN" altLang="en-US" sz="1400" b="1" i="0" u="none" strike="noStrike" kern="0" cap="none" spc="0" normalizeH="0" baseline="0" noProof="0">
                <a:ln>
                  <a:noFill/>
                </a:ln>
                <a:solidFill>
                  <a:schemeClr val="tx1">
                    <a:lumMod val="85000"/>
                    <a:lumOff val="15000"/>
                  </a:schemeClr>
                </a:solidFill>
                <a:effectLst/>
                <a:uLnTx/>
                <a:uFillTx/>
                <a:latin typeface="微软雅黑" pitchFamily="34" charset="-122"/>
                <a:ea typeface="微软雅黑" pitchFamily="34" charset="-122"/>
              </a:rPr>
              <a:t>添加标题</a:t>
            </a:r>
            <a:endParaRPr kumimoji="0" lang="en-US" altLang="zh-CN" sz="1400" b="1" i="0" u="none" strike="noStrike" kern="0" cap="none" spc="0" normalizeH="0" baseline="0" noProof="0">
              <a:ln>
                <a:noFill/>
              </a:ln>
              <a:solidFill>
                <a:schemeClr val="tx1">
                  <a:lumMod val="85000"/>
                  <a:lumOff val="15000"/>
                </a:schemeClr>
              </a:solidFill>
              <a:effectLst/>
              <a:uLnTx/>
              <a:uFillTx/>
              <a:latin typeface="微软雅黑" pitchFamily="34" charset="-122"/>
              <a:ea typeface="微软雅黑" pitchFamily="34" charset="-122"/>
            </a:endParaRPr>
          </a:p>
        </p:txBody>
      </p:sp>
      <p:sp>
        <p:nvSpPr>
          <p:cNvPr id="28" name="TextBox 51"/>
          <p:cNvSpPr txBox="1">
            <a:spLocks noChangeArrowheads="1"/>
          </p:cNvSpPr>
          <p:nvPr/>
        </p:nvSpPr>
        <p:spPr bwMode="auto">
          <a:xfrm>
            <a:off x="2215185" y="3130144"/>
            <a:ext cx="1943278" cy="53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1" rIns="68541" bIns="3427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eaLnBrk="1" fontAlgn="auto" latinLnBrk="0" hangingPunct="1">
              <a:lnSpc>
                <a:spcPct val="100000"/>
              </a:lnSpc>
              <a:spcBef>
                <a:spcPct val="0"/>
              </a:spcBef>
              <a:spcAft>
                <a:spcPts val="0"/>
              </a:spcAft>
              <a:buClrTx/>
              <a:buSzTx/>
              <a:buFontTx/>
              <a:buNone/>
              <a:tabLst/>
              <a:defRPr/>
            </a:pPr>
            <a:r>
              <a:rPr kumimoji="0" lang="zh-CN" altLang="en-US" sz="1000" b="0" i="0" u="none" strike="noStrike" kern="0" cap="none" spc="0" normalizeH="0" baseline="0" noProof="0">
                <a:ln>
                  <a:noFill/>
                </a:ln>
                <a:solidFill>
                  <a:srgbClr val="7F7F7F">
                    <a:lumMod val="75000"/>
                  </a:srgbClr>
                </a:solidFill>
                <a:effectLst/>
                <a:uLnTx/>
                <a:uFillTx/>
                <a:latin typeface="微软雅黑" pitchFamily="34" charset="-122"/>
                <a:ea typeface="微软雅黑" pitchFamily="34" charset="-122"/>
              </a:rPr>
              <a:t>这里可以添加主要内容这里可以添加主要内容这里可以添加主要内容这里可以添加主要内容</a:t>
            </a:r>
          </a:p>
        </p:txBody>
      </p:sp>
      <p:sp>
        <p:nvSpPr>
          <p:cNvPr id="29" name="TextBox 52"/>
          <p:cNvSpPr txBox="1">
            <a:spLocks noChangeArrowheads="1"/>
          </p:cNvSpPr>
          <p:nvPr/>
        </p:nvSpPr>
        <p:spPr bwMode="auto">
          <a:xfrm>
            <a:off x="5574568" y="3993322"/>
            <a:ext cx="1319717" cy="28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1" rIns="68541" bIns="3427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r" defTabSz="914400" eaLnBrk="1" fontAlgn="auto" latinLnBrk="0" hangingPunct="1">
              <a:lnSpc>
                <a:spcPct val="100000"/>
              </a:lnSpc>
              <a:spcBef>
                <a:spcPct val="0"/>
              </a:spcBef>
              <a:spcAft>
                <a:spcPts val="0"/>
              </a:spcAft>
              <a:buClrTx/>
              <a:buSzTx/>
              <a:buFontTx/>
              <a:buNone/>
              <a:tabLst/>
              <a:defRPr/>
            </a:pPr>
            <a:r>
              <a:rPr kumimoji="0" lang="zh-CN" altLang="en-US" sz="1400" b="1" i="0" u="none" strike="noStrike" kern="0" cap="none" spc="0" normalizeH="0" baseline="0" noProof="0">
                <a:ln>
                  <a:noFill/>
                </a:ln>
                <a:solidFill>
                  <a:schemeClr val="tx1">
                    <a:lumMod val="85000"/>
                    <a:lumOff val="15000"/>
                  </a:schemeClr>
                </a:solidFill>
                <a:effectLst/>
                <a:uLnTx/>
                <a:uFillTx/>
                <a:latin typeface="微软雅黑" pitchFamily="34" charset="-122"/>
                <a:ea typeface="微软雅黑" pitchFamily="34" charset="-122"/>
              </a:rPr>
              <a:t>添加标题</a:t>
            </a:r>
            <a:endParaRPr kumimoji="0" lang="en-US" altLang="zh-CN" sz="1400" b="1" i="0" u="none" strike="noStrike" kern="0" cap="none" spc="0" normalizeH="0" baseline="0" noProof="0">
              <a:ln>
                <a:noFill/>
              </a:ln>
              <a:solidFill>
                <a:schemeClr val="tx1">
                  <a:lumMod val="85000"/>
                  <a:lumOff val="15000"/>
                </a:schemeClr>
              </a:solidFill>
              <a:effectLst/>
              <a:uLnTx/>
              <a:uFillTx/>
              <a:latin typeface="微软雅黑" pitchFamily="34" charset="-122"/>
              <a:ea typeface="微软雅黑" pitchFamily="34" charset="-122"/>
            </a:endParaRPr>
          </a:p>
        </p:txBody>
      </p:sp>
      <p:sp>
        <p:nvSpPr>
          <p:cNvPr id="30" name="TextBox 53"/>
          <p:cNvSpPr txBox="1">
            <a:spLocks noChangeArrowheads="1"/>
          </p:cNvSpPr>
          <p:nvPr/>
        </p:nvSpPr>
        <p:spPr bwMode="auto">
          <a:xfrm>
            <a:off x="5022405" y="3130144"/>
            <a:ext cx="1943279" cy="53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1" rIns="68541" bIns="3427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eaLnBrk="1" fontAlgn="auto" latinLnBrk="0" hangingPunct="1">
              <a:lnSpc>
                <a:spcPct val="100000"/>
              </a:lnSpc>
              <a:spcBef>
                <a:spcPct val="0"/>
              </a:spcBef>
              <a:spcAft>
                <a:spcPts val="0"/>
              </a:spcAft>
              <a:buClrTx/>
              <a:buSzTx/>
              <a:buFontTx/>
              <a:buNone/>
              <a:tabLst/>
              <a:defRPr/>
            </a:pPr>
            <a:r>
              <a:rPr kumimoji="0" lang="zh-CN" altLang="en-US" sz="1000" b="0" i="0" u="none" strike="noStrike" kern="0" cap="none" spc="0" normalizeH="0" baseline="0" noProof="0">
                <a:ln>
                  <a:noFill/>
                </a:ln>
                <a:solidFill>
                  <a:srgbClr val="7F7F7F">
                    <a:lumMod val="75000"/>
                  </a:srgbClr>
                </a:solidFill>
                <a:effectLst/>
                <a:uLnTx/>
                <a:uFillTx/>
                <a:latin typeface="微软雅黑" pitchFamily="34" charset="-122"/>
                <a:ea typeface="微软雅黑" pitchFamily="34" charset="-122"/>
              </a:rPr>
              <a:t>这里可以添加主要内容这里可以添加主要内容这里可以添加主要内容这里可以添加主要内容</a:t>
            </a:r>
          </a:p>
        </p:txBody>
      </p:sp>
      <p:sp>
        <p:nvSpPr>
          <p:cNvPr id="31" name="矩形 30"/>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发展愿景</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32" name="矩形 31"/>
          <p:cNvSpPr/>
          <p:nvPr/>
        </p:nvSpPr>
        <p:spPr>
          <a:xfrm>
            <a:off x="3744221" y="391765"/>
            <a:ext cx="1619867" cy="307777"/>
          </a:xfrm>
          <a:prstGeom prst="rect">
            <a:avLst/>
          </a:prstGeom>
        </p:spPr>
        <p:txBody>
          <a:bodyPr wrap="none">
            <a:spAutoFit/>
          </a:bodyPr>
          <a:lstStyle/>
          <a:p>
            <a:r>
              <a:rPr lang="en-US" altLang="zh-CN" sz="1400" dirty="0"/>
              <a:t>development vision</a:t>
            </a:r>
          </a:p>
        </p:txBody>
      </p:sp>
      <p:cxnSp>
        <p:nvCxnSpPr>
          <p:cNvPr id="33" name="直接连接符 32"/>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3112864221"/>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1000"/>
                                            <p:tgtEl>
                                              <p:spTgt spid="33"/>
                                            </p:tgtEl>
                                          </p:cBhvr>
                                        </p:animEffect>
                                      </p:childTnLst>
                                    </p:cTn>
                                  </p:par>
                                  <p:par>
                                    <p:cTn id="8" presetID="22" presetClass="entr" presetSubtype="8"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31"/>
                                            </p:tgtEl>
                                            <p:attrNameLst>
                                              <p:attrName>style.visibility</p:attrName>
                                            </p:attrNameLst>
                                          </p:cBhvr>
                                          <p:to>
                                            <p:strVal val="visible"/>
                                          </p:to>
                                        </p:set>
                                        <p:anim calcmode="lin" valueType="num" p14:bounceEnd="72000">
                                          <p:cBhvr additive="base">
                                            <p:cTn id="15" dur="1000" fill="hold"/>
                                            <p:tgtEl>
                                              <p:spTgt spid="31"/>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31"/>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32"/>
                                            </p:tgtEl>
                                            <p:attrNameLst>
                                              <p:attrName>style.visibility</p:attrName>
                                            </p:attrNameLst>
                                          </p:cBhvr>
                                          <p:to>
                                            <p:strVal val="visible"/>
                                          </p:to>
                                        </p:set>
                                        <p:anim calcmode="lin" valueType="num" p14:bounceEnd="72000">
                                          <p:cBhvr additive="base">
                                            <p:cTn id="20" dur="1000" fill="hold"/>
                                            <p:tgtEl>
                                              <p:spTgt spid="32"/>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39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4800"/>
                                </p:stCondLst>
                                <p:childTnLst>
                                  <p:par>
                                    <p:cTn id="31" presetID="1"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56" presetClass="path" presetSubtype="0" accel="50000" decel="50000" fill="hold" nodeType="withEffect">
                                      <p:stCondLst>
                                        <p:cond delay="0"/>
                                      </p:stCondLst>
                                      <p:childTnLst>
                                        <p:animMotion origin="layout" path="M 1.46481E-6 -2.96296E-6 L -0.313 -0.10856 " pathEditMode="relative" rAng="0" ptsTypes="AA">
                                          <p:cBhvr>
                                            <p:cTn id="40" dur="1000" spd="-99900" fill="hold"/>
                                            <p:tgtEl>
                                              <p:spTgt spid="18"/>
                                            </p:tgtEl>
                                            <p:attrNameLst>
                                              <p:attrName>ppt_x,ppt_y</p:attrName>
                                            </p:attrNameLst>
                                          </p:cBhvr>
                                          <p:rCtr x="-15500" y="-5300"/>
                                        </p:animMotion>
                                      </p:childTnLst>
                                    </p:cTn>
                                  </p:par>
                                  <p:par>
                                    <p:cTn id="41" presetID="56" presetClass="path" presetSubtype="0" accel="50000" decel="50000" fill="hold" nodeType="withEffect">
                                      <p:stCondLst>
                                        <p:cond delay="0"/>
                                      </p:stCondLst>
                                      <p:childTnLst>
                                        <p:animMotion origin="layout" path="M 1.67816E-7 4.81481E-6 L 0.30831 0.12546 " pathEditMode="relative" rAng="0" ptsTypes="AA">
                                          <p:cBhvr>
                                            <p:cTn id="42" dur="1000" spd="-99900" fill="hold"/>
                                            <p:tgtEl>
                                              <p:spTgt spid="9"/>
                                            </p:tgtEl>
                                            <p:attrNameLst>
                                              <p:attrName>ppt_x,ppt_y</p:attrName>
                                            </p:attrNameLst>
                                          </p:cBhvr>
                                          <p:rCtr x="15400" y="6300"/>
                                        </p:animMotion>
                                      </p:childTnLst>
                                    </p:cTn>
                                  </p:par>
                                  <p:par>
                                    <p:cTn id="43" presetID="56" presetClass="path" presetSubtype="0" accel="50000" decel="50000" fill="hold" nodeType="withEffect">
                                      <p:stCondLst>
                                        <p:cond delay="0"/>
                                      </p:stCondLst>
                                      <p:childTnLst>
                                        <p:animMotion origin="layout" path="M -1.26838E-6 -4.81481E-6 L 0.30623 -0.10416 " pathEditMode="relative" rAng="0" ptsTypes="AA">
                                          <p:cBhvr>
                                            <p:cTn id="44" dur="1000" spd="-99900" fill="hold"/>
                                            <p:tgtEl>
                                              <p:spTgt spid="12"/>
                                            </p:tgtEl>
                                            <p:attrNameLst>
                                              <p:attrName>ppt_x,ppt_y</p:attrName>
                                            </p:attrNameLst>
                                          </p:cBhvr>
                                          <p:rCtr x="15300" y="-5100"/>
                                        </p:animMotion>
                                      </p:childTnLst>
                                    </p:cTn>
                                  </p:par>
                                  <p:par>
                                    <p:cTn id="45" presetID="56" presetClass="path" presetSubtype="0" accel="50000" decel="50000" fill="hold" nodeType="withEffect">
                                      <p:stCondLst>
                                        <p:cond delay="0"/>
                                      </p:stCondLst>
                                      <p:childTnLst>
                                        <p:animMotion origin="layout" path="M 4.06791E-6 -4.81481E-6 L -0.30923 0.12084 " pathEditMode="relative" rAng="0" ptsTypes="AA">
                                          <p:cBhvr>
                                            <p:cTn id="46" dur="1000" spd="-99900" fill="hold"/>
                                            <p:tgtEl>
                                              <p:spTgt spid="15"/>
                                            </p:tgtEl>
                                            <p:attrNameLst>
                                              <p:attrName>ppt_x,ppt_y</p:attrName>
                                            </p:attrNameLst>
                                          </p:cBhvr>
                                          <p:rCtr x="-15400" y="6000"/>
                                        </p:animMotion>
                                      </p:childTnLst>
                                    </p:cTn>
                                  </p:par>
                                </p:childTnLst>
                              </p:cTn>
                            </p:par>
                            <p:par>
                              <p:cTn id="47" fill="hold">
                                <p:stCondLst>
                                  <p:cond delay="5800"/>
                                </p:stCondLst>
                                <p:childTnLst>
                                  <p:par>
                                    <p:cTn id="48" presetID="22" presetClass="entr" presetSubtype="8"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500"/>
                                            <p:tgtEl>
                                              <p:spTgt spid="4"/>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right)">
                                          <p:cBhvr>
                                            <p:cTn id="53" dur="500"/>
                                            <p:tgtEl>
                                              <p:spTgt spid="5"/>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right)">
                                          <p:cBhvr>
                                            <p:cTn id="56" dur="500"/>
                                            <p:tgtEl>
                                              <p:spTgt spid="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left)">
                                          <p:cBhvr>
                                            <p:cTn id="59" dur="500"/>
                                            <p:tgtEl>
                                              <p:spTgt spid="6"/>
                                            </p:tgtEl>
                                          </p:cBhvr>
                                        </p:animEffect>
                                      </p:childTnLst>
                                    </p:cTn>
                                  </p:par>
                                </p:childTnLst>
                              </p:cTn>
                            </p:par>
                            <p:par>
                              <p:cTn id="60" fill="hold">
                                <p:stCondLst>
                                  <p:cond delay="6300"/>
                                </p:stCondLst>
                                <p:childTnLst>
                                  <p:par>
                                    <p:cTn id="61" presetID="47"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childTnLst>
                              </p:cTn>
                            </p:par>
                            <p:par>
                              <p:cTn id="81" fill="hold">
                                <p:stCondLst>
                                  <p:cond delay="7300"/>
                                </p:stCondLst>
                                <p:childTnLst>
                                  <p:par>
                                    <p:cTn id="82" presetID="22" presetClass="entr" presetSubtype="1"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up)">
                                          <p:cBhvr>
                                            <p:cTn id="84" dur="500"/>
                                            <p:tgtEl>
                                              <p:spTgt spid="24"/>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500"/>
                                            <p:tgtEl>
                                              <p:spTgt spid="26"/>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wipe(down)">
                                          <p:cBhvr>
                                            <p:cTn id="90" dur="500"/>
                                            <p:tgtEl>
                                              <p:spTgt spid="28"/>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wipe(down)">
                                          <p:cBhvr>
                                            <p:cTn id="9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21" grpId="0" autoUpdateAnimBg="0"/>
          <p:bldP spid="24" grpId="0" autoUpdateAnimBg="0"/>
          <p:bldP spid="25" grpId="0" autoUpdateAnimBg="0"/>
          <p:bldP spid="26" grpId="0" autoUpdateAnimBg="0"/>
          <p:bldP spid="27" grpId="0" autoUpdateAnimBg="0"/>
          <p:bldP spid="28" grpId="0" autoUpdateAnimBg="0"/>
          <p:bldP spid="29" grpId="0" autoUpdateAnimBg="0"/>
          <p:bldP spid="30" grpId="0" autoUpdateAnimBg="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1000"/>
                                            <p:tgtEl>
                                              <p:spTgt spid="33"/>
                                            </p:tgtEl>
                                          </p:cBhvr>
                                        </p:animEffect>
                                      </p:childTnLst>
                                    </p:cTn>
                                  </p:par>
                                  <p:par>
                                    <p:cTn id="8" presetID="22" presetClass="entr" presetSubtype="8"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10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1000" fill="hold"/>
                                            <p:tgtEl>
                                              <p:spTgt spid="31"/>
                                            </p:tgtEl>
                                            <p:attrNameLst>
                                              <p:attrName>ppt_x</p:attrName>
                                            </p:attrNameLst>
                                          </p:cBhvr>
                                          <p:tavLst>
                                            <p:tav tm="0">
                                              <p:val>
                                                <p:strVal val="#ppt_x"/>
                                              </p:val>
                                            </p:tav>
                                            <p:tav tm="100000">
                                              <p:val>
                                                <p:strVal val="#ppt_x"/>
                                              </p:val>
                                            </p:tav>
                                          </p:tavLst>
                                        </p:anim>
                                        <p:anim calcmode="lin" valueType="num">
                                          <p:cBhvr additive="base">
                                            <p:cTn id="16" dur="1000" fill="hold"/>
                                            <p:tgtEl>
                                              <p:spTgt spid="31"/>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1000" fill="hold"/>
                                            <p:tgtEl>
                                              <p:spTgt spid="32"/>
                                            </p:tgtEl>
                                            <p:attrNameLst>
                                              <p:attrName>ppt_x</p:attrName>
                                            </p:attrNameLst>
                                          </p:cBhvr>
                                          <p:tavLst>
                                            <p:tav tm="0">
                                              <p:val>
                                                <p:strVal val="1+#ppt_w/2"/>
                                              </p:val>
                                            </p:tav>
                                            <p:tav tm="100000">
                                              <p:val>
                                                <p:strVal val="#ppt_x"/>
                                              </p:val>
                                            </p:tav>
                                          </p:tavLst>
                                        </p:anim>
                                        <p:anim calcmode="lin" valueType="num">
                                          <p:cBhvr additive="base">
                                            <p:cTn id="21" dur="10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39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4800"/>
                                </p:stCondLst>
                                <p:childTnLst>
                                  <p:par>
                                    <p:cTn id="31" presetID="1"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56" presetClass="path" presetSubtype="0" accel="50000" decel="50000" fill="hold" nodeType="withEffect">
                                      <p:stCondLst>
                                        <p:cond delay="0"/>
                                      </p:stCondLst>
                                      <p:childTnLst>
                                        <p:animMotion origin="layout" path="M 1.46481E-6 -2.96296E-6 L -0.313 -0.10856 " pathEditMode="relative" rAng="0" ptsTypes="AA">
                                          <p:cBhvr>
                                            <p:cTn id="40" dur="1000" spd="-99900" fill="hold"/>
                                            <p:tgtEl>
                                              <p:spTgt spid="18"/>
                                            </p:tgtEl>
                                            <p:attrNameLst>
                                              <p:attrName>ppt_x,ppt_y</p:attrName>
                                            </p:attrNameLst>
                                          </p:cBhvr>
                                          <p:rCtr x="-15500" y="-5300"/>
                                        </p:animMotion>
                                      </p:childTnLst>
                                    </p:cTn>
                                  </p:par>
                                  <p:par>
                                    <p:cTn id="41" presetID="56" presetClass="path" presetSubtype="0" accel="50000" decel="50000" fill="hold" nodeType="withEffect">
                                      <p:stCondLst>
                                        <p:cond delay="0"/>
                                      </p:stCondLst>
                                      <p:childTnLst>
                                        <p:animMotion origin="layout" path="M 1.67816E-7 4.81481E-6 L 0.30831 0.12546 " pathEditMode="relative" rAng="0" ptsTypes="AA">
                                          <p:cBhvr>
                                            <p:cTn id="42" dur="1000" spd="-99900" fill="hold"/>
                                            <p:tgtEl>
                                              <p:spTgt spid="9"/>
                                            </p:tgtEl>
                                            <p:attrNameLst>
                                              <p:attrName>ppt_x,ppt_y</p:attrName>
                                            </p:attrNameLst>
                                          </p:cBhvr>
                                          <p:rCtr x="15400" y="6300"/>
                                        </p:animMotion>
                                      </p:childTnLst>
                                    </p:cTn>
                                  </p:par>
                                  <p:par>
                                    <p:cTn id="43" presetID="56" presetClass="path" presetSubtype="0" accel="50000" decel="50000" fill="hold" nodeType="withEffect">
                                      <p:stCondLst>
                                        <p:cond delay="0"/>
                                      </p:stCondLst>
                                      <p:childTnLst>
                                        <p:animMotion origin="layout" path="M -1.26838E-6 -4.81481E-6 L 0.30623 -0.10416 " pathEditMode="relative" rAng="0" ptsTypes="AA">
                                          <p:cBhvr>
                                            <p:cTn id="44" dur="1000" spd="-99900" fill="hold"/>
                                            <p:tgtEl>
                                              <p:spTgt spid="12"/>
                                            </p:tgtEl>
                                            <p:attrNameLst>
                                              <p:attrName>ppt_x,ppt_y</p:attrName>
                                            </p:attrNameLst>
                                          </p:cBhvr>
                                          <p:rCtr x="15300" y="-5100"/>
                                        </p:animMotion>
                                      </p:childTnLst>
                                    </p:cTn>
                                  </p:par>
                                  <p:par>
                                    <p:cTn id="45" presetID="56" presetClass="path" presetSubtype="0" accel="50000" decel="50000" fill="hold" nodeType="withEffect">
                                      <p:stCondLst>
                                        <p:cond delay="0"/>
                                      </p:stCondLst>
                                      <p:childTnLst>
                                        <p:animMotion origin="layout" path="M 4.06791E-6 -4.81481E-6 L -0.30923 0.12084 " pathEditMode="relative" rAng="0" ptsTypes="AA">
                                          <p:cBhvr>
                                            <p:cTn id="46" dur="1000" spd="-99900" fill="hold"/>
                                            <p:tgtEl>
                                              <p:spTgt spid="15"/>
                                            </p:tgtEl>
                                            <p:attrNameLst>
                                              <p:attrName>ppt_x,ppt_y</p:attrName>
                                            </p:attrNameLst>
                                          </p:cBhvr>
                                          <p:rCtr x="-15400" y="6000"/>
                                        </p:animMotion>
                                      </p:childTnLst>
                                    </p:cTn>
                                  </p:par>
                                </p:childTnLst>
                              </p:cTn>
                            </p:par>
                            <p:par>
                              <p:cTn id="47" fill="hold">
                                <p:stCondLst>
                                  <p:cond delay="5800"/>
                                </p:stCondLst>
                                <p:childTnLst>
                                  <p:par>
                                    <p:cTn id="48" presetID="22" presetClass="entr" presetSubtype="8"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500"/>
                                            <p:tgtEl>
                                              <p:spTgt spid="4"/>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right)">
                                          <p:cBhvr>
                                            <p:cTn id="53" dur="500"/>
                                            <p:tgtEl>
                                              <p:spTgt spid="5"/>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right)">
                                          <p:cBhvr>
                                            <p:cTn id="56" dur="500"/>
                                            <p:tgtEl>
                                              <p:spTgt spid="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left)">
                                          <p:cBhvr>
                                            <p:cTn id="59" dur="500"/>
                                            <p:tgtEl>
                                              <p:spTgt spid="6"/>
                                            </p:tgtEl>
                                          </p:cBhvr>
                                        </p:animEffect>
                                      </p:childTnLst>
                                    </p:cTn>
                                  </p:par>
                                </p:childTnLst>
                              </p:cTn>
                            </p:par>
                            <p:par>
                              <p:cTn id="60" fill="hold">
                                <p:stCondLst>
                                  <p:cond delay="6300"/>
                                </p:stCondLst>
                                <p:childTnLst>
                                  <p:par>
                                    <p:cTn id="61" presetID="47"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childTnLst>
                              </p:cTn>
                            </p:par>
                            <p:par>
                              <p:cTn id="81" fill="hold">
                                <p:stCondLst>
                                  <p:cond delay="7300"/>
                                </p:stCondLst>
                                <p:childTnLst>
                                  <p:par>
                                    <p:cTn id="82" presetID="22" presetClass="entr" presetSubtype="1"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up)">
                                          <p:cBhvr>
                                            <p:cTn id="84" dur="500"/>
                                            <p:tgtEl>
                                              <p:spTgt spid="24"/>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500"/>
                                            <p:tgtEl>
                                              <p:spTgt spid="26"/>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wipe(down)">
                                          <p:cBhvr>
                                            <p:cTn id="90" dur="500"/>
                                            <p:tgtEl>
                                              <p:spTgt spid="28"/>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wipe(down)">
                                          <p:cBhvr>
                                            <p:cTn id="9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21" grpId="0" autoUpdateAnimBg="0"/>
          <p:bldP spid="24" grpId="0" autoUpdateAnimBg="0"/>
          <p:bldP spid="25" grpId="0" autoUpdateAnimBg="0"/>
          <p:bldP spid="26" grpId="0" autoUpdateAnimBg="0"/>
          <p:bldP spid="27" grpId="0" autoUpdateAnimBg="0"/>
          <p:bldP spid="28" grpId="0" autoUpdateAnimBg="0"/>
          <p:bldP spid="29" grpId="0" autoUpdateAnimBg="0"/>
          <p:bldP spid="30" grpId="0" autoUpdateAnimBg="0"/>
          <p:bldP spid="31" grpId="0"/>
          <p:bldP spid="32"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43608" y="2067694"/>
            <a:ext cx="988957" cy="1127721"/>
            <a:chOff x="1345766" y="1773185"/>
            <a:chExt cx="988957" cy="1127721"/>
          </a:xfrm>
          <a:solidFill>
            <a:srgbClr val="F18D1B"/>
          </a:solidFill>
        </p:grpSpPr>
        <p:sp>
          <p:nvSpPr>
            <p:cNvPr id="5" name="圆角矩形 4"/>
            <p:cNvSpPr/>
            <p:nvPr/>
          </p:nvSpPr>
          <p:spPr>
            <a:xfrm rot="2833234">
              <a:off x="1345766" y="1911949"/>
              <a:ext cx="988957" cy="988957"/>
            </a:xfrm>
            <a:prstGeom prst="roundRect">
              <a:avLst>
                <a:gd name="adj" fmla="val 13635"/>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rot="2833234">
              <a:off x="1385521" y="1773185"/>
              <a:ext cx="935454" cy="935454"/>
            </a:xfrm>
            <a:prstGeom prst="roundRect">
              <a:avLst>
                <a:gd name="adj" fmla="val 136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V="1">
            <a:off x="2555776" y="3119808"/>
            <a:ext cx="988957" cy="1106913"/>
            <a:chOff x="1345766" y="1773185"/>
            <a:chExt cx="988957" cy="1106913"/>
          </a:xfrm>
          <a:solidFill>
            <a:srgbClr val="FFC553"/>
          </a:solidFill>
        </p:grpSpPr>
        <p:sp>
          <p:nvSpPr>
            <p:cNvPr id="8" name="圆角矩形 7"/>
            <p:cNvSpPr/>
            <p:nvPr/>
          </p:nvSpPr>
          <p:spPr>
            <a:xfrm rot="2833234">
              <a:off x="1345766" y="1891141"/>
              <a:ext cx="988957" cy="988957"/>
            </a:xfrm>
            <a:prstGeom prst="roundRect">
              <a:avLst>
                <a:gd name="adj" fmla="val 13635"/>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rot="2833234">
              <a:off x="1385521" y="1773185"/>
              <a:ext cx="935454" cy="935454"/>
            </a:xfrm>
            <a:prstGeom prst="roundRect">
              <a:avLst>
                <a:gd name="adj" fmla="val 136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4067944" y="2067694"/>
            <a:ext cx="988957" cy="1127721"/>
            <a:chOff x="1345766" y="1773185"/>
            <a:chExt cx="988957" cy="1127721"/>
          </a:xfrm>
          <a:solidFill>
            <a:srgbClr val="F18D1B"/>
          </a:solidFill>
        </p:grpSpPr>
        <p:sp>
          <p:nvSpPr>
            <p:cNvPr id="11" name="圆角矩形 10"/>
            <p:cNvSpPr/>
            <p:nvPr/>
          </p:nvSpPr>
          <p:spPr>
            <a:xfrm rot="2833234">
              <a:off x="1345766" y="1911949"/>
              <a:ext cx="988957" cy="988957"/>
            </a:xfrm>
            <a:prstGeom prst="roundRect">
              <a:avLst>
                <a:gd name="adj" fmla="val 13635"/>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2833234">
              <a:off x="1385521" y="1773185"/>
              <a:ext cx="935454" cy="935454"/>
            </a:xfrm>
            <a:prstGeom prst="roundRect">
              <a:avLst>
                <a:gd name="adj" fmla="val 136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flipV="1">
            <a:off x="5580112" y="3075806"/>
            <a:ext cx="988957" cy="1106913"/>
            <a:chOff x="1345766" y="1773185"/>
            <a:chExt cx="988957" cy="1106913"/>
          </a:xfrm>
          <a:solidFill>
            <a:srgbClr val="FFC553"/>
          </a:solidFill>
        </p:grpSpPr>
        <p:sp>
          <p:nvSpPr>
            <p:cNvPr id="14" name="圆角矩形 13"/>
            <p:cNvSpPr/>
            <p:nvPr/>
          </p:nvSpPr>
          <p:spPr>
            <a:xfrm rot="2833234">
              <a:off x="1345766" y="1891141"/>
              <a:ext cx="988957" cy="988957"/>
            </a:xfrm>
            <a:prstGeom prst="roundRect">
              <a:avLst>
                <a:gd name="adj" fmla="val 13635"/>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rot="2833234">
              <a:off x="1385521" y="1773185"/>
              <a:ext cx="935454" cy="935454"/>
            </a:xfrm>
            <a:prstGeom prst="roundRect">
              <a:avLst>
                <a:gd name="adj" fmla="val 136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092280" y="2067694"/>
            <a:ext cx="988957" cy="1127721"/>
            <a:chOff x="1345766" y="1773185"/>
            <a:chExt cx="988957" cy="1127721"/>
          </a:xfrm>
          <a:solidFill>
            <a:srgbClr val="F18D1B"/>
          </a:solidFill>
        </p:grpSpPr>
        <p:sp>
          <p:nvSpPr>
            <p:cNvPr id="17" name="圆角矩形 16"/>
            <p:cNvSpPr/>
            <p:nvPr/>
          </p:nvSpPr>
          <p:spPr>
            <a:xfrm rot="2833234">
              <a:off x="1345766" y="1911949"/>
              <a:ext cx="988957" cy="988957"/>
            </a:xfrm>
            <a:prstGeom prst="roundRect">
              <a:avLst>
                <a:gd name="adj" fmla="val 13635"/>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rot="2833234">
              <a:off x="1385521" y="1773185"/>
              <a:ext cx="935454" cy="935454"/>
            </a:xfrm>
            <a:prstGeom prst="roundRect">
              <a:avLst>
                <a:gd name="adj" fmla="val 136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 Placeholder 2"/>
          <p:cNvSpPr txBox="1">
            <a:spLocks/>
          </p:cNvSpPr>
          <p:nvPr/>
        </p:nvSpPr>
        <p:spPr bwMode="auto">
          <a:xfrm flipH="1">
            <a:off x="611560" y="3556689"/>
            <a:ext cx="1600500" cy="712787"/>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algn="ctr" defTabSz="685663">
              <a:spcBef>
                <a:spcPct val="20000"/>
              </a:spcBef>
              <a:defRPr/>
            </a:pPr>
            <a:endParaRPr lang="en-US" altLang="zh-CN" sz="1050" kern="0" dirty="0">
              <a:solidFill>
                <a:schemeClr val="tx1">
                  <a:lumMod val="65000"/>
                  <a:lumOff val="35000"/>
                </a:schemeClr>
              </a:solidFill>
              <a:latin typeface="微软雅黑" pitchFamily="34" charset="-122"/>
              <a:ea typeface="微软雅黑" pitchFamily="34" charset="-122"/>
              <a:cs typeface="Raleway Light"/>
            </a:endParaRPr>
          </a:p>
        </p:txBody>
      </p:sp>
      <p:sp>
        <p:nvSpPr>
          <p:cNvPr id="20" name="TextBox 112"/>
          <p:cNvSpPr txBox="1"/>
          <p:nvPr/>
        </p:nvSpPr>
        <p:spPr>
          <a:xfrm>
            <a:off x="860258" y="3490339"/>
            <a:ext cx="1381664" cy="981807"/>
          </a:xfrm>
          <a:prstGeom prst="rect">
            <a:avLst/>
          </a:prstGeom>
          <a:noFill/>
        </p:spPr>
        <p:txBody>
          <a:bodyPr wrap="square" rtlCol="0">
            <a:spAutoFit/>
          </a:bodyPr>
          <a:lstStyle/>
          <a:p>
            <a:pPr lvl="0" algn="ctr" defTabSz="685663">
              <a:spcBef>
                <a:spcPct val="20000"/>
              </a:spcBef>
              <a:defRPr/>
            </a:pPr>
            <a:r>
              <a:rPr lang="zh-CN" altLang="en-US" sz="11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100" b="1" kern="0" dirty="0">
              <a:solidFill>
                <a:schemeClr val="tx1">
                  <a:lumMod val="65000"/>
                  <a:lumOff val="3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a:t>
            </a:r>
            <a:r>
              <a:rPr lang="zh-CN" altLang="en-US" sz="900" kern="0" dirty="0" smtClean="0">
                <a:solidFill>
                  <a:schemeClr val="tx1">
                    <a:lumMod val="65000"/>
                    <a:lumOff val="35000"/>
                  </a:schemeClr>
                </a:solidFill>
                <a:latin typeface="微软雅黑" pitchFamily="34" charset="-122"/>
                <a:ea typeface="微软雅黑" pitchFamily="34" charset="-122"/>
                <a:cs typeface="Raleway Light"/>
              </a:rPr>
              <a:t>文字</a:t>
            </a:r>
            <a:endParaRPr lang="zh-CN" altLang="en-US" sz="900" dirty="0">
              <a:solidFill>
                <a:schemeClr val="tx1">
                  <a:lumMod val="65000"/>
                  <a:lumOff val="35000"/>
                </a:schemeClr>
              </a:solidFill>
            </a:endParaRPr>
          </a:p>
        </p:txBody>
      </p:sp>
      <p:grpSp>
        <p:nvGrpSpPr>
          <p:cNvPr id="21" name="组合 20"/>
          <p:cNvGrpSpPr/>
          <p:nvPr/>
        </p:nvGrpSpPr>
        <p:grpSpPr>
          <a:xfrm>
            <a:off x="1327082" y="2289601"/>
            <a:ext cx="405895" cy="545142"/>
            <a:chOff x="709721" y="2985297"/>
            <a:chExt cx="146274" cy="196455"/>
          </a:xfrm>
        </p:grpSpPr>
        <p:sp>
          <p:nvSpPr>
            <p:cNvPr id="22" name="Freeform 144"/>
            <p:cNvSpPr>
              <a:spLocks/>
            </p:cNvSpPr>
            <p:nvPr/>
          </p:nvSpPr>
          <p:spPr bwMode="auto">
            <a:xfrm>
              <a:off x="750293" y="3071780"/>
              <a:ext cx="68332" cy="59791"/>
            </a:xfrm>
            <a:custGeom>
              <a:avLst/>
              <a:gdLst>
                <a:gd name="T0" fmla="*/ 61 w 64"/>
                <a:gd name="T1" fmla="*/ 2 h 56"/>
                <a:gd name="T2" fmla="*/ 61 w 64"/>
                <a:gd name="T3" fmla="*/ 2 h 56"/>
                <a:gd name="T4" fmla="*/ 59 w 64"/>
                <a:gd name="T5" fmla="*/ 0 h 56"/>
                <a:gd name="T6" fmla="*/ 56 w 64"/>
                <a:gd name="T7" fmla="*/ 0 h 56"/>
                <a:gd name="T8" fmla="*/ 54 w 64"/>
                <a:gd name="T9" fmla="*/ 0 h 56"/>
                <a:gd name="T10" fmla="*/ 51 w 64"/>
                <a:gd name="T11" fmla="*/ 3 h 56"/>
                <a:gd name="T12" fmla="*/ 22 w 64"/>
                <a:gd name="T13" fmla="*/ 40 h 56"/>
                <a:gd name="T14" fmla="*/ 11 w 64"/>
                <a:gd name="T15" fmla="*/ 29 h 56"/>
                <a:gd name="T16" fmla="*/ 11 w 64"/>
                <a:gd name="T17" fmla="*/ 29 h 56"/>
                <a:gd name="T18" fmla="*/ 10 w 64"/>
                <a:gd name="T19" fmla="*/ 27 h 56"/>
                <a:gd name="T20" fmla="*/ 7 w 64"/>
                <a:gd name="T21" fmla="*/ 27 h 56"/>
                <a:gd name="T22" fmla="*/ 5 w 64"/>
                <a:gd name="T23" fmla="*/ 27 h 56"/>
                <a:gd name="T24" fmla="*/ 2 w 64"/>
                <a:gd name="T25" fmla="*/ 29 h 56"/>
                <a:gd name="T26" fmla="*/ 2 w 64"/>
                <a:gd name="T27" fmla="*/ 29 h 56"/>
                <a:gd name="T28" fmla="*/ 1 w 64"/>
                <a:gd name="T29" fmla="*/ 30 h 56"/>
                <a:gd name="T30" fmla="*/ 0 w 64"/>
                <a:gd name="T31" fmla="*/ 32 h 56"/>
                <a:gd name="T32" fmla="*/ 0 w 64"/>
                <a:gd name="T33" fmla="*/ 32 h 56"/>
                <a:gd name="T34" fmla="*/ 1 w 64"/>
                <a:gd name="T35" fmla="*/ 35 h 56"/>
                <a:gd name="T36" fmla="*/ 2 w 64"/>
                <a:gd name="T37" fmla="*/ 37 h 56"/>
                <a:gd name="T38" fmla="*/ 17 w 64"/>
                <a:gd name="T39" fmla="*/ 54 h 56"/>
                <a:gd name="T40" fmla="*/ 17 w 64"/>
                <a:gd name="T41" fmla="*/ 54 h 56"/>
                <a:gd name="T42" fmla="*/ 19 w 64"/>
                <a:gd name="T43" fmla="*/ 56 h 56"/>
                <a:gd name="T44" fmla="*/ 22 w 64"/>
                <a:gd name="T45" fmla="*/ 56 h 56"/>
                <a:gd name="T46" fmla="*/ 22 w 64"/>
                <a:gd name="T47" fmla="*/ 56 h 56"/>
                <a:gd name="T48" fmla="*/ 22 w 64"/>
                <a:gd name="T49" fmla="*/ 56 h 56"/>
                <a:gd name="T50" fmla="*/ 22 w 64"/>
                <a:gd name="T51" fmla="*/ 56 h 56"/>
                <a:gd name="T52" fmla="*/ 24 w 64"/>
                <a:gd name="T53" fmla="*/ 56 h 56"/>
                <a:gd name="T54" fmla="*/ 27 w 64"/>
                <a:gd name="T55" fmla="*/ 53 h 56"/>
                <a:gd name="T56" fmla="*/ 61 w 64"/>
                <a:gd name="T57" fmla="*/ 10 h 56"/>
                <a:gd name="T58" fmla="*/ 61 w 64"/>
                <a:gd name="T59" fmla="*/ 10 h 56"/>
                <a:gd name="T60" fmla="*/ 62 w 64"/>
                <a:gd name="T61" fmla="*/ 8 h 56"/>
                <a:gd name="T62" fmla="*/ 64 w 64"/>
                <a:gd name="T63" fmla="*/ 5 h 56"/>
                <a:gd name="T64" fmla="*/ 64 w 64"/>
                <a:gd name="T65" fmla="*/ 5 h 56"/>
                <a:gd name="T66" fmla="*/ 62 w 64"/>
                <a:gd name="T67" fmla="*/ 3 h 56"/>
                <a:gd name="T68" fmla="*/ 61 w 64"/>
                <a:gd name="T69" fmla="*/ 2 h 56"/>
                <a:gd name="T70" fmla="*/ 61 w 64"/>
                <a:gd name="T7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56">
                  <a:moveTo>
                    <a:pt x="61" y="2"/>
                  </a:moveTo>
                  <a:lnTo>
                    <a:pt x="61" y="2"/>
                  </a:lnTo>
                  <a:lnTo>
                    <a:pt x="59" y="0"/>
                  </a:lnTo>
                  <a:lnTo>
                    <a:pt x="56" y="0"/>
                  </a:lnTo>
                  <a:lnTo>
                    <a:pt x="54" y="0"/>
                  </a:lnTo>
                  <a:lnTo>
                    <a:pt x="51" y="3"/>
                  </a:lnTo>
                  <a:lnTo>
                    <a:pt x="22" y="40"/>
                  </a:lnTo>
                  <a:lnTo>
                    <a:pt x="11" y="29"/>
                  </a:lnTo>
                  <a:lnTo>
                    <a:pt x="11" y="29"/>
                  </a:lnTo>
                  <a:lnTo>
                    <a:pt x="10" y="27"/>
                  </a:lnTo>
                  <a:lnTo>
                    <a:pt x="7" y="27"/>
                  </a:lnTo>
                  <a:lnTo>
                    <a:pt x="5" y="27"/>
                  </a:lnTo>
                  <a:lnTo>
                    <a:pt x="2" y="29"/>
                  </a:lnTo>
                  <a:lnTo>
                    <a:pt x="2" y="29"/>
                  </a:lnTo>
                  <a:lnTo>
                    <a:pt x="1" y="30"/>
                  </a:lnTo>
                  <a:lnTo>
                    <a:pt x="0" y="32"/>
                  </a:lnTo>
                  <a:lnTo>
                    <a:pt x="0" y="32"/>
                  </a:lnTo>
                  <a:lnTo>
                    <a:pt x="1" y="35"/>
                  </a:lnTo>
                  <a:lnTo>
                    <a:pt x="2" y="37"/>
                  </a:lnTo>
                  <a:lnTo>
                    <a:pt x="17" y="54"/>
                  </a:lnTo>
                  <a:lnTo>
                    <a:pt x="17" y="54"/>
                  </a:lnTo>
                  <a:lnTo>
                    <a:pt x="19" y="56"/>
                  </a:lnTo>
                  <a:lnTo>
                    <a:pt x="22" y="56"/>
                  </a:lnTo>
                  <a:lnTo>
                    <a:pt x="22" y="56"/>
                  </a:lnTo>
                  <a:lnTo>
                    <a:pt x="22" y="56"/>
                  </a:lnTo>
                  <a:lnTo>
                    <a:pt x="22" y="56"/>
                  </a:lnTo>
                  <a:lnTo>
                    <a:pt x="24" y="56"/>
                  </a:lnTo>
                  <a:lnTo>
                    <a:pt x="27" y="53"/>
                  </a:lnTo>
                  <a:lnTo>
                    <a:pt x="61" y="10"/>
                  </a:lnTo>
                  <a:lnTo>
                    <a:pt x="61" y="10"/>
                  </a:lnTo>
                  <a:lnTo>
                    <a:pt x="62" y="8"/>
                  </a:lnTo>
                  <a:lnTo>
                    <a:pt x="64" y="5"/>
                  </a:lnTo>
                  <a:lnTo>
                    <a:pt x="64" y="5"/>
                  </a:lnTo>
                  <a:lnTo>
                    <a:pt x="62" y="3"/>
                  </a:lnTo>
                  <a:lnTo>
                    <a:pt x="61" y="2"/>
                  </a:lnTo>
                  <a:lnTo>
                    <a:pt x="61"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45"/>
            <p:cNvSpPr>
              <a:spLocks/>
            </p:cNvSpPr>
            <p:nvPr/>
          </p:nvSpPr>
          <p:spPr bwMode="auto">
            <a:xfrm>
              <a:off x="709721" y="3002380"/>
              <a:ext cx="146274" cy="179372"/>
            </a:xfrm>
            <a:custGeom>
              <a:avLst/>
              <a:gdLst>
                <a:gd name="T0" fmla="*/ 130 w 137"/>
                <a:gd name="T1" fmla="*/ 0 h 168"/>
                <a:gd name="T2" fmla="*/ 109 w 137"/>
                <a:gd name="T3" fmla="*/ 0 h 168"/>
                <a:gd name="T4" fmla="*/ 109 w 137"/>
                <a:gd name="T5" fmla="*/ 0 h 168"/>
                <a:gd name="T6" fmla="*/ 113 w 137"/>
                <a:gd name="T7" fmla="*/ 7 h 168"/>
                <a:gd name="T8" fmla="*/ 114 w 137"/>
                <a:gd name="T9" fmla="*/ 13 h 168"/>
                <a:gd name="T10" fmla="*/ 124 w 137"/>
                <a:gd name="T11" fmla="*/ 13 h 168"/>
                <a:gd name="T12" fmla="*/ 124 w 137"/>
                <a:gd name="T13" fmla="*/ 156 h 168"/>
                <a:gd name="T14" fmla="*/ 12 w 137"/>
                <a:gd name="T15" fmla="*/ 156 h 168"/>
                <a:gd name="T16" fmla="*/ 12 w 137"/>
                <a:gd name="T17" fmla="*/ 13 h 168"/>
                <a:gd name="T18" fmla="*/ 22 w 137"/>
                <a:gd name="T19" fmla="*/ 13 h 168"/>
                <a:gd name="T20" fmla="*/ 22 w 137"/>
                <a:gd name="T21" fmla="*/ 13 h 168"/>
                <a:gd name="T22" fmla="*/ 23 w 137"/>
                <a:gd name="T23" fmla="*/ 7 h 168"/>
                <a:gd name="T24" fmla="*/ 27 w 137"/>
                <a:gd name="T25" fmla="*/ 0 h 168"/>
                <a:gd name="T26" fmla="*/ 6 w 137"/>
                <a:gd name="T27" fmla="*/ 0 h 168"/>
                <a:gd name="T28" fmla="*/ 6 w 137"/>
                <a:gd name="T29" fmla="*/ 0 h 168"/>
                <a:gd name="T30" fmla="*/ 4 w 137"/>
                <a:gd name="T31" fmla="*/ 0 h 168"/>
                <a:gd name="T32" fmla="*/ 1 w 137"/>
                <a:gd name="T33" fmla="*/ 2 h 168"/>
                <a:gd name="T34" fmla="*/ 0 w 137"/>
                <a:gd name="T35" fmla="*/ 4 h 168"/>
                <a:gd name="T36" fmla="*/ 0 w 137"/>
                <a:gd name="T37" fmla="*/ 7 h 168"/>
                <a:gd name="T38" fmla="*/ 0 w 137"/>
                <a:gd name="T39" fmla="*/ 162 h 168"/>
                <a:gd name="T40" fmla="*/ 0 w 137"/>
                <a:gd name="T41" fmla="*/ 162 h 168"/>
                <a:gd name="T42" fmla="*/ 0 w 137"/>
                <a:gd name="T43" fmla="*/ 165 h 168"/>
                <a:gd name="T44" fmla="*/ 1 w 137"/>
                <a:gd name="T45" fmla="*/ 167 h 168"/>
                <a:gd name="T46" fmla="*/ 4 w 137"/>
                <a:gd name="T47" fmla="*/ 168 h 168"/>
                <a:gd name="T48" fmla="*/ 6 w 137"/>
                <a:gd name="T49" fmla="*/ 168 h 168"/>
                <a:gd name="T50" fmla="*/ 130 w 137"/>
                <a:gd name="T51" fmla="*/ 168 h 168"/>
                <a:gd name="T52" fmla="*/ 130 w 137"/>
                <a:gd name="T53" fmla="*/ 168 h 168"/>
                <a:gd name="T54" fmla="*/ 132 w 137"/>
                <a:gd name="T55" fmla="*/ 168 h 168"/>
                <a:gd name="T56" fmla="*/ 135 w 137"/>
                <a:gd name="T57" fmla="*/ 167 h 168"/>
                <a:gd name="T58" fmla="*/ 136 w 137"/>
                <a:gd name="T59" fmla="*/ 165 h 168"/>
                <a:gd name="T60" fmla="*/ 137 w 137"/>
                <a:gd name="T61" fmla="*/ 162 h 168"/>
                <a:gd name="T62" fmla="*/ 137 w 137"/>
                <a:gd name="T63" fmla="*/ 7 h 168"/>
                <a:gd name="T64" fmla="*/ 137 w 137"/>
                <a:gd name="T65" fmla="*/ 7 h 168"/>
                <a:gd name="T66" fmla="*/ 136 w 137"/>
                <a:gd name="T67" fmla="*/ 4 h 168"/>
                <a:gd name="T68" fmla="*/ 135 w 137"/>
                <a:gd name="T69" fmla="*/ 2 h 168"/>
                <a:gd name="T70" fmla="*/ 132 w 137"/>
                <a:gd name="T71" fmla="*/ 0 h 168"/>
                <a:gd name="T72" fmla="*/ 130 w 137"/>
                <a:gd name="T73" fmla="*/ 0 h 168"/>
                <a:gd name="T74" fmla="*/ 130 w 137"/>
                <a:gd name="T7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7" h="168">
                  <a:moveTo>
                    <a:pt x="130" y="0"/>
                  </a:moveTo>
                  <a:lnTo>
                    <a:pt x="109" y="0"/>
                  </a:lnTo>
                  <a:lnTo>
                    <a:pt x="109" y="0"/>
                  </a:lnTo>
                  <a:lnTo>
                    <a:pt x="113" y="7"/>
                  </a:lnTo>
                  <a:lnTo>
                    <a:pt x="114" y="13"/>
                  </a:lnTo>
                  <a:lnTo>
                    <a:pt x="124" y="13"/>
                  </a:lnTo>
                  <a:lnTo>
                    <a:pt x="124" y="156"/>
                  </a:lnTo>
                  <a:lnTo>
                    <a:pt x="12" y="156"/>
                  </a:lnTo>
                  <a:lnTo>
                    <a:pt x="12" y="13"/>
                  </a:lnTo>
                  <a:lnTo>
                    <a:pt x="22" y="13"/>
                  </a:lnTo>
                  <a:lnTo>
                    <a:pt x="22" y="13"/>
                  </a:lnTo>
                  <a:lnTo>
                    <a:pt x="23" y="7"/>
                  </a:lnTo>
                  <a:lnTo>
                    <a:pt x="27" y="0"/>
                  </a:lnTo>
                  <a:lnTo>
                    <a:pt x="6" y="0"/>
                  </a:lnTo>
                  <a:lnTo>
                    <a:pt x="6" y="0"/>
                  </a:lnTo>
                  <a:lnTo>
                    <a:pt x="4" y="0"/>
                  </a:lnTo>
                  <a:lnTo>
                    <a:pt x="1" y="2"/>
                  </a:lnTo>
                  <a:lnTo>
                    <a:pt x="0" y="4"/>
                  </a:lnTo>
                  <a:lnTo>
                    <a:pt x="0" y="7"/>
                  </a:lnTo>
                  <a:lnTo>
                    <a:pt x="0" y="162"/>
                  </a:lnTo>
                  <a:lnTo>
                    <a:pt x="0" y="162"/>
                  </a:lnTo>
                  <a:lnTo>
                    <a:pt x="0" y="165"/>
                  </a:lnTo>
                  <a:lnTo>
                    <a:pt x="1" y="167"/>
                  </a:lnTo>
                  <a:lnTo>
                    <a:pt x="4" y="168"/>
                  </a:lnTo>
                  <a:lnTo>
                    <a:pt x="6" y="168"/>
                  </a:lnTo>
                  <a:lnTo>
                    <a:pt x="130" y="168"/>
                  </a:lnTo>
                  <a:lnTo>
                    <a:pt x="130" y="168"/>
                  </a:lnTo>
                  <a:lnTo>
                    <a:pt x="132" y="168"/>
                  </a:lnTo>
                  <a:lnTo>
                    <a:pt x="135" y="167"/>
                  </a:lnTo>
                  <a:lnTo>
                    <a:pt x="136" y="165"/>
                  </a:lnTo>
                  <a:lnTo>
                    <a:pt x="137" y="162"/>
                  </a:lnTo>
                  <a:lnTo>
                    <a:pt x="137" y="7"/>
                  </a:lnTo>
                  <a:lnTo>
                    <a:pt x="137" y="7"/>
                  </a:lnTo>
                  <a:lnTo>
                    <a:pt x="136" y="4"/>
                  </a:lnTo>
                  <a:lnTo>
                    <a:pt x="135" y="2"/>
                  </a:lnTo>
                  <a:lnTo>
                    <a:pt x="132" y="0"/>
                  </a:lnTo>
                  <a:lnTo>
                    <a:pt x="130" y="0"/>
                  </a:lnTo>
                  <a:lnTo>
                    <a:pt x="13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46"/>
            <p:cNvSpPr>
              <a:spLocks noEditPoints="1"/>
            </p:cNvSpPr>
            <p:nvPr/>
          </p:nvSpPr>
          <p:spPr bwMode="auto">
            <a:xfrm>
              <a:off x="740683" y="2985297"/>
              <a:ext cx="83280" cy="49114"/>
            </a:xfrm>
            <a:custGeom>
              <a:avLst/>
              <a:gdLst>
                <a:gd name="T0" fmla="*/ 63 w 78"/>
                <a:gd name="T1" fmla="*/ 46 h 46"/>
                <a:gd name="T2" fmla="*/ 69 w 78"/>
                <a:gd name="T3" fmla="*/ 45 h 46"/>
                <a:gd name="T4" fmla="*/ 76 w 78"/>
                <a:gd name="T5" fmla="*/ 37 h 46"/>
                <a:gd name="T6" fmla="*/ 78 w 78"/>
                <a:gd name="T7" fmla="*/ 31 h 46"/>
                <a:gd name="T8" fmla="*/ 78 w 78"/>
                <a:gd name="T9" fmla="*/ 29 h 46"/>
                <a:gd name="T10" fmla="*/ 76 w 78"/>
                <a:gd name="T11" fmla="*/ 25 h 46"/>
                <a:gd name="T12" fmla="*/ 69 w 78"/>
                <a:gd name="T13" fmla="*/ 18 h 46"/>
                <a:gd name="T14" fmla="*/ 65 w 78"/>
                <a:gd name="T15" fmla="*/ 16 h 46"/>
                <a:gd name="T16" fmla="*/ 57 w 78"/>
                <a:gd name="T17" fmla="*/ 16 h 46"/>
                <a:gd name="T18" fmla="*/ 57 w 78"/>
                <a:gd name="T19" fmla="*/ 15 h 46"/>
                <a:gd name="T20" fmla="*/ 52 w 78"/>
                <a:gd name="T21" fmla="*/ 4 h 46"/>
                <a:gd name="T22" fmla="*/ 42 w 78"/>
                <a:gd name="T23" fmla="*/ 0 h 46"/>
                <a:gd name="T24" fmla="*/ 36 w 78"/>
                <a:gd name="T25" fmla="*/ 0 h 46"/>
                <a:gd name="T26" fmla="*/ 26 w 78"/>
                <a:gd name="T27" fmla="*/ 4 h 46"/>
                <a:gd name="T28" fmla="*/ 22 w 78"/>
                <a:gd name="T29" fmla="*/ 15 h 46"/>
                <a:gd name="T30" fmla="*/ 15 w 78"/>
                <a:gd name="T31" fmla="*/ 16 h 46"/>
                <a:gd name="T32" fmla="*/ 14 w 78"/>
                <a:gd name="T33" fmla="*/ 16 h 46"/>
                <a:gd name="T34" fmla="*/ 9 w 78"/>
                <a:gd name="T35" fmla="*/ 18 h 46"/>
                <a:gd name="T36" fmla="*/ 3 w 78"/>
                <a:gd name="T37" fmla="*/ 25 h 46"/>
                <a:gd name="T38" fmla="*/ 2 w 78"/>
                <a:gd name="T39" fmla="*/ 29 h 46"/>
                <a:gd name="T40" fmla="*/ 0 w 78"/>
                <a:gd name="T41" fmla="*/ 31 h 46"/>
                <a:gd name="T42" fmla="*/ 2 w 78"/>
                <a:gd name="T43" fmla="*/ 37 h 46"/>
                <a:gd name="T44" fmla="*/ 10 w 78"/>
                <a:gd name="T45" fmla="*/ 45 h 46"/>
                <a:gd name="T46" fmla="*/ 15 w 78"/>
                <a:gd name="T47" fmla="*/ 46 h 46"/>
                <a:gd name="T48" fmla="*/ 9 w 78"/>
                <a:gd name="T49" fmla="*/ 31 h 46"/>
                <a:gd name="T50" fmla="*/ 9 w 78"/>
                <a:gd name="T51" fmla="*/ 29 h 46"/>
                <a:gd name="T52" fmla="*/ 11 w 78"/>
                <a:gd name="T53" fmla="*/ 25 h 46"/>
                <a:gd name="T54" fmla="*/ 15 w 78"/>
                <a:gd name="T55" fmla="*/ 24 h 46"/>
                <a:gd name="T56" fmla="*/ 26 w 78"/>
                <a:gd name="T57" fmla="*/ 24 h 46"/>
                <a:gd name="T58" fmla="*/ 30 w 78"/>
                <a:gd name="T59" fmla="*/ 20 h 46"/>
                <a:gd name="T60" fmla="*/ 30 w 78"/>
                <a:gd name="T61" fmla="*/ 15 h 46"/>
                <a:gd name="T62" fmla="*/ 30 w 78"/>
                <a:gd name="T63" fmla="*/ 13 h 46"/>
                <a:gd name="T64" fmla="*/ 33 w 78"/>
                <a:gd name="T65" fmla="*/ 9 h 46"/>
                <a:gd name="T66" fmla="*/ 42 w 78"/>
                <a:gd name="T67" fmla="*/ 8 h 46"/>
                <a:gd name="T68" fmla="*/ 44 w 78"/>
                <a:gd name="T69" fmla="*/ 9 h 46"/>
                <a:gd name="T70" fmla="*/ 48 w 78"/>
                <a:gd name="T71" fmla="*/ 13 h 46"/>
                <a:gd name="T72" fmla="*/ 48 w 78"/>
                <a:gd name="T73" fmla="*/ 16 h 46"/>
                <a:gd name="T74" fmla="*/ 48 w 78"/>
                <a:gd name="T75" fmla="*/ 20 h 46"/>
                <a:gd name="T76" fmla="*/ 53 w 78"/>
                <a:gd name="T77" fmla="*/ 24 h 46"/>
                <a:gd name="T78" fmla="*/ 63 w 78"/>
                <a:gd name="T79" fmla="*/ 24 h 46"/>
                <a:gd name="T80" fmla="*/ 67 w 78"/>
                <a:gd name="T81" fmla="*/ 25 h 46"/>
                <a:gd name="T82" fmla="*/ 69 w 78"/>
                <a:gd name="T83" fmla="*/ 29 h 46"/>
                <a:gd name="T84" fmla="*/ 69 w 78"/>
                <a:gd name="T85" fmla="*/ 31 h 46"/>
                <a:gd name="T86" fmla="*/ 69 w 78"/>
                <a:gd name="T87" fmla="*/ 31 h 46"/>
                <a:gd name="T88" fmla="*/ 68 w 78"/>
                <a:gd name="T89" fmla="*/ 36 h 46"/>
                <a:gd name="T90" fmla="*/ 63 w 78"/>
                <a:gd name="T91" fmla="*/ 38 h 46"/>
                <a:gd name="T92" fmla="*/ 15 w 78"/>
                <a:gd name="T93" fmla="*/ 38 h 46"/>
                <a:gd name="T94" fmla="*/ 10 w 78"/>
                <a:gd name="T95" fmla="*/ 36 h 46"/>
                <a:gd name="T96" fmla="*/ 9 w 78"/>
                <a:gd name="T97" fmla="*/ 3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8" h="46">
                  <a:moveTo>
                    <a:pt x="15" y="46"/>
                  </a:moveTo>
                  <a:lnTo>
                    <a:pt x="63" y="46"/>
                  </a:lnTo>
                  <a:lnTo>
                    <a:pt x="63" y="46"/>
                  </a:lnTo>
                  <a:lnTo>
                    <a:pt x="69" y="45"/>
                  </a:lnTo>
                  <a:lnTo>
                    <a:pt x="73" y="42"/>
                  </a:lnTo>
                  <a:lnTo>
                    <a:pt x="76" y="37"/>
                  </a:lnTo>
                  <a:lnTo>
                    <a:pt x="78" y="31"/>
                  </a:lnTo>
                  <a:lnTo>
                    <a:pt x="78" y="31"/>
                  </a:lnTo>
                  <a:lnTo>
                    <a:pt x="78" y="31"/>
                  </a:lnTo>
                  <a:lnTo>
                    <a:pt x="78" y="29"/>
                  </a:lnTo>
                  <a:lnTo>
                    <a:pt x="78" y="29"/>
                  </a:lnTo>
                  <a:lnTo>
                    <a:pt x="76" y="25"/>
                  </a:lnTo>
                  <a:lnTo>
                    <a:pt x="73" y="20"/>
                  </a:lnTo>
                  <a:lnTo>
                    <a:pt x="69" y="18"/>
                  </a:lnTo>
                  <a:lnTo>
                    <a:pt x="65" y="16"/>
                  </a:lnTo>
                  <a:lnTo>
                    <a:pt x="65" y="16"/>
                  </a:lnTo>
                  <a:lnTo>
                    <a:pt x="63" y="16"/>
                  </a:lnTo>
                  <a:lnTo>
                    <a:pt x="57" y="16"/>
                  </a:lnTo>
                  <a:lnTo>
                    <a:pt x="57" y="15"/>
                  </a:lnTo>
                  <a:lnTo>
                    <a:pt x="57" y="15"/>
                  </a:lnTo>
                  <a:lnTo>
                    <a:pt x="55" y="9"/>
                  </a:lnTo>
                  <a:lnTo>
                    <a:pt x="52" y="4"/>
                  </a:lnTo>
                  <a:lnTo>
                    <a:pt x="47" y="2"/>
                  </a:lnTo>
                  <a:lnTo>
                    <a:pt x="42" y="0"/>
                  </a:lnTo>
                  <a:lnTo>
                    <a:pt x="36" y="0"/>
                  </a:lnTo>
                  <a:lnTo>
                    <a:pt x="36" y="0"/>
                  </a:lnTo>
                  <a:lnTo>
                    <a:pt x="31" y="2"/>
                  </a:lnTo>
                  <a:lnTo>
                    <a:pt x="26" y="4"/>
                  </a:lnTo>
                  <a:lnTo>
                    <a:pt x="22" y="9"/>
                  </a:lnTo>
                  <a:lnTo>
                    <a:pt x="22" y="15"/>
                  </a:lnTo>
                  <a:lnTo>
                    <a:pt x="22" y="16"/>
                  </a:lnTo>
                  <a:lnTo>
                    <a:pt x="15" y="16"/>
                  </a:lnTo>
                  <a:lnTo>
                    <a:pt x="15" y="16"/>
                  </a:lnTo>
                  <a:lnTo>
                    <a:pt x="14" y="16"/>
                  </a:lnTo>
                  <a:lnTo>
                    <a:pt x="14" y="16"/>
                  </a:lnTo>
                  <a:lnTo>
                    <a:pt x="9" y="18"/>
                  </a:lnTo>
                  <a:lnTo>
                    <a:pt x="5" y="20"/>
                  </a:lnTo>
                  <a:lnTo>
                    <a:pt x="3" y="25"/>
                  </a:lnTo>
                  <a:lnTo>
                    <a:pt x="2" y="29"/>
                  </a:lnTo>
                  <a:lnTo>
                    <a:pt x="2" y="29"/>
                  </a:lnTo>
                  <a:lnTo>
                    <a:pt x="0" y="31"/>
                  </a:lnTo>
                  <a:lnTo>
                    <a:pt x="0" y="31"/>
                  </a:lnTo>
                  <a:lnTo>
                    <a:pt x="0" y="31"/>
                  </a:lnTo>
                  <a:lnTo>
                    <a:pt x="2" y="37"/>
                  </a:lnTo>
                  <a:lnTo>
                    <a:pt x="5" y="42"/>
                  </a:lnTo>
                  <a:lnTo>
                    <a:pt x="10" y="45"/>
                  </a:lnTo>
                  <a:lnTo>
                    <a:pt x="15" y="46"/>
                  </a:lnTo>
                  <a:lnTo>
                    <a:pt x="15" y="46"/>
                  </a:lnTo>
                  <a:close/>
                  <a:moveTo>
                    <a:pt x="9" y="31"/>
                  </a:moveTo>
                  <a:lnTo>
                    <a:pt x="9" y="31"/>
                  </a:lnTo>
                  <a:lnTo>
                    <a:pt x="9" y="29"/>
                  </a:lnTo>
                  <a:lnTo>
                    <a:pt x="9" y="29"/>
                  </a:lnTo>
                  <a:lnTo>
                    <a:pt x="10" y="27"/>
                  </a:lnTo>
                  <a:lnTo>
                    <a:pt x="11" y="25"/>
                  </a:lnTo>
                  <a:lnTo>
                    <a:pt x="13" y="24"/>
                  </a:lnTo>
                  <a:lnTo>
                    <a:pt x="15" y="24"/>
                  </a:lnTo>
                  <a:lnTo>
                    <a:pt x="26" y="24"/>
                  </a:lnTo>
                  <a:lnTo>
                    <a:pt x="26" y="24"/>
                  </a:lnTo>
                  <a:lnTo>
                    <a:pt x="28" y="23"/>
                  </a:lnTo>
                  <a:lnTo>
                    <a:pt x="30" y="20"/>
                  </a:lnTo>
                  <a:lnTo>
                    <a:pt x="30" y="16"/>
                  </a:lnTo>
                  <a:lnTo>
                    <a:pt x="30" y="15"/>
                  </a:lnTo>
                  <a:lnTo>
                    <a:pt x="30" y="15"/>
                  </a:lnTo>
                  <a:lnTo>
                    <a:pt x="30" y="13"/>
                  </a:lnTo>
                  <a:lnTo>
                    <a:pt x="32" y="10"/>
                  </a:lnTo>
                  <a:lnTo>
                    <a:pt x="33" y="9"/>
                  </a:lnTo>
                  <a:lnTo>
                    <a:pt x="36" y="8"/>
                  </a:lnTo>
                  <a:lnTo>
                    <a:pt x="42" y="8"/>
                  </a:lnTo>
                  <a:lnTo>
                    <a:pt x="42" y="8"/>
                  </a:lnTo>
                  <a:lnTo>
                    <a:pt x="44" y="9"/>
                  </a:lnTo>
                  <a:lnTo>
                    <a:pt x="47" y="10"/>
                  </a:lnTo>
                  <a:lnTo>
                    <a:pt x="48" y="13"/>
                  </a:lnTo>
                  <a:lnTo>
                    <a:pt x="48" y="15"/>
                  </a:lnTo>
                  <a:lnTo>
                    <a:pt x="48" y="16"/>
                  </a:lnTo>
                  <a:lnTo>
                    <a:pt x="48" y="20"/>
                  </a:lnTo>
                  <a:lnTo>
                    <a:pt x="48" y="20"/>
                  </a:lnTo>
                  <a:lnTo>
                    <a:pt x="49" y="23"/>
                  </a:lnTo>
                  <a:lnTo>
                    <a:pt x="53" y="24"/>
                  </a:lnTo>
                  <a:lnTo>
                    <a:pt x="63" y="24"/>
                  </a:lnTo>
                  <a:lnTo>
                    <a:pt x="63" y="24"/>
                  </a:lnTo>
                  <a:lnTo>
                    <a:pt x="65" y="24"/>
                  </a:lnTo>
                  <a:lnTo>
                    <a:pt x="67" y="25"/>
                  </a:lnTo>
                  <a:lnTo>
                    <a:pt x="69" y="27"/>
                  </a:lnTo>
                  <a:lnTo>
                    <a:pt x="69" y="29"/>
                  </a:lnTo>
                  <a:lnTo>
                    <a:pt x="69" y="29"/>
                  </a:lnTo>
                  <a:lnTo>
                    <a:pt x="69" y="31"/>
                  </a:lnTo>
                  <a:lnTo>
                    <a:pt x="69" y="31"/>
                  </a:lnTo>
                  <a:lnTo>
                    <a:pt x="69" y="31"/>
                  </a:lnTo>
                  <a:lnTo>
                    <a:pt x="69" y="34"/>
                  </a:lnTo>
                  <a:lnTo>
                    <a:pt x="68" y="36"/>
                  </a:lnTo>
                  <a:lnTo>
                    <a:pt x="65" y="37"/>
                  </a:lnTo>
                  <a:lnTo>
                    <a:pt x="63" y="38"/>
                  </a:lnTo>
                  <a:lnTo>
                    <a:pt x="15" y="38"/>
                  </a:lnTo>
                  <a:lnTo>
                    <a:pt x="15" y="38"/>
                  </a:lnTo>
                  <a:lnTo>
                    <a:pt x="13" y="37"/>
                  </a:lnTo>
                  <a:lnTo>
                    <a:pt x="10" y="36"/>
                  </a:lnTo>
                  <a:lnTo>
                    <a:pt x="9" y="34"/>
                  </a:lnTo>
                  <a:lnTo>
                    <a:pt x="9" y="31"/>
                  </a:lnTo>
                  <a:lnTo>
                    <a:pt x="9" y="3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47"/>
            <p:cNvSpPr>
              <a:spLocks/>
            </p:cNvSpPr>
            <p:nvPr/>
          </p:nvSpPr>
          <p:spPr bwMode="auto">
            <a:xfrm>
              <a:off x="779120" y="3000244"/>
              <a:ext cx="6406" cy="6406"/>
            </a:xfrm>
            <a:custGeom>
              <a:avLst/>
              <a:gdLst>
                <a:gd name="T0" fmla="*/ 1 w 6"/>
                <a:gd name="T1" fmla="*/ 5 h 6"/>
                <a:gd name="T2" fmla="*/ 1 w 6"/>
                <a:gd name="T3" fmla="*/ 5 h 6"/>
                <a:gd name="T4" fmla="*/ 4 w 6"/>
                <a:gd name="T5" fmla="*/ 6 h 6"/>
                <a:gd name="T6" fmla="*/ 4 w 6"/>
                <a:gd name="T7" fmla="*/ 6 h 6"/>
                <a:gd name="T8" fmla="*/ 5 w 6"/>
                <a:gd name="T9" fmla="*/ 5 h 6"/>
                <a:gd name="T10" fmla="*/ 5 w 6"/>
                <a:gd name="T11" fmla="*/ 5 h 6"/>
                <a:gd name="T12" fmla="*/ 6 w 6"/>
                <a:gd name="T13" fmla="*/ 5 h 6"/>
                <a:gd name="T14" fmla="*/ 6 w 6"/>
                <a:gd name="T15" fmla="*/ 2 h 6"/>
                <a:gd name="T16" fmla="*/ 6 w 6"/>
                <a:gd name="T17" fmla="*/ 2 h 6"/>
                <a:gd name="T18" fmla="*/ 6 w 6"/>
                <a:gd name="T19" fmla="*/ 2 h 6"/>
                <a:gd name="T20" fmla="*/ 6 w 6"/>
                <a:gd name="T21" fmla="*/ 2 h 6"/>
                <a:gd name="T22" fmla="*/ 5 w 6"/>
                <a:gd name="T23" fmla="*/ 0 h 6"/>
                <a:gd name="T24" fmla="*/ 4 w 6"/>
                <a:gd name="T25" fmla="*/ 0 h 6"/>
                <a:gd name="T26" fmla="*/ 4 w 6"/>
                <a:gd name="T27" fmla="*/ 0 h 6"/>
                <a:gd name="T28" fmla="*/ 1 w 6"/>
                <a:gd name="T29" fmla="*/ 0 h 6"/>
                <a:gd name="T30" fmla="*/ 0 w 6"/>
                <a:gd name="T31" fmla="*/ 2 h 6"/>
                <a:gd name="T32" fmla="*/ 0 w 6"/>
                <a:gd name="T33" fmla="*/ 2 h 6"/>
                <a:gd name="T34" fmla="*/ 0 w 6"/>
                <a:gd name="T35" fmla="*/ 2 h 6"/>
                <a:gd name="T36" fmla="*/ 0 w 6"/>
                <a:gd name="T37" fmla="*/ 2 h 6"/>
                <a:gd name="T38" fmla="*/ 0 w 6"/>
                <a:gd name="T39" fmla="*/ 5 h 6"/>
                <a:gd name="T40" fmla="*/ 1 w 6"/>
                <a:gd name="T41" fmla="*/ 5 h 6"/>
                <a:gd name="T42" fmla="*/ 1 w 6"/>
                <a:gd name="T4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6">
                  <a:moveTo>
                    <a:pt x="1" y="5"/>
                  </a:moveTo>
                  <a:lnTo>
                    <a:pt x="1" y="5"/>
                  </a:lnTo>
                  <a:lnTo>
                    <a:pt x="4" y="6"/>
                  </a:lnTo>
                  <a:lnTo>
                    <a:pt x="4" y="6"/>
                  </a:lnTo>
                  <a:lnTo>
                    <a:pt x="5" y="5"/>
                  </a:lnTo>
                  <a:lnTo>
                    <a:pt x="5" y="5"/>
                  </a:lnTo>
                  <a:lnTo>
                    <a:pt x="6" y="5"/>
                  </a:lnTo>
                  <a:lnTo>
                    <a:pt x="6" y="2"/>
                  </a:lnTo>
                  <a:lnTo>
                    <a:pt x="6" y="2"/>
                  </a:lnTo>
                  <a:lnTo>
                    <a:pt x="6" y="2"/>
                  </a:lnTo>
                  <a:lnTo>
                    <a:pt x="6" y="2"/>
                  </a:lnTo>
                  <a:lnTo>
                    <a:pt x="5" y="0"/>
                  </a:lnTo>
                  <a:lnTo>
                    <a:pt x="4" y="0"/>
                  </a:lnTo>
                  <a:lnTo>
                    <a:pt x="4" y="0"/>
                  </a:lnTo>
                  <a:lnTo>
                    <a:pt x="1" y="0"/>
                  </a:lnTo>
                  <a:lnTo>
                    <a:pt x="0" y="2"/>
                  </a:lnTo>
                  <a:lnTo>
                    <a:pt x="0" y="2"/>
                  </a:lnTo>
                  <a:lnTo>
                    <a:pt x="0" y="2"/>
                  </a:lnTo>
                  <a:lnTo>
                    <a:pt x="0" y="2"/>
                  </a:lnTo>
                  <a:lnTo>
                    <a:pt x="0" y="5"/>
                  </a:lnTo>
                  <a:lnTo>
                    <a:pt x="1" y="5"/>
                  </a:lnTo>
                  <a:lnTo>
                    <a:pt x="1" y="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6" name="Freeform 214"/>
          <p:cNvSpPr>
            <a:spLocks noEditPoints="1"/>
          </p:cNvSpPr>
          <p:nvPr/>
        </p:nvSpPr>
        <p:spPr bwMode="auto">
          <a:xfrm>
            <a:off x="2754847" y="3420707"/>
            <a:ext cx="590814" cy="519916"/>
          </a:xfrm>
          <a:custGeom>
            <a:avLst/>
            <a:gdLst>
              <a:gd name="T0" fmla="*/ 140 w 150"/>
              <a:gd name="T1" fmla="*/ 57 h 132"/>
              <a:gd name="T2" fmla="*/ 138 w 150"/>
              <a:gd name="T3" fmla="*/ 54 h 132"/>
              <a:gd name="T4" fmla="*/ 135 w 150"/>
              <a:gd name="T5" fmla="*/ 54 h 132"/>
              <a:gd name="T6" fmla="*/ 110 w 150"/>
              <a:gd name="T7" fmla="*/ 72 h 132"/>
              <a:gd name="T8" fmla="*/ 108 w 150"/>
              <a:gd name="T9" fmla="*/ 77 h 132"/>
              <a:gd name="T10" fmla="*/ 108 w 150"/>
              <a:gd name="T11" fmla="*/ 78 h 132"/>
              <a:gd name="T12" fmla="*/ 121 w 150"/>
              <a:gd name="T13" fmla="*/ 82 h 132"/>
              <a:gd name="T14" fmla="*/ 120 w 150"/>
              <a:gd name="T15" fmla="*/ 89 h 132"/>
              <a:gd name="T16" fmla="*/ 111 w 150"/>
              <a:gd name="T17" fmla="*/ 101 h 132"/>
              <a:gd name="T18" fmla="*/ 101 w 150"/>
              <a:gd name="T19" fmla="*/ 109 h 132"/>
              <a:gd name="T20" fmla="*/ 88 w 150"/>
              <a:gd name="T21" fmla="*/ 115 h 132"/>
              <a:gd name="T22" fmla="*/ 83 w 150"/>
              <a:gd name="T23" fmla="*/ 31 h 132"/>
              <a:gd name="T24" fmla="*/ 86 w 150"/>
              <a:gd name="T25" fmla="*/ 28 h 132"/>
              <a:gd name="T26" fmla="*/ 91 w 150"/>
              <a:gd name="T27" fmla="*/ 21 h 132"/>
              <a:gd name="T28" fmla="*/ 91 w 150"/>
              <a:gd name="T29" fmla="*/ 15 h 132"/>
              <a:gd name="T30" fmla="*/ 87 w 150"/>
              <a:gd name="T31" fmla="*/ 4 h 132"/>
              <a:gd name="T32" fmla="*/ 76 w 150"/>
              <a:gd name="T33" fmla="*/ 0 h 132"/>
              <a:gd name="T34" fmla="*/ 69 w 150"/>
              <a:gd name="T35" fmla="*/ 1 h 132"/>
              <a:gd name="T36" fmla="*/ 60 w 150"/>
              <a:gd name="T37" fmla="*/ 10 h 132"/>
              <a:gd name="T38" fmla="*/ 59 w 150"/>
              <a:gd name="T39" fmla="*/ 15 h 132"/>
              <a:gd name="T40" fmla="*/ 62 w 150"/>
              <a:gd name="T41" fmla="*/ 24 h 132"/>
              <a:gd name="T42" fmla="*/ 67 w 150"/>
              <a:gd name="T43" fmla="*/ 31 h 132"/>
              <a:gd name="T44" fmla="*/ 67 w 150"/>
              <a:gd name="T45" fmla="*/ 116 h 132"/>
              <a:gd name="T46" fmla="*/ 54 w 150"/>
              <a:gd name="T47" fmla="*/ 113 h 132"/>
              <a:gd name="T48" fmla="*/ 43 w 150"/>
              <a:gd name="T49" fmla="*/ 105 h 132"/>
              <a:gd name="T50" fmla="*/ 35 w 150"/>
              <a:gd name="T51" fmla="*/ 95 h 132"/>
              <a:gd name="T52" fmla="*/ 29 w 150"/>
              <a:gd name="T53" fmla="*/ 82 h 132"/>
              <a:gd name="T54" fmla="*/ 40 w 150"/>
              <a:gd name="T55" fmla="*/ 78 h 132"/>
              <a:gd name="T56" fmla="*/ 42 w 150"/>
              <a:gd name="T57" fmla="*/ 77 h 132"/>
              <a:gd name="T58" fmla="*/ 42 w 150"/>
              <a:gd name="T59" fmla="*/ 74 h 132"/>
              <a:gd name="T60" fmla="*/ 15 w 150"/>
              <a:gd name="T61" fmla="*/ 54 h 132"/>
              <a:gd name="T62" fmla="*/ 12 w 150"/>
              <a:gd name="T63" fmla="*/ 54 h 132"/>
              <a:gd name="T64" fmla="*/ 10 w 150"/>
              <a:gd name="T65" fmla="*/ 57 h 132"/>
              <a:gd name="T66" fmla="*/ 0 w 150"/>
              <a:gd name="T67" fmla="*/ 86 h 132"/>
              <a:gd name="T68" fmla="*/ 0 w 150"/>
              <a:gd name="T69" fmla="*/ 89 h 132"/>
              <a:gd name="T70" fmla="*/ 3 w 150"/>
              <a:gd name="T71" fmla="*/ 91 h 132"/>
              <a:gd name="T72" fmla="*/ 5 w 150"/>
              <a:gd name="T73" fmla="*/ 91 h 132"/>
              <a:gd name="T74" fmla="*/ 15 w 150"/>
              <a:gd name="T75" fmla="*/ 86 h 132"/>
              <a:gd name="T76" fmla="*/ 23 w 150"/>
              <a:gd name="T77" fmla="*/ 105 h 132"/>
              <a:gd name="T78" fmla="*/ 37 w 150"/>
              <a:gd name="T79" fmla="*/ 119 h 132"/>
              <a:gd name="T80" fmla="*/ 54 w 150"/>
              <a:gd name="T81" fmla="*/ 129 h 132"/>
              <a:gd name="T82" fmla="*/ 76 w 150"/>
              <a:gd name="T83" fmla="*/ 132 h 132"/>
              <a:gd name="T84" fmla="*/ 86 w 150"/>
              <a:gd name="T85" fmla="*/ 130 h 132"/>
              <a:gd name="T86" fmla="*/ 104 w 150"/>
              <a:gd name="T87" fmla="*/ 125 h 132"/>
              <a:gd name="T88" fmla="*/ 120 w 150"/>
              <a:gd name="T89" fmla="*/ 112 h 132"/>
              <a:gd name="T90" fmla="*/ 131 w 150"/>
              <a:gd name="T91" fmla="*/ 96 h 132"/>
              <a:gd name="T92" fmla="*/ 145 w 150"/>
              <a:gd name="T93" fmla="*/ 91 h 132"/>
              <a:gd name="T94" fmla="*/ 147 w 150"/>
              <a:gd name="T95" fmla="*/ 91 h 132"/>
              <a:gd name="T96" fmla="*/ 147 w 150"/>
              <a:gd name="T97" fmla="*/ 91 h 132"/>
              <a:gd name="T98" fmla="*/ 148 w 150"/>
              <a:gd name="T99" fmla="*/ 89 h 132"/>
              <a:gd name="T100" fmla="*/ 150 w 150"/>
              <a:gd name="T101" fmla="*/ 86 h 132"/>
              <a:gd name="T102" fmla="*/ 150 w 150"/>
              <a:gd name="T103" fmla="*/ 85 h 132"/>
              <a:gd name="T104" fmla="*/ 76 w 150"/>
              <a:gd name="T105" fmla="*/ 10 h 132"/>
              <a:gd name="T106" fmla="*/ 80 w 150"/>
              <a:gd name="T107" fmla="*/ 11 h 132"/>
              <a:gd name="T108" fmla="*/ 81 w 150"/>
              <a:gd name="T109" fmla="*/ 15 h 132"/>
              <a:gd name="T110" fmla="*/ 80 w 150"/>
              <a:gd name="T111" fmla="*/ 18 h 132"/>
              <a:gd name="T112" fmla="*/ 77 w 150"/>
              <a:gd name="T113" fmla="*/ 21 h 132"/>
              <a:gd name="T114" fmla="*/ 76 w 150"/>
              <a:gd name="T115" fmla="*/ 23 h 132"/>
              <a:gd name="T116" fmla="*/ 71 w 150"/>
              <a:gd name="T117" fmla="*/ 20 h 132"/>
              <a:gd name="T118" fmla="*/ 69 w 150"/>
              <a:gd name="T119" fmla="*/ 15 h 132"/>
              <a:gd name="T120" fmla="*/ 70 w 150"/>
              <a:gd name="T121" fmla="*/ 14 h 132"/>
              <a:gd name="T122" fmla="*/ 73 w 150"/>
              <a:gd name="T123" fmla="*/ 10 h 132"/>
              <a:gd name="T124" fmla="*/ 76 w 150"/>
              <a:gd name="T125" fmla="*/ 1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0" h="132">
                <a:moveTo>
                  <a:pt x="150" y="85"/>
                </a:moveTo>
                <a:lnTo>
                  <a:pt x="140" y="57"/>
                </a:lnTo>
                <a:lnTo>
                  <a:pt x="140" y="57"/>
                </a:lnTo>
                <a:lnTo>
                  <a:pt x="138" y="54"/>
                </a:lnTo>
                <a:lnTo>
                  <a:pt x="138" y="54"/>
                </a:lnTo>
                <a:lnTo>
                  <a:pt x="135" y="54"/>
                </a:lnTo>
                <a:lnTo>
                  <a:pt x="110" y="72"/>
                </a:lnTo>
                <a:lnTo>
                  <a:pt x="110" y="72"/>
                </a:lnTo>
                <a:lnTo>
                  <a:pt x="108" y="74"/>
                </a:lnTo>
                <a:lnTo>
                  <a:pt x="108" y="77"/>
                </a:lnTo>
                <a:lnTo>
                  <a:pt x="108" y="77"/>
                </a:lnTo>
                <a:lnTo>
                  <a:pt x="108" y="78"/>
                </a:lnTo>
                <a:lnTo>
                  <a:pt x="110" y="78"/>
                </a:lnTo>
                <a:lnTo>
                  <a:pt x="121" y="82"/>
                </a:lnTo>
                <a:lnTo>
                  <a:pt x="121" y="82"/>
                </a:lnTo>
                <a:lnTo>
                  <a:pt x="120" y="89"/>
                </a:lnTo>
                <a:lnTo>
                  <a:pt x="115" y="95"/>
                </a:lnTo>
                <a:lnTo>
                  <a:pt x="111" y="101"/>
                </a:lnTo>
                <a:lnTo>
                  <a:pt x="107" y="105"/>
                </a:lnTo>
                <a:lnTo>
                  <a:pt x="101" y="109"/>
                </a:lnTo>
                <a:lnTo>
                  <a:pt x="96" y="113"/>
                </a:lnTo>
                <a:lnTo>
                  <a:pt x="88" y="115"/>
                </a:lnTo>
                <a:lnTo>
                  <a:pt x="83" y="116"/>
                </a:lnTo>
                <a:lnTo>
                  <a:pt x="83" y="31"/>
                </a:lnTo>
                <a:lnTo>
                  <a:pt x="83" y="31"/>
                </a:lnTo>
                <a:lnTo>
                  <a:pt x="86" y="28"/>
                </a:lnTo>
                <a:lnTo>
                  <a:pt x="88" y="24"/>
                </a:lnTo>
                <a:lnTo>
                  <a:pt x="91" y="21"/>
                </a:lnTo>
                <a:lnTo>
                  <a:pt x="91" y="15"/>
                </a:lnTo>
                <a:lnTo>
                  <a:pt x="91" y="15"/>
                </a:lnTo>
                <a:lnTo>
                  <a:pt x="90" y="10"/>
                </a:lnTo>
                <a:lnTo>
                  <a:pt x="87" y="4"/>
                </a:lnTo>
                <a:lnTo>
                  <a:pt x="81" y="1"/>
                </a:lnTo>
                <a:lnTo>
                  <a:pt x="76" y="0"/>
                </a:lnTo>
                <a:lnTo>
                  <a:pt x="76" y="0"/>
                </a:lnTo>
                <a:lnTo>
                  <a:pt x="69" y="1"/>
                </a:lnTo>
                <a:lnTo>
                  <a:pt x="63" y="4"/>
                </a:lnTo>
                <a:lnTo>
                  <a:pt x="60" y="10"/>
                </a:lnTo>
                <a:lnTo>
                  <a:pt x="59" y="15"/>
                </a:lnTo>
                <a:lnTo>
                  <a:pt x="59" y="15"/>
                </a:lnTo>
                <a:lnTo>
                  <a:pt x="60" y="21"/>
                </a:lnTo>
                <a:lnTo>
                  <a:pt x="62" y="24"/>
                </a:lnTo>
                <a:lnTo>
                  <a:pt x="64" y="28"/>
                </a:lnTo>
                <a:lnTo>
                  <a:pt x="67" y="31"/>
                </a:lnTo>
                <a:lnTo>
                  <a:pt x="67" y="116"/>
                </a:lnTo>
                <a:lnTo>
                  <a:pt x="67" y="116"/>
                </a:lnTo>
                <a:lnTo>
                  <a:pt x="62" y="115"/>
                </a:lnTo>
                <a:lnTo>
                  <a:pt x="54" y="113"/>
                </a:lnTo>
                <a:lnTo>
                  <a:pt x="49" y="109"/>
                </a:lnTo>
                <a:lnTo>
                  <a:pt x="43" y="105"/>
                </a:lnTo>
                <a:lnTo>
                  <a:pt x="39" y="101"/>
                </a:lnTo>
                <a:lnTo>
                  <a:pt x="35" y="95"/>
                </a:lnTo>
                <a:lnTo>
                  <a:pt x="30" y="88"/>
                </a:lnTo>
                <a:lnTo>
                  <a:pt x="29" y="82"/>
                </a:lnTo>
                <a:lnTo>
                  <a:pt x="40" y="78"/>
                </a:lnTo>
                <a:lnTo>
                  <a:pt x="40" y="78"/>
                </a:lnTo>
                <a:lnTo>
                  <a:pt x="40" y="78"/>
                </a:lnTo>
                <a:lnTo>
                  <a:pt x="42" y="77"/>
                </a:lnTo>
                <a:lnTo>
                  <a:pt x="42" y="77"/>
                </a:lnTo>
                <a:lnTo>
                  <a:pt x="42" y="74"/>
                </a:lnTo>
                <a:lnTo>
                  <a:pt x="40" y="72"/>
                </a:lnTo>
                <a:lnTo>
                  <a:pt x="15" y="54"/>
                </a:lnTo>
                <a:lnTo>
                  <a:pt x="15" y="54"/>
                </a:lnTo>
                <a:lnTo>
                  <a:pt x="12" y="54"/>
                </a:lnTo>
                <a:lnTo>
                  <a:pt x="12" y="54"/>
                </a:lnTo>
                <a:lnTo>
                  <a:pt x="10" y="57"/>
                </a:lnTo>
                <a:lnTo>
                  <a:pt x="0" y="86"/>
                </a:lnTo>
                <a:lnTo>
                  <a:pt x="0" y="86"/>
                </a:lnTo>
                <a:lnTo>
                  <a:pt x="0" y="88"/>
                </a:lnTo>
                <a:lnTo>
                  <a:pt x="0" y="89"/>
                </a:lnTo>
                <a:lnTo>
                  <a:pt x="0" y="89"/>
                </a:lnTo>
                <a:lnTo>
                  <a:pt x="3" y="91"/>
                </a:lnTo>
                <a:lnTo>
                  <a:pt x="3" y="91"/>
                </a:lnTo>
                <a:lnTo>
                  <a:pt x="5" y="91"/>
                </a:lnTo>
                <a:lnTo>
                  <a:pt x="15" y="86"/>
                </a:lnTo>
                <a:lnTo>
                  <a:pt x="15" y="86"/>
                </a:lnTo>
                <a:lnTo>
                  <a:pt x="19" y="96"/>
                </a:lnTo>
                <a:lnTo>
                  <a:pt x="23" y="105"/>
                </a:lnTo>
                <a:lnTo>
                  <a:pt x="30" y="112"/>
                </a:lnTo>
                <a:lnTo>
                  <a:pt x="37" y="119"/>
                </a:lnTo>
                <a:lnTo>
                  <a:pt x="46" y="125"/>
                </a:lnTo>
                <a:lnTo>
                  <a:pt x="54" y="129"/>
                </a:lnTo>
                <a:lnTo>
                  <a:pt x="64" y="130"/>
                </a:lnTo>
                <a:lnTo>
                  <a:pt x="76" y="132"/>
                </a:lnTo>
                <a:lnTo>
                  <a:pt x="76" y="132"/>
                </a:lnTo>
                <a:lnTo>
                  <a:pt x="86" y="130"/>
                </a:lnTo>
                <a:lnTo>
                  <a:pt x="96" y="129"/>
                </a:lnTo>
                <a:lnTo>
                  <a:pt x="104" y="125"/>
                </a:lnTo>
                <a:lnTo>
                  <a:pt x="113" y="119"/>
                </a:lnTo>
                <a:lnTo>
                  <a:pt x="120" y="112"/>
                </a:lnTo>
                <a:lnTo>
                  <a:pt x="127" y="105"/>
                </a:lnTo>
                <a:lnTo>
                  <a:pt x="131" y="96"/>
                </a:lnTo>
                <a:lnTo>
                  <a:pt x="135" y="86"/>
                </a:lnTo>
                <a:lnTo>
                  <a:pt x="145" y="91"/>
                </a:lnTo>
                <a:lnTo>
                  <a:pt x="145" y="91"/>
                </a:lnTo>
                <a:lnTo>
                  <a:pt x="147" y="91"/>
                </a:lnTo>
                <a:lnTo>
                  <a:pt x="147" y="91"/>
                </a:lnTo>
                <a:lnTo>
                  <a:pt x="147" y="91"/>
                </a:lnTo>
                <a:lnTo>
                  <a:pt x="147" y="91"/>
                </a:lnTo>
                <a:lnTo>
                  <a:pt x="148" y="89"/>
                </a:lnTo>
                <a:lnTo>
                  <a:pt x="150" y="86"/>
                </a:lnTo>
                <a:lnTo>
                  <a:pt x="150" y="86"/>
                </a:lnTo>
                <a:lnTo>
                  <a:pt x="150" y="85"/>
                </a:lnTo>
                <a:lnTo>
                  <a:pt x="150" y="85"/>
                </a:lnTo>
                <a:close/>
                <a:moveTo>
                  <a:pt x="76" y="10"/>
                </a:moveTo>
                <a:lnTo>
                  <a:pt x="76" y="10"/>
                </a:lnTo>
                <a:lnTo>
                  <a:pt x="77" y="10"/>
                </a:lnTo>
                <a:lnTo>
                  <a:pt x="80" y="11"/>
                </a:lnTo>
                <a:lnTo>
                  <a:pt x="80" y="14"/>
                </a:lnTo>
                <a:lnTo>
                  <a:pt x="81" y="15"/>
                </a:lnTo>
                <a:lnTo>
                  <a:pt x="81" y="15"/>
                </a:lnTo>
                <a:lnTo>
                  <a:pt x="80" y="18"/>
                </a:lnTo>
                <a:lnTo>
                  <a:pt x="80" y="20"/>
                </a:lnTo>
                <a:lnTo>
                  <a:pt x="77" y="21"/>
                </a:lnTo>
                <a:lnTo>
                  <a:pt x="76" y="23"/>
                </a:lnTo>
                <a:lnTo>
                  <a:pt x="76" y="23"/>
                </a:lnTo>
                <a:lnTo>
                  <a:pt x="73" y="21"/>
                </a:lnTo>
                <a:lnTo>
                  <a:pt x="71" y="20"/>
                </a:lnTo>
                <a:lnTo>
                  <a:pt x="70" y="18"/>
                </a:lnTo>
                <a:lnTo>
                  <a:pt x="69" y="15"/>
                </a:lnTo>
                <a:lnTo>
                  <a:pt x="69" y="15"/>
                </a:lnTo>
                <a:lnTo>
                  <a:pt x="70" y="14"/>
                </a:lnTo>
                <a:lnTo>
                  <a:pt x="71" y="11"/>
                </a:lnTo>
                <a:lnTo>
                  <a:pt x="73" y="10"/>
                </a:lnTo>
                <a:lnTo>
                  <a:pt x="76" y="10"/>
                </a:lnTo>
                <a:lnTo>
                  <a:pt x="76" y="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7" name="组合 26"/>
          <p:cNvGrpSpPr/>
          <p:nvPr/>
        </p:nvGrpSpPr>
        <p:grpSpPr>
          <a:xfrm>
            <a:off x="4220807" y="2262977"/>
            <a:ext cx="595369" cy="590123"/>
            <a:chOff x="8733667" y="1856708"/>
            <a:chExt cx="249458" cy="247260"/>
          </a:xfrm>
        </p:grpSpPr>
        <p:sp>
          <p:nvSpPr>
            <p:cNvPr id="28" name="Freeform 119"/>
            <p:cNvSpPr>
              <a:spLocks/>
            </p:cNvSpPr>
            <p:nvPr/>
          </p:nvSpPr>
          <p:spPr bwMode="auto">
            <a:xfrm>
              <a:off x="8810592" y="1856708"/>
              <a:ext cx="172533" cy="247260"/>
            </a:xfrm>
            <a:custGeom>
              <a:avLst/>
              <a:gdLst>
                <a:gd name="T0" fmla="*/ 149 w 157"/>
                <a:gd name="T1" fmla="*/ 0 h 225"/>
                <a:gd name="T2" fmla="*/ 8 w 157"/>
                <a:gd name="T3" fmla="*/ 0 h 225"/>
                <a:gd name="T4" fmla="*/ 8 w 157"/>
                <a:gd name="T5" fmla="*/ 0 h 225"/>
                <a:gd name="T6" fmla="*/ 5 w 157"/>
                <a:gd name="T7" fmla="*/ 1 h 225"/>
                <a:gd name="T8" fmla="*/ 2 w 157"/>
                <a:gd name="T9" fmla="*/ 2 h 225"/>
                <a:gd name="T10" fmla="*/ 0 w 157"/>
                <a:gd name="T11" fmla="*/ 5 h 225"/>
                <a:gd name="T12" fmla="*/ 0 w 157"/>
                <a:gd name="T13" fmla="*/ 8 h 225"/>
                <a:gd name="T14" fmla="*/ 0 w 157"/>
                <a:gd name="T15" fmla="*/ 73 h 225"/>
                <a:gd name="T16" fmla="*/ 16 w 157"/>
                <a:gd name="T17" fmla="*/ 73 h 225"/>
                <a:gd name="T18" fmla="*/ 16 w 157"/>
                <a:gd name="T19" fmla="*/ 16 h 225"/>
                <a:gd name="T20" fmla="*/ 118 w 157"/>
                <a:gd name="T21" fmla="*/ 16 h 225"/>
                <a:gd name="T22" fmla="*/ 77 w 157"/>
                <a:gd name="T23" fmla="*/ 40 h 225"/>
                <a:gd name="T24" fmla="*/ 77 w 157"/>
                <a:gd name="T25" fmla="*/ 40 h 225"/>
                <a:gd name="T26" fmla="*/ 74 w 157"/>
                <a:gd name="T27" fmla="*/ 42 h 225"/>
                <a:gd name="T28" fmla="*/ 73 w 157"/>
                <a:gd name="T29" fmla="*/ 47 h 225"/>
                <a:gd name="T30" fmla="*/ 73 w 157"/>
                <a:gd name="T31" fmla="*/ 170 h 225"/>
                <a:gd name="T32" fmla="*/ 16 w 157"/>
                <a:gd name="T33" fmla="*/ 170 h 225"/>
                <a:gd name="T34" fmla="*/ 16 w 157"/>
                <a:gd name="T35" fmla="*/ 126 h 225"/>
                <a:gd name="T36" fmla="*/ 0 w 157"/>
                <a:gd name="T37" fmla="*/ 126 h 225"/>
                <a:gd name="T38" fmla="*/ 0 w 157"/>
                <a:gd name="T39" fmla="*/ 178 h 225"/>
                <a:gd name="T40" fmla="*/ 0 w 157"/>
                <a:gd name="T41" fmla="*/ 178 h 225"/>
                <a:gd name="T42" fmla="*/ 0 w 157"/>
                <a:gd name="T43" fmla="*/ 182 h 225"/>
                <a:gd name="T44" fmla="*/ 2 w 157"/>
                <a:gd name="T45" fmla="*/ 184 h 225"/>
                <a:gd name="T46" fmla="*/ 5 w 157"/>
                <a:gd name="T47" fmla="*/ 185 h 225"/>
                <a:gd name="T48" fmla="*/ 8 w 157"/>
                <a:gd name="T49" fmla="*/ 186 h 225"/>
                <a:gd name="T50" fmla="*/ 73 w 157"/>
                <a:gd name="T51" fmla="*/ 186 h 225"/>
                <a:gd name="T52" fmla="*/ 73 w 157"/>
                <a:gd name="T53" fmla="*/ 217 h 225"/>
                <a:gd name="T54" fmla="*/ 73 w 157"/>
                <a:gd name="T55" fmla="*/ 217 h 225"/>
                <a:gd name="T56" fmla="*/ 74 w 157"/>
                <a:gd name="T57" fmla="*/ 220 h 225"/>
                <a:gd name="T58" fmla="*/ 77 w 157"/>
                <a:gd name="T59" fmla="*/ 224 h 225"/>
                <a:gd name="T60" fmla="*/ 77 w 157"/>
                <a:gd name="T61" fmla="*/ 224 h 225"/>
                <a:gd name="T62" fmla="*/ 81 w 157"/>
                <a:gd name="T63" fmla="*/ 225 h 225"/>
                <a:gd name="T64" fmla="*/ 81 w 157"/>
                <a:gd name="T65" fmla="*/ 225 h 225"/>
                <a:gd name="T66" fmla="*/ 85 w 157"/>
                <a:gd name="T67" fmla="*/ 224 h 225"/>
                <a:gd name="T68" fmla="*/ 151 w 157"/>
                <a:gd name="T69" fmla="*/ 185 h 225"/>
                <a:gd name="T70" fmla="*/ 151 w 157"/>
                <a:gd name="T71" fmla="*/ 185 h 225"/>
                <a:gd name="T72" fmla="*/ 153 w 157"/>
                <a:gd name="T73" fmla="*/ 184 h 225"/>
                <a:gd name="T74" fmla="*/ 156 w 157"/>
                <a:gd name="T75" fmla="*/ 183 h 225"/>
                <a:gd name="T76" fmla="*/ 157 w 157"/>
                <a:gd name="T77" fmla="*/ 180 h 225"/>
                <a:gd name="T78" fmla="*/ 157 w 157"/>
                <a:gd name="T79" fmla="*/ 178 h 225"/>
                <a:gd name="T80" fmla="*/ 157 w 157"/>
                <a:gd name="T81" fmla="*/ 8 h 225"/>
                <a:gd name="T82" fmla="*/ 157 w 157"/>
                <a:gd name="T83" fmla="*/ 8 h 225"/>
                <a:gd name="T84" fmla="*/ 157 w 157"/>
                <a:gd name="T85" fmla="*/ 5 h 225"/>
                <a:gd name="T86" fmla="*/ 154 w 157"/>
                <a:gd name="T87" fmla="*/ 2 h 225"/>
                <a:gd name="T88" fmla="*/ 152 w 157"/>
                <a:gd name="T89" fmla="*/ 1 h 225"/>
                <a:gd name="T90" fmla="*/ 149 w 157"/>
                <a:gd name="T91" fmla="*/ 0 h 225"/>
                <a:gd name="T92" fmla="*/ 149 w 157"/>
                <a:gd name="T93"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7" h="225">
                  <a:moveTo>
                    <a:pt x="149" y="0"/>
                  </a:moveTo>
                  <a:lnTo>
                    <a:pt x="8" y="0"/>
                  </a:lnTo>
                  <a:lnTo>
                    <a:pt x="8" y="0"/>
                  </a:lnTo>
                  <a:lnTo>
                    <a:pt x="5" y="1"/>
                  </a:lnTo>
                  <a:lnTo>
                    <a:pt x="2" y="2"/>
                  </a:lnTo>
                  <a:lnTo>
                    <a:pt x="0" y="5"/>
                  </a:lnTo>
                  <a:lnTo>
                    <a:pt x="0" y="8"/>
                  </a:lnTo>
                  <a:lnTo>
                    <a:pt x="0" y="73"/>
                  </a:lnTo>
                  <a:lnTo>
                    <a:pt x="16" y="73"/>
                  </a:lnTo>
                  <a:lnTo>
                    <a:pt x="16" y="16"/>
                  </a:lnTo>
                  <a:lnTo>
                    <a:pt x="118" y="16"/>
                  </a:lnTo>
                  <a:lnTo>
                    <a:pt x="77" y="40"/>
                  </a:lnTo>
                  <a:lnTo>
                    <a:pt x="77" y="40"/>
                  </a:lnTo>
                  <a:lnTo>
                    <a:pt x="74" y="42"/>
                  </a:lnTo>
                  <a:lnTo>
                    <a:pt x="73" y="47"/>
                  </a:lnTo>
                  <a:lnTo>
                    <a:pt x="73" y="170"/>
                  </a:lnTo>
                  <a:lnTo>
                    <a:pt x="16" y="170"/>
                  </a:lnTo>
                  <a:lnTo>
                    <a:pt x="16" y="126"/>
                  </a:lnTo>
                  <a:lnTo>
                    <a:pt x="0" y="126"/>
                  </a:lnTo>
                  <a:lnTo>
                    <a:pt x="0" y="178"/>
                  </a:lnTo>
                  <a:lnTo>
                    <a:pt x="0" y="178"/>
                  </a:lnTo>
                  <a:lnTo>
                    <a:pt x="0" y="182"/>
                  </a:lnTo>
                  <a:lnTo>
                    <a:pt x="2" y="184"/>
                  </a:lnTo>
                  <a:lnTo>
                    <a:pt x="5" y="185"/>
                  </a:lnTo>
                  <a:lnTo>
                    <a:pt x="8" y="186"/>
                  </a:lnTo>
                  <a:lnTo>
                    <a:pt x="73" y="186"/>
                  </a:lnTo>
                  <a:lnTo>
                    <a:pt x="73" y="217"/>
                  </a:lnTo>
                  <a:lnTo>
                    <a:pt x="73" y="217"/>
                  </a:lnTo>
                  <a:lnTo>
                    <a:pt x="74" y="220"/>
                  </a:lnTo>
                  <a:lnTo>
                    <a:pt x="77" y="224"/>
                  </a:lnTo>
                  <a:lnTo>
                    <a:pt x="77" y="224"/>
                  </a:lnTo>
                  <a:lnTo>
                    <a:pt x="81" y="225"/>
                  </a:lnTo>
                  <a:lnTo>
                    <a:pt x="81" y="225"/>
                  </a:lnTo>
                  <a:lnTo>
                    <a:pt x="85" y="224"/>
                  </a:lnTo>
                  <a:lnTo>
                    <a:pt x="151" y="185"/>
                  </a:lnTo>
                  <a:lnTo>
                    <a:pt x="151" y="185"/>
                  </a:lnTo>
                  <a:lnTo>
                    <a:pt x="153" y="184"/>
                  </a:lnTo>
                  <a:lnTo>
                    <a:pt x="156" y="183"/>
                  </a:lnTo>
                  <a:lnTo>
                    <a:pt x="157" y="180"/>
                  </a:lnTo>
                  <a:lnTo>
                    <a:pt x="157" y="178"/>
                  </a:lnTo>
                  <a:lnTo>
                    <a:pt x="157" y="8"/>
                  </a:lnTo>
                  <a:lnTo>
                    <a:pt x="157" y="8"/>
                  </a:lnTo>
                  <a:lnTo>
                    <a:pt x="157" y="5"/>
                  </a:lnTo>
                  <a:lnTo>
                    <a:pt x="154" y="2"/>
                  </a:lnTo>
                  <a:lnTo>
                    <a:pt x="152" y="1"/>
                  </a:lnTo>
                  <a:lnTo>
                    <a:pt x="149" y="0"/>
                  </a:lnTo>
                  <a:lnTo>
                    <a:pt x="149"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20"/>
            <p:cNvSpPr>
              <a:spLocks/>
            </p:cNvSpPr>
            <p:nvPr/>
          </p:nvSpPr>
          <p:spPr bwMode="auto">
            <a:xfrm>
              <a:off x="8733667" y="1924842"/>
              <a:ext cx="118685" cy="81321"/>
            </a:xfrm>
            <a:custGeom>
              <a:avLst/>
              <a:gdLst>
                <a:gd name="T0" fmla="*/ 96 w 108"/>
                <a:gd name="T1" fmla="*/ 48 h 74"/>
                <a:gd name="T2" fmla="*/ 96 w 108"/>
                <a:gd name="T3" fmla="*/ 48 h 74"/>
                <a:gd name="T4" fmla="*/ 101 w 108"/>
                <a:gd name="T5" fmla="*/ 48 h 74"/>
                <a:gd name="T6" fmla="*/ 104 w 108"/>
                <a:gd name="T7" fmla="*/ 46 h 74"/>
                <a:gd name="T8" fmla="*/ 106 w 108"/>
                <a:gd name="T9" fmla="*/ 41 h 74"/>
                <a:gd name="T10" fmla="*/ 108 w 108"/>
                <a:gd name="T11" fmla="*/ 38 h 74"/>
                <a:gd name="T12" fmla="*/ 108 w 108"/>
                <a:gd name="T13" fmla="*/ 38 h 74"/>
                <a:gd name="T14" fmla="*/ 106 w 108"/>
                <a:gd name="T15" fmla="*/ 33 h 74"/>
                <a:gd name="T16" fmla="*/ 104 w 108"/>
                <a:gd name="T17" fmla="*/ 30 h 74"/>
                <a:gd name="T18" fmla="*/ 101 w 108"/>
                <a:gd name="T19" fmla="*/ 28 h 74"/>
                <a:gd name="T20" fmla="*/ 96 w 108"/>
                <a:gd name="T21" fmla="*/ 27 h 74"/>
                <a:gd name="T22" fmla="*/ 53 w 108"/>
                <a:gd name="T23" fmla="*/ 27 h 74"/>
                <a:gd name="T24" fmla="*/ 53 w 108"/>
                <a:gd name="T25" fmla="*/ 5 h 74"/>
                <a:gd name="T26" fmla="*/ 53 w 108"/>
                <a:gd name="T27" fmla="*/ 5 h 74"/>
                <a:gd name="T28" fmla="*/ 53 w 108"/>
                <a:gd name="T29" fmla="*/ 3 h 74"/>
                <a:gd name="T30" fmla="*/ 51 w 108"/>
                <a:gd name="T31" fmla="*/ 2 h 74"/>
                <a:gd name="T32" fmla="*/ 51 w 108"/>
                <a:gd name="T33" fmla="*/ 2 h 74"/>
                <a:gd name="T34" fmla="*/ 49 w 108"/>
                <a:gd name="T35" fmla="*/ 0 h 74"/>
                <a:gd name="T36" fmla="*/ 45 w 108"/>
                <a:gd name="T37" fmla="*/ 2 h 74"/>
                <a:gd name="T38" fmla="*/ 2 w 108"/>
                <a:gd name="T39" fmla="*/ 33 h 74"/>
                <a:gd name="T40" fmla="*/ 2 w 108"/>
                <a:gd name="T41" fmla="*/ 33 h 74"/>
                <a:gd name="T42" fmla="*/ 0 w 108"/>
                <a:gd name="T43" fmla="*/ 36 h 74"/>
                <a:gd name="T44" fmla="*/ 0 w 108"/>
                <a:gd name="T45" fmla="*/ 38 h 74"/>
                <a:gd name="T46" fmla="*/ 0 w 108"/>
                <a:gd name="T47" fmla="*/ 38 h 74"/>
                <a:gd name="T48" fmla="*/ 0 w 108"/>
                <a:gd name="T49" fmla="*/ 40 h 74"/>
                <a:gd name="T50" fmla="*/ 2 w 108"/>
                <a:gd name="T51" fmla="*/ 41 h 74"/>
                <a:gd name="T52" fmla="*/ 45 w 108"/>
                <a:gd name="T53" fmla="*/ 73 h 74"/>
                <a:gd name="T54" fmla="*/ 45 w 108"/>
                <a:gd name="T55" fmla="*/ 73 h 74"/>
                <a:gd name="T56" fmla="*/ 49 w 108"/>
                <a:gd name="T57" fmla="*/ 74 h 74"/>
                <a:gd name="T58" fmla="*/ 49 w 108"/>
                <a:gd name="T59" fmla="*/ 74 h 74"/>
                <a:gd name="T60" fmla="*/ 51 w 108"/>
                <a:gd name="T61" fmla="*/ 74 h 74"/>
                <a:gd name="T62" fmla="*/ 51 w 108"/>
                <a:gd name="T63" fmla="*/ 74 h 74"/>
                <a:gd name="T64" fmla="*/ 53 w 108"/>
                <a:gd name="T65" fmla="*/ 72 h 74"/>
                <a:gd name="T66" fmla="*/ 53 w 108"/>
                <a:gd name="T67" fmla="*/ 70 h 74"/>
                <a:gd name="T68" fmla="*/ 53 w 108"/>
                <a:gd name="T69" fmla="*/ 48 h 74"/>
                <a:gd name="T70" fmla="*/ 96 w 108"/>
                <a:gd name="T71"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74">
                  <a:moveTo>
                    <a:pt x="96" y="48"/>
                  </a:moveTo>
                  <a:lnTo>
                    <a:pt x="96" y="48"/>
                  </a:lnTo>
                  <a:lnTo>
                    <a:pt x="101" y="48"/>
                  </a:lnTo>
                  <a:lnTo>
                    <a:pt x="104" y="46"/>
                  </a:lnTo>
                  <a:lnTo>
                    <a:pt x="106" y="41"/>
                  </a:lnTo>
                  <a:lnTo>
                    <a:pt x="108" y="38"/>
                  </a:lnTo>
                  <a:lnTo>
                    <a:pt x="108" y="38"/>
                  </a:lnTo>
                  <a:lnTo>
                    <a:pt x="106" y="33"/>
                  </a:lnTo>
                  <a:lnTo>
                    <a:pt x="104" y="30"/>
                  </a:lnTo>
                  <a:lnTo>
                    <a:pt x="101" y="28"/>
                  </a:lnTo>
                  <a:lnTo>
                    <a:pt x="96" y="27"/>
                  </a:lnTo>
                  <a:lnTo>
                    <a:pt x="53" y="27"/>
                  </a:lnTo>
                  <a:lnTo>
                    <a:pt x="53" y="5"/>
                  </a:lnTo>
                  <a:lnTo>
                    <a:pt x="53" y="5"/>
                  </a:lnTo>
                  <a:lnTo>
                    <a:pt x="53" y="3"/>
                  </a:lnTo>
                  <a:lnTo>
                    <a:pt x="51" y="2"/>
                  </a:lnTo>
                  <a:lnTo>
                    <a:pt x="51" y="2"/>
                  </a:lnTo>
                  <a:lnTo>
                    <a:pt x="49" y="0"/>
                  </a:lnTo>
                  <a:lnTo>
                    <a:pt x="45" y="2"/>
                  </a:lnTo>
                  <a:lnTo>
                    <a:pt x="2" y="33"/>
                  </a:lnTo>
                  <a:lnTo>
                    <a:pt x="2" y="33"/>
                  </a:lnTo>
                  <a:lnTo>
                    <a:pt x="0" y="36"/>
                  </a:lnTo>
                  <a:lnTo>
                    <a:pt x="0" y="38"/>
                  </a:lnTo>
                  <a:lnTo>
                    <a:pt x="0" y="38"/>
                  </a:lnTo>
                  <a:lnTo>
                    <a:pt x="0" y="40"/>
                  </a:lnTo>
                  <a:lnTo>
                    <a:pt x="2" y="41"/>
                  </a:lnTo>
                  <a:lnTo>
                    <a:pt x="45" y="73"/>
                  </a:lnTo>
                  <a:lnTo>
                    <a:pt x="45" y="73"/>
                  </a:lnTo>
                  <a:lnTo>
                    <a:pt x="49" y="74"/>
                  </a:lnTo>
                  <a:lnTo>
                    <a:pt x="49" y="74"/>
                  </a:lnTo>
                  <a:lnTo>
                    <a:pt x="51" y="74"/>
                  </a:lnTo>
                  <a:lnTo>
                    <a:pt x="51" y="74"/>
                  </a:lnTo>
                  <a:lnTo>
                    <a:pt x="53" y="72"/>
                  </a:lnTo>
                  <a:lnTo>
                    <a:pt x="53" y="70"/>
                  </a:lnTo>
                  <a:lnTo>
                    <a:pt x="53" y="48"/>
                  </a:lnTo>
                  <a:lnTo>
                    <a:pt x="96" y="4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组合 29"/>
          <p:cNvGrpSpPr/>
          <p:nvPr/>
        </p:nvGrpSpPr>
        <p:grpSpPr>
          <a:xfrm>
            <a:off x="5813693" y="3445147"/>
            <a:ext cx="547801" cy="440676"/>
            <a:chOff x="6740202" y="2631456"/>
            <a:chExt cx="247260" cy="198907"/>
          </a:xfrm>
        </p:grpSpPr>
        <p:sp>
          <p:nvSpPr>
            <p:cNvPr id="31" name="Freeform 28"/>
            <p:cNvSpPr>
              <a:spLocks noEditPoints="1"/>
            </p:cNvSpPr>
            <p:nvPr/>
          </p:nvSpPr>
          <p:spPr bwMode="auto">
            <a:xfrm>
              <a:off x="6802841" y="2631456"/>
              <a:ext cx="184621" cy="198907"/>
            </a:xfrm>
            <a:custGeom>
              <a:avLst/>
              <a:gdLst>
                <a:gd name="T0" fmla="*/ 8 w 168"/>
                <a:gd name="T1" fmla="*/ 0 h 181"/>
                <a:gd name="T2" fmla="*/ 4 w 168"/>
                <a:gd name="T3" fmla="*/ 0 h 181"/>
                <a:gd name="T4" fmla="*/ 0 w 168"/>
                <a:gd name="T5" fmla="*/ 4 h 181"/>
                <a:gd name="T6" fmla="*/ 0 w 168"/>
                <a:gd name="T7" fmla="*/ 38 h 181"/>
                <a:gd name="T8" fmla="*/ 0 w 168"/>
                <a:gd name="T9" fmla="*/ 40 h 181"/>
                <a:gd name="T10" fmla="*/ 4 w 168"/>
                <a:gd name="T11" fmla="*/ 45 h 181"/>
                <a:gd name="T12" fmla="*/ 77 w 168"/>
                <a:gd name="T13" fmla="*/ 46 h 181"/>
                <a:gd name="T14" fmla="*/ 85 w 168"/>
                <a:gd name="T15" fmla="*/ 46 h 181"/>
                <a:gd name="T16" fmla="*/ 101 w 168"/>
                <a:gd name="T17" fmla="*/ 53 h 181"/>
                <a:gd name="T18" fmla="*/ 113 w 168"/>
                <a:gd name="T19" fmla="*/ 65 h 181"/>
                <a:gd name="T20" fmla="*/ 120 w 168"/>
                <a:gd name="T21" fmla="*/ 81 h 181"/>
                <a:gd name="T22" fmla="*/ 121 w 168"/>
                <a:gd name="T23" fmla="*/ 90 h 181"/>
                <a:gd name="T24" fmla="*/ 118 w 168"/>
                <a:gd name="T25" fmla="*/ 107 h 181"/>
                <a:gd name="T26" fmla="*/ 108 w 168"/>
                <a:gd name="T27" fmla="*/ 121 h 181"/>
                <a:gd name="T28" fmla="*/ 94 w 168"/>
                <a:gd name="T29" fmla="*/ 131 h 181"/>
                <a:gd name="T30" fmla="*/ 77 w 168"/>
                <a:gd name="T31" fmla="*/ 135 h 181"/>
                <a:gd name="T32" fmla="*/ 8 w 168"/>
                <a:gd name="T33" fmla="*/ 135 h 181"/>
                <a:gd name="T34" fmla="*/ 2 w 168"/>
                <a:gd name="T35" fmla="*/ 137 h 181"/>
                <a:gd name="T36" fmla="*/ 0 w 168"/>
                <a:gd name="T37" fmla="*/ 141 h 181"/>
                <a:gd name="T38" fmla="*/ 0 w 168"/>
                <a:gd name="T39" fmla="*/ 173 h 181"/>
                <a:gd name="T40" fmla="*/ 2 w 168"/>
                <a:gd name="T41" fmla="*/ 179 h 181"/>
                <a:gd name="T42" fmla="*/ 8 w 168"/>
                <a:gd name="T43" fmla="*/ 181 h 181"/>
                <a:gd name="T44" fmla="*/ 77 w 168"/>
                <a:gd name="T45" fmla="*/ 181 h 181"/>
                <a:gd name="T46" fmla="*/ 95 w 168"/>
                <a:gd name="T47" fmla="*/ 179 h 181"/>
                <a:gd name="T48" fmla="*/ 112 w 168"/>
                <a:gd name="T49" fmla="*/ 173 h 181"/>
                <a:gd name="T50" fmla="*/ 127 w 168"/>
                <a:gd name="T51" fmla="*/ 165 h 181"/>
                <a:gd name="T52" fmla="*/ 141 w 168"/>
                <a:gd name="T53" fmla="*/ 154 h 181"/>
                <a:gd name="T54" fmla="*/ 152 w 168"/>
                <a:gd name="T55" fmla="*/ 140 h 181"/>
                <a:gd name="T56" fmla="*/ 160 w 168"/>
                <a:gd name="T57" fmla="*/ 126 h 181"/>
                <a:gd name="T58" fmla="*/ 166 w 168"/>
                <a:gd name="T59" fmla="*/ 109 h 181"/>
                <a:gd name="T60" fmla="*/ 168 w 168"/>
                <a:gd name="T61" fmla="*/ 90 h 181"/>
                <a:gd name="T62" fmla="*/ 167 w 168"/>
                <a:gd name="T63" fmla="*/ 80 h 181"/>
                <a:gd name="T64" fmla="*/ 163 w 168"/>
                <a:gd name="T65" fmla="*/ 63 h 181"/>
                <a:gd name="T66" fmla="*/ 156 w 168"/>
                <a:gd name="T67" fmla="*/ 47 h 181"/>
                <a:gd name="T68" fmla="*/ 146 w 168"/>
                <a:gd name="T69" fmla="*/ 33 h 181"/>
                <a:gd name="T70" fmla="*/ 134 w 168"/>
                <a:gd name="T71" fmla="*/ 20 h 181"/>
                <a:gd name="T72" fmla="*/ 120 w 168"/>
                <a:gd name="T73" fmla="*/ 10 h 181"/>
                <a:gd name="T74" fmla="*/ 103 w 168"/>
                <a:gd name="T75" fmla="*/ 3 h 181"/>
                <a:gd name="T76" fmla="*/ 86 w 168"/>
                <a:gd name="T77" fmla="*/ 0 h 181"/>
                <a:gd name="T78" fmla="*/ 77 w 168"/>
                <a:gd name="T79" fmla="*/ 0 h 181"/>
                <a:gd name="T80" fmla="*/ 10 w 168"/>
                <a:gd name="T81" fmla="*/ 35 h 181"/>
                <a:gd name="T82" fmla="*/ 29 w 168"/>
                <a:gd name="T83" fmla="*/ 10 h 181"/>
                <a:gd name="T84" fmla="*/ 29 w 168"/>
                <a:gd name="T85" fmla="*/ 170 h 181"/>
                <a:gd name="T86" fmla="*/ 10 w 168"/>
                <a:gd name="T87" fmla="*/ 145 h 181"/>
                <a:gd name="T88" fmla="*/ 29 w 168"/>
                <a:gd name="T89" fmla="*/ 17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8" h="181">
                  <a:moveTo>
                    <a:pt x="77" y="0"/>
                  </a:moveTo>
                  <a:lnTo>
                    <a:pt x="8" y="0"/>
                  </a:lnTo>
                  <a:lnTo>
                    <a:pt x="8" y="0"/>
                  </a:lnTo>
                  <a:lnTo>
                    <a:pt x="4" y="0"/>
                  </a:lnTo>
                  <a:lnTo>
                    <a:pt x="2" y="2"/>
                  </a:lnTo>
                  <a:lnTo>
                    <a:pt x="0" y="4"/>
                  </a:lnTo>
                  <a:lnTo>
                    <a:pt x="0" y="6"/>
                  </a:lnTo>
                  <a:lnTo>
                    <a:pt x="0" y="38"/>
                  </a:lnTo>
                  <a:lnTo>
                    <a:pt x="0" y="38"/>
                  </a:lnTo>
                  <a:lnTo>
                    <a:pt x="0" y="40"/>
                  </a:lnTo>
                  <a:lnTo>
                    <a:pt x="2" y="44"/>
                  </a:lnTo>
                  <a:lnTo>
                    <a:pt x="4" y="45"/>
                  </a:lnTo>
                  <a:lnTo>
                    <a:pt x="8" y="46"/>
                  </a:lnTo>
                  <a:lnTo>
                    <a:pt x="77" y="46"/>
                  </a:lnTo>
                  <a:lnTo>
                    <a:pt x="77" y="46"/>
                  </a:lnTo>
                  <a:lnTo>
                    <a:pt x="85" y="46"/>
                  </a:lnTo>
                  <a:lnTo>
                    <a:pt x="94" y="50"/>
                  </a:lnTo>
                  <a:lnTo>
                    <a:pt x="101" y="53"/>
                  </a:lnTo>
                  <a:lnTo>
                    <a:pt x="108" y="59"/>
                  </a:lnTo>
                  <a:lnTo>
                    <a:pt x="113" y="65"/>
                  </a:lnTo>
                  <a:lnTo>
                    <a:pt x="118" y="72"/>
                  </a:lnTo>
                  <a:lnTo>
                    <a:pt x="120" y="81"/>
                  </a:lnTo>
                  <a:lnTo>
                    <a:pt x="121" y="90"/>
                  </a:lnTo>
                  <a:lnTo>
                    <a:pt x="121" y="90"/>
                  </a:lnTo>
                  <a:lnTo>
                    <a:pt x="120" y="99"/>
                  </a:lnTo>
                  <a:lnTo>
                    <a:pt x="118" y="107"/>
                  </a:lnTo>
                  <a:lnTo>
                    <a:pt x="113" y="115"/>
                  </a:lnTo>
                  <a:lnTo>
                    <a:pt x="108" y="121"/>
                  </a:lnTo>
                  <a:lnTo>
                    <a:pt x="101" y="127"/>
                  </a:lnTo>
                  <a:lnTo>
                    <a:pt x="94" y="131"/>
                  </a:lnTo>
                  <a:lnTo>
                    <a:pt x="85" y="134"/>
                  </a:lnTo>
                  <a:lnTo>
                    <a:pt x="77" y="135"/>
                  </a:lnTo>
                  <a:lnTo>
                    <a:pt x="8" y="135"/>
                  </a:lnTo>
                  <a:lnTo>
                    <a:pt x="8" y="135"/>
                  </a:lnTo>
                  <a:lnTo>
                    <a:pt x="4" y="135"/>
                  </a:lnTo>
                  <a:lnTo>
                    <a:pt x="2" y="137"/>
                  </a:lnTo>
                  <a:lnTo>
                    <a:pt x="0" y="139"/>
                  </a:lnTo>
                  <a:lnTo>
                    <a:pt x="0" y="141"/>
                  </a:lnTo>
                  <a:lnTo>
                    <a:pt x="0" y="173"/>
                  </a:lnTo>
                  <a:lnTo>
                    <a:pt x="0" y="173"/>
                  </a:lnTo>
                  <a:lnTo>
                    <a:pt x="0" y="177"/>
                  </a:lnTo>
                  <a:lnTo>
                    <a:pt x="2" y="179"/>
                  </a:lnTo>
                  <a:lnTo>
                    <a:pt x="4" y="180"/>
                  </a:lnTo>
                  <a:lnTo>
                    <a:pt x="8" y="181"/>
                  </a:lnTo>
                  <a:lnTo>
                    <a:pt x="77" y="181"/>
                  </a:lnTo>
                  <a:lnTo>
                    <a:pt x="77" y="181"/>
                  </a:lnTo>
                  <a:lnTo>
                    <a:pt x="86" y="180"/>
                  </a:lnTo>
                  <a:lnTo>
                    <a:pt x="95" y="179"/>
                  </a:lnTo>
                  <a:lnTo>
                    <a:pt x="103" y="177"/>
                  </a:lnTo>
                  <a:lnTo>
                    <a:pt x="112" y="173"/>
                  </a:lnTo>
                  <a:lnTo>
                    <a:pt x="120" y="170"/>
                  </a:lnTo>
                  <a:lnTo>
                    <a:pt x="127" y="165"/>
                  </a:lnTo>
                  <a:lnTo>
                    <a:pt x="134" y="160"/>
                  </a:lnTo>
                  <a:lnTo>
                    <a:pt x="141" y="154"/>
                  </a:lnTo>
                  <a:lnTo>
                    <a:pt x="146" y="148"/>
                  </a:lnTo>
                  <a:lnTo>
                    <a:pt x="152" y="140"/>
                  </a:lnTo>
                  <a:lnTo>
                    <a:pt x="156" y="134"/>
                  </a:lnTo>
                  <a:lnTo>
                    <a:pt x="160" y="126"/>
                  </a:lnTo>
                  <a:lnTo>
                    <a:pt x="163" y="117"/>
                  </a:lnTo>
                  <a:lnTo>
                    <a:pt x="166" y="109"/>
                  </a:lnTo>
                  <a:lnTo>
                    <a:pt x="167" y="99"/>
                  </a:lnTo>
                  <a:lnTo>
                    <a:pt x="168" y="90"/>
                  </a:lnTo>
                  <a:lnTo>
                    <a:pt x="168" y="90"/>
                  </a:lnTo>
                  <a:lnTo>
                    <a:pt x="167" y="80"/>
                  </a:lnTo>
                  <a:lnTo>
                    <a:pt x="166" y="72"/>
                  </a:lnTo>
                  <a:lnTo>
                    <a:pt x="163" y="63"/>
                  </a:lnTo>
                  <a:lnTo>
                    <a:pt x="160" y="55"/>
                  </a:lnTo>
                  <a:lnTo>
                    <a:pt x="156" y="47"/>
                  </a:lnTo>
                  <a:lnTo>
                    <a:pt x="152" y="39"/>
                  </a:lnTo>
                  <a:lnTo>
                    <a:pt x="146" y="33"/>
                  </a:lnTo>
                  <a:lnTo>
                    <a:pt x="141" y="26"/>
                  </a:lnTo>
                  <a:lnTo>
                    <a:pt x="134" y="20"/>
                  </a:lnTo>
                  <a:lnTo>
                    <a:pt x="127" y="14"/>
                  </a:lnTo>
                  <a:lnTo>
                    <a:pt x="120" y="10"/>
                  </a:lnTo>
                  <a:lnTo>
                    <a:pt x="112" y="6"/>
                  </a:lnTo>
                  <a:lnTo>
                    <a:pt x="103" y="3"/>
                  </a:lnTo>
                  <a:lnTo>
                    <a:pt x="95" y="1"/>
                  </a:lnTo>
                  <a:lnTo>
                    <a:pt x="86" y="0"/>
                  </a:lnTo>
                  <a:lnTo>
                    <a:pt x="77" y="0"/>
                  </a:lnTo>
                  <a:lnTo>
                    <a:pt x="77" y="0"/>
                  </a:lnTo>
                  <a:close/>
                  <a:moveTo>
                    <a:pt x="29" y="35"/>
                  </a:moveTo>
                  <a:lnTo>
                    <a:pt x="10" y="35"/>
                  </a:lnTo>
                  <a:lnTo>
                    <a:pt x="10" y="10"/>
                  </a:lnTo>
                  <a:lnTo>
                    <a:pt x="29" y="10"/>
                  </a:lnTo>
                  <a:lnTo>
                    <a:pt x="29" y="35"/>
                  </a:lnTo>
                  <a:close/>
                  <a:moveTo>
                    <a:pt x="29" y="170"/>
                  </a:moveTo>
                  <a:lnTo>
                    <a:pt x="10" y="170"/>
                  </a:lnTo>
                  <a:lnTo>
                    <a:pt x="10" y="145"/>
                  </a:lnTo>
                  <a:lnTo>
                    <a:pt x="29" y="145"/>
                  </a:lnTo>
                  <a:lnTo>
                    <a:pt x="29" y="17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9"/>
            <p:cNvSpPr>
              <a:spLocks/>
            </p:cNvSpPr>
            <p:nvPr/>
          </p:nvSpPr>
          <p:spPr bwMode="auto">
            <a:xfrm>
              <a:off x="6740202" y="2632555"/>
              <a:ext cx="48353" cy="48353"/>
            </a:xfrm>
            <a:custGeom>
              <a:avLst/>
              <a:gdLst>
                <a:gd name="T0" fmla="*/ 40 w 44"/>
                <a:gd name="T1" fmla="*/ 17 h 44"/>
                <a:gd name="T2" fmla="*/ 26 w 44"/>
                <a:gd name="T3" fmla="*/ 17 h 44"/>
                <a:gd name="T4" fmla="*/ 26 w 44"/>
                <a:gd name="T5" fmla="*/ 4 h 44"/>
                <a:gd name="T6" fmla="*/ 26 w 44"/>
                <a:gd name="T7" fmla="*/ 4 h 44"/>
                <a:gd name="T8" fmla="*/ 26 w 44"/>
                <a:gd name="T9" fmla="*/ 2 h 44"/>
                <a:gd name="T10" fmla="*/ 25 w 44"/>
                <a:gd name="T11" fmla="*/ 1 h 44"/>
                <a:gd name="T12" fmla="*/ 24 w 44"/>
                <a:gd name="T13" fmla="*/ 0 h 44"/>
                <a:gd name="T14" fmla="*/ 22 w 44"/>
                <a:gd name="T15" fmla="*/ 0 h 44"/>
                <a:gd name="T16" fmla="*/ 22 w 44"/>
                <a:gd name="T17" fmla="*/ 0 h 44"/>
                <a:gd name="T18" fmla="*/ 20 w 44"/>
                <a:gd name="T19" fmla="*/ 0 h 44"/>
                <a:gd name="T20" fmla="*/ 18 w 44"/>
                <a:gd name="T21" fmla="*/ 1 h 44"/>
                <a:gd name="T22" fmla="*/ 18 w 44"/>
                <a:gd name="T23" fmla="*/ 2 h 44"/>
                <a:gd name="T24" fmla="*/ 17 w 44"/>
                <a:gd name="T25" fmla="*/ 4 h 44"/>
                <a:gd name="T26" fmla="*/ 17 w 44"/>
                <a:gd name="T27" fmla="*/ 17 h 44"/>
                <a:gd name="T28" fmla="*/ 5 w 44"/>
                <a:gd name="T29" fmla="*/ 17 h 44"/>
                <a:gd name="T30" fmla="*/ 5 w 44"/>
                <a:gd name="T31" fmla="*/ 17 h 44"/>
                <a:gd name="T32" fmla="*/ 2 w 44"/>
                <a:gd name="T33" fmla="*/ 17 h 44"/>
                <a:gd name="T34" fmla="*/ 1 w 44"/>
                <a:gd name="T35" fmla="*/ 18 h 44"/>
                <a:gd name="T36" fmla="*/ 0 w 44"/>
                <a:gd name="T37" fmla="*/ 20 h 44"/>
                <a:gd name="T38" fmla="*/ 0 w 44"/>
                <a:gd name="T39" fmla="*/ 21 h 44"/>
                <a:gd name="T40" fmla="*/ 0 w 44"/>
                <a:gd name="T41" fmla="*/ 21 h 44"/>
                <a:gd name="T42" fmla="*/ 0 w 44"/>
                <a:gd name="T43" fmla="*/ 24 h 44"/>
                <a:gd name="T44" fmla="*/ 1 w 44"/>
                <a:gd name="T45" fmla="*/ 25 h 44"/>
                <a:gd name="T46" fmla="*/ 2 w 44"/>
                <a:gd name="T47" fmla="*/ 26 h 44"/>
                <a:gd name="T48" fmla="*/ 5 w 44"/>
                <a:gd name="T49" fmla="*/ 26 h 44"/>
                <a:gd name="T50" fmla="*/ 17 w 44"/>
                <a:gd name="T51" fmla="*/ 26 h 44"/>
                <a:gd name="T52" fmla="*/ 17 w 44"/>
                <a:gd name="T53" fmla="*/ 39 h 44"/>
                <a:gd name="T54" fmla="*/ 17 w 44"/>
                <a:gd name="T55" fmla="*/ 39 h 44"/>
                <a:gd name="T56" fmla="*/ 18 w 44"/>
                <a:gd name="T57" fmla="*/ 41 h 44"/>
                <a:gd name="T58" fmla="*/ 18 w 44"/>
                <a:gd name="T59" fmla="*/ 42 h 44"/>
                <a:gd name="T60" fmla="*/ 20 w 44"/>
                <a:gd name="T61" fmla="*/ 43 h 44"/>
                <a:gd name="T62" fmla="*/ 22 w 44"/>
                <a:gd name="T63" fmla="*/ 44 h 44"/>
                <a:gd name="T64" fmla="*/ 22 w 44"/>
                <a:gd name="T65" fmla="*/ 44 h 44"/>
                <a:gd name="T66" fmla="*/ 24 w 44"/>
                <a:gd name="T67" fmla="*/ 43 h 44"/>
                <a:gd name="T68" fmla="*/ 25 w 44"/>
                <a:gd name="T69" fmla="*/ 42 h 44"/>
                <a:gd name="T70" fmla="*/ 26 w 44"/>
                <a:gd name="T71" fmla="*/ 41 h 44"/>
                <a:gd name="T72" fmla="*/ 26 w 44"/>
                <a:gd name="T73" fmla="*/ 39 h 44"/>
                <a:gd name="T74" fmla="*/ 26 w 44"/>
                <a:gd name="T75" fmla="*/ 26 h 44"/>
                <a:gd name="T76" fmla="*/ 40 w 44"/>
                <a:gd name="T77" fmla="*/ 26 h 44"/>
                <a:gd name="T78" fmla="*/ 40 w 44"/>
                <a:gd name="T79" fmla="*/ 26 h 44"/>
                <a:gd name="T80" fmla="*/ 41 w 44"/>
                <a:gd name="T81" fmla="*/ 26 h 44"/>
                <a:gd name="T82" fmla="*/ 43 w 44"/>
                <a:gd name="T83" fmla="*/ 25 h 44"/>
                <a:gd name="T84" fmla="*/ 43 w 44"/>
                <a:gd name="T85" fmla="*/ 24 h 44"/>
                <a:gd name="T86" fmla="*/ 44 w 44"/>
                <a:gd name="T87" fmla="*/ 21 h 44"/>
                <a:gd name="T88" fmla="*/ 44 w 44"/>
                <a:gd name="T89" fmla="*/ 21 h 44"/>
                <a:gd name="T90" fmla="*/ 43 w 44"/>
                <a:gd name="T91" fmla="*/ 20 h 44"/>
                <a:gd name="T92" fmla="*/ 43 w 44"/>
                <a:gd name="T93" fmla="*/ 18 h 44"/>
                <a:gd name="T94" fmla="*/ 41 w 44"/>
                <a:gd name="T95" fmla="*/ 17 h 44"/>
                <a:gd name="T96" fmla="*/ 40 w 44"/>
                <a:gd name="T97" fmla="*/ 17 h 44"/>
                <a:gd name="T98" fmla="*/ 40 w 44"/>
                <a:gd name="T99"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4" h="44">
                  <a:moveTo>
                    <a:pt x="40" y="17"/>
                  </a:moveTo>
                  <a:lnTo>
                    <a:pt x="26" y="17"/>
                  </a:lnTo>
                  <a:lnTo>
                    <a:pt x="26" y="4"/>
                  </a:lnTo>
                  <a:lnTo>
                    <a:pt x="26" y="4"/>
                  </a:lnTo>
                  <a:lnTo>
                    <a:pt x="26" y="2"/>
                  </a:lnTo>
                  <a:lnTo>
                    <a:pt x="25" y="1"/>
                  </a:lnTo>
                  <a:lnTo>
                    <a:pt x="24" y="0"/>
                  </a:lnTo>
                  <a:lnTo>
                    <a:pt x="22" y="0"/>
                  </a:lnTo>
                  <a:lnTo>
                    <a:pt x="22" y="0"/>
                  </a:lnTo>
                  <a:lnTo>
                    <a:pt x="20" y="0"/>
                  </a:lnTo>
                  <a:lnTo>
                    <a:pt x="18" y="1"/>
                  </a:lnTo>
                  <a:lnTo>
                    <a:pt x="18" y="2"/>
                  </a:lnTo>
                  <a:lnTo>
                    <a:pt x="17" y="4"/>
                  </a:lnTo>
                  <a:lnTo>
                    <a:pt x="17" y="17"/>
                  </a:lnTo>
                  <a:lnTo>
                    <a:pt x="5" y="17"/>
                  </a:lnTo>
                  <a:lnTo>
                    <a:pt x="5" y="17"/>
                  </a:lnTo>
                  <a:lnTo>
                    <a:pt x="2" y="17"/>
                  </a:lnTo>
                  <a:lnTo>
                    <a:pt x="1" y="18"/>
                  </a:lnTo>
                  <a:lnTo>
                    <a:pt x="0" y="20"/>
                  </a:lnTo>
                  <a:lnTo>
                    <a:pt x="0" y="21"/>
                  </a:lnTo>
                  <a:lnTo>
                    <a:pt x="0" y="21"/>
                  </a:lnTo>
                  <a:lnTo>
                    <a:pt x="0" y="24"/>
                  </a:lnTo>
                  <a:lnTo>
                    <a:pt x="1" y="25"/>
                  </a:lnTo>
                  <a:lnTo>
                    <a:pt x="2" y="26"/>
                  </a:lnTo>
                  <a:lnTo>
                    <a:pt x="5" y="26"/>
                  </a:lnTo>
                  <a:lnTo>
                    <a:pt x="17" y="26"/>
                  </a:lnTo>
                  <a:lnTo>
                    <a:pt x="17" y="39"/>
                  </a:lnTo>
                  <a:lnTo>
                    <a:pt x="17" y="39"/>
                  </a:lnTo>
                  <a:lnTo>
                    <a:pt x="18" y="41"/>
                  </a:lnTo>
                  <a:lnTo>
                    <a:pt x="18" y="42"/>
                  </a:lnTo>
                  <a:lnTo>
                    <a:pt x="20" y="43"/>
                  </a:lnTo>
                  <a:lnTo>
                    <a:pt x="22" y="44"/>
                  </a:lnTo>
                  <a:lnTo>
                    <a:pt x="22" y="44"/>
                  </a:lnTo>
                  <a:lnTo>
                    <a:pt x="24" y="43"/>
                  </a:lnTo>
                  <a:lnTo>
                    <a:pt x="25" y="42"/>
                  </a:lnTo>
                  <a:lnTo>
                    <a:pt x="26" y="41"/>
                  </a:lnTo>
                  <a:lnTo>
                    <a:pt x="26" y="39"/>
                  </a:lnTo>
                  <a:lnTo>
                    <a:pt x="26" y="26"/>
                  </a:lnTo>
                  <a:lnTo>
                    <a:pt x="40" y="26"/>
                  </a:lnTo>
                  <a:lnTo>
                    <a:pt x="40" y="26"/>
                  </a:lnTo>
                  <a:lnTo>
                    <a:pt x="41" y="26"/>
                  </a:lnTo>
                  <a:lnTo>
                    <a:pt x="43" y="25"/>
                  </a:lnTo>
                  <a:lnTo>
                    <a:pt x="43" y="24"/>
                  </a:lnTo>
                  <a:lnTo>
                    <a:pt x="44" y="21"/>
                  </a:lnTo>
                  <a:lnTo>
                    <a:pt x="44" y="21"/>
                  </a:lnTo>
                  <a:lnTo>
                    <a:pt x="43" y="20"/>
                  </a:lnTo>
                  <a:lnTo>
                    <a:pt x="43" y="18"/>
                  </a:lnTo>
                  <a:lnTo>
                    <a:pt x="41" y="17"/>
                  </a:lnTo>
                  <a:lnTo>
                    <a:pt x="40" y="17"/>
                  </a:lnTo>
                  <a:lnTo>
                    <a:pt x="40"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30"/>
            <p:cNvSpPr>
              <a:spLocks/>
            </p:cNvSpPr>
            <p:nvPr/>
          </p:nvSpPr>
          <p:spPr bwMode="auto">
            <a:xfrm>
              <a:off x="6740202" y="2799593"/>
              <a:ext cx="48353" cy="9891"/>
            </a:xfrm>
            <a:custGeom>
              <a:avLst/>
              <a:gdLst>
                <a:gd name="T0" fmla="*/ 40 w 44"/>
                <a:gd name="T1" fmla="*/ 0 h 9"/>
                <a:gd name="T2" fmla="*/ 26 w 44"/>
                <a:gd name="T3" fmla="*/ 0 h 9"/>
                <a:gd name="T4" fmla="*/ 17 w 44"/>
                <a:gd name="T5" fmla="*/ 0 h 9"/>
                <a:gd name="T6" fmla="*/ 5 w 44"/>
                <a:gd name="T7" fmla="*/ 0 h 9"/>
                <a:gd name="T8" fmla="*/ 5 w 44"/>
                <a:gd name="T9" fmla="*/ 0 h 9"/>
                <a:gd name="T10" fmla="*/ 2 w 44"/>
                <a:gd name="T11" fmla="*/ 1 h 9"/>
                <a:gd name="T12" fmla="*/ 1 w 44"/>
                <a:gd name="T13" fmla="*/ 1 h 9"/>
                <a:gd name="T14" fmla="*/ 0 w 44"/>
                <a:gd name="T15" fmla="*/ 3 h 9"/>
                <a:gd name="T16" fmla="*/ 0 w 44"/>
                <a:gd name="T17" fmla="*/ 4 h 9"/>
                <a:gd name="T18" fmla="*/ 0 w 44"/>
                <a:gd name="T19" fmla="*/ 4 h 9"/>
                <a:gd name="T20" fmla="*/ 0 w 44"/>
                <a:gd name="T21" fmla="*/ 7 h 9"/>
                <a:gd name="T22" fmla="*/ 1 w 44"/>
                <a:gd name="T23" fmla="*/ 8 h 9"/>
                <a:gd name="T24" fmla="*/ 2 w 44"/>
                <a:gd name="T25" fmla="*/ 9 h 9"/>
                <a:gd name="T26" fmla="*/ 5 w 44"/>
                <a:gd name="T27" fmla="*/ 9 h 9"/>
                <a:gd name="T28" fmla="*/ 17 w 44"/>
                <a:gd name="T29" fmla="*/ 9 h 9"/>
                <a:gd name="T30" fmla="*/ 26 w 44"/>
                <a:gd name="T31" fmla="*/ 9 h 9"/>
                <a:gd name="T32" fmla="*/ 40 w 44"/>
                <a:gd name="T33" fmla="*/ 9 h 9"/>
                <a:gd name="T34" fmla="*/ 40 w 44"/>
                <a:gd name="T35" fmla="*/ 9 h 9"/>
                <a:gd name="T36" fmla="*/ 41 w 44"/>
                <a:gd name="T37" fmla="*/ 9 h 9"/>
                <a:gd name="T38" fmla="*/ 43 w 44"/>
                <a:gd name="T39" fmla="*/ 8 h 9"/>
                <a:gd name="T40" fmla="*/ 43 w 44"/>
                <a:gd name="T41" fmla="*/ 7 h 9"/>
                <a:gd name="T42" fmla="*/ 44 w 44"/>
                <a:gd name="T43" fmla="*/ 4 h 9"/>
                <a:gd name="T44" fmla="*/ 44 w 44"/>
                <a:gd name="T45" fmla="*/ 4 h 9"/>
                <a:gd name="T46" fmla="*/ 43 w 44"/>
                <a:gd name="T47" fmla="*/ 3 h 9"/>
                <a:gd name="T48" fmla="*/ 43 w 44"/>
                <a:gd name="T49" fmla="*/ 1 h 9"/>
                <a:gd name="T50" fmla="*/ 41 w 44"/>
                <a:gd name="T51" fmla="*/ 1 h 9"/>
                <a:gd name="T52" fmla="*/ 40 w 44"/>
                <a:gd name="T53" fmla="*/ 0 h 9"/>
                <a:gd name="T54" fmla="*/ 40 w 44"/>
                <a:gd name="T5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9">
                  <a:moveTo>
                    <a:pt x="40" y="0"/>
                  </a:moveTo>
                  <a:lnTo>
                    <a:pt x="26" y="0"/>
                  </a:lnTo>
                  <a:lnTo>
                    <a:pt x="17" y="0"/>
                  </a:lnTo>
                  <a:lnTo>
                    <a:pt x="5" y="0"/>
                  </a:lnTo>
                  <a:lnTo>
                    <a:pt x="5" y="0"/>
                  </a:lnTo>
                  <a:lnTo>
                    <a:pt x="2" y="1"/>
                  </a:lnTo>
                  <a:lnTo>
                    <a:pt x="1" y="1"/>
                  </a:lnTo>
                  <a:lnTo>
                    <a:pt x="0" y="3"/>
                  </a:lnTo>
                  <a:lnTo>
                    <a:pt x="0" y="4"/>
                  </a:lnTo>
                  <a:lnTo>
                    <a:pt x="0" y="4"/>
                  </a:lnTo>
                  <a:lnTo>
                    <a:pt x="0" y="7"/>
                  </a:lnTo>
                  <a:lnTo>
                    <a:pt x="1" y="8"/>
                  </a:lnTo>
                  <a:lnTo>
                    <a:pt x="2" y="9"/>
                  </a:lnTo>
                  <a:lnTo>
                    <a:pt x="5" y="9"/>
                  </a:lnTo>
                  <a:lnTo>
                    <a:pt x="17" y="9"/>
                  </a:lnTo>
                  <a:lnTo>
                    <a:pt x="26" y="9"/>
                  </a:lnTo>
                  <a:lnTo>
                    <a:pt x="40" y="9"/>
                  </a:lnTo>
                  <a:lnTo>
                    <a:pt x="40" y="9"/>
                  </a:lnTo>
                  <a:lnTo>
                    <a:pt x="41" y="9"/>
                  </a:lnTo>
                  <a:lnTo>
                    <a:pt x="43" y="8"/>
                  </a:lnTo>
                  <a:lnTo>
                    <a:pt x="43" y="7"/>
                  </a:lnTo>
                  <a:lnTo>
                    <a:pt x="44" y="4"/>
                  </a:lnTo>
                  <a:lnTo>
                    <a:pt x="44" y="4"/>
                  </a:lnTo>
                  <a:lnTo>
                    <a:pt x="43" y="3"/>
                  </a:lnTo>
                  <a:lnTo>
                    <a:pt x="43" y="1"/>
                  </a:lnTo>
                  <a:lnTo>
                    <a:pt x="41" y="1"/>
                  </a:lnTo>
                  <a:lnTo>
                    <a:pt x="40" y="0"/>
                  </a:lnTo>
                  <a:lnTo>
                    <a:pt x="4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7338711" y="2418145"/>
            <a:ext cx="496094" cy="478456"/>
            <a:chOff x="6740202" y="3436974"/>
            <a:chExt cx="247260" cy="238469"/>
          </a:xfrm>
        </p:grpSpPr>
        <p:sp>
          <p:nvSpPr>
            <p:cNvPr id="35" name="Freeform 34"/>
            <p:cNvSpPr>
              <a:spLocks noEditPoints="1"/>
            </p:cNvSpPr>
            <p:nvPr/>
          </p:nvSpPr>
          <p:spPr bwMode="auto">
            <a:xfrm>
              <a:off x="6740202" y="3436974"/>
              <a:ext cx="247260" cy="238469"/>
            </a:xfrm>
            <a:custGeom>
              <a:avLst/>
              <a:gdLst>
                <a:gd name="T0" fmla="*/ 10 w 225"/>
                <a:gd name="T1" fmla="*/ 0 h 217"/>
                <a:gd name="T2" fmla="*/ 7 w 225"/>
                <a:gd name="T3" fmla="*/ 1 h 217"/>
                <a:gd name="T4" fmla="*/ 1 w 225"/>
                <a:gd name="T5" fmla="*/ 6 h 217"/>
                <a:gd name="T6" fmla="*/ 0 w 225"/>
                <a:gd name="T7" fmla="*/ 169 h 217"/>
                <a:gd name="T8" fmla="*/ 1 w 225"/>
                <a:gd name="T9" fmla="*/ 173 h 217"/>
                <a:gd name="T10" fmla="*/ 7 w 225"/>
                <a:gd name="T11" fmla="*/ 179 h 217"/>
                <a:gd name="T12" fmla="*/ 83 w 225"/>
                <a:gd name="T13" fmla="*/ 179 h 217"/>
                <a:gd name="T14" fmla="*/ 75 w 225"/>
                <a:gd name="T15" fmla="*/ 207 h 217"/>
                <a:gd name="T16" fmla="*/ 74 w 225"/>
                <a:gd name="T17" fmla="*/ 213 h 217"/>
                <a:gd name="T18" fmla="*/ 78 w 225"/>
                <a:gd name="T19" fmla="*/ 216 h 217"/>
                <a:gd name="T20" fmla="*/ 115 w 225"/>
                <a:gd name="T21" fmla="*/ 217 h 217"/>
                <a:gd name="T22" fmla="*/ 143 w 225"/>
                <a:gd name="T23" fmla="*/ 217 h 217"/>
                <a:gd name="T24" fmla="*/ 151 w 225"/>
                <a:gd name="T25" fmla="*/ 216 h 217"/>
                <a:gd name="T26" fmla="*/ 156 w 225"/>
                <a:gd name="T27" fmla="*/ 213 h 217"/>
                <a:gd name="T28" fmla="*/ 154 w 225"/>
                <a:gd name="T29" fmla="*/ 207 h 217"/>
                <a:gd name="T30" fmla="*/ 215 w 225"/>
                <a:gd name="T31" fmla="*/ 179 h 217"/>
                <a:gd name="T32" fmla="*/ 219 w 225"/>
                <a:gd name="T33" fmla="*/ 179 h 217"/>
                <a:gd name="T34" fmla="*/ 225 w 225"/>
                <a:gd name="T35" fmla="*/ 173 h 217"/>
                <a:gd name="T36" fmla="*/ 225 w 225"/>
                <a:gd name="T37" fmla="*/ 11 h 217"/>
                <a:gd name="T38" fmla="*/ 225 w 225"/>
                <a:gd name="T39" fmla="*/ 6 h 217"/>
                <a:gd name="T40" fmla="*/ 219 w 225"/>
                <a:gd name="T41" fmla="*/ 1 h 217"/>
                <a:gd name="T42" fmla="*/ 215 w 225"/>
                <a:gd name="T43" fmla="*/ 0 h 217"/>
                <a:gd name="T44" fmla="*/ 115 w 225"/>
                <a:gd name="T45" fmla="*/ 169 h 217"/>
                <a:gd name="T46" fmla="*/ 111 w 225"/>
                <a:gd name="T47" fmla="*/ 166 h 217"/>
                <a:gd name="T48" fmla="*/ 109 w 225"/>
                <a:gd name="T49" fmla="*/ 163 h 217"/>
                <a:gd name="T50" fmla="*/ 109 w 225"/>
                <a:gd name="T51" fmla="*/ 161 h 217"/>
                <a:gd name="T52" fmla="*/ 112 w 225"/>
                <a:gd name="T53" fmla="*/ 157 h 217"/>
                <a:gd name="T54" fmla="*/ 115 w 225"/>
                <a:gd name="T55" fmla="*/ 157 h 217"/>
                <a:gd name="T56" fmla="*/ 118 w 225"/>
                <a:gd name="T57" fmla="*/ 160 h 217"/>
                <a:gd name="T58" fmla="*/ 120 w 225"/>
                <a:gd name="T59" fmla="*/ 163 h 217"/>
                <a:gd name="T60" fmla="*/ 120 w 225"/>
                <a:gd name="T61" fmla="*/ 165 h 217"/>
                <a:gd name="T62" fmla="*/ 117 w 225"/>
                <a:gd name="T63" fmla="*/ 168 h 217"/>
                <a:gd name="T64" fmla="*/ 115 w 225"/>
                <a:gd name="T65" fmla="*/ 169 h 217"/>
                <a:gd name="T66" fmla="*/ 14 w 225"/>
                <a:gd name="T67" fmla="*/ 147 h 217"/>
                <a:gd name="T68" fmla="*/ 14 w 225"/>
                <a:gd name="T69" fmla="*/ 19 h 217"/>
                <a:gd name="T70" fmla="*/ 16 w 225"/>
                <a:gd name="T71" fmla="*/ 14 h 217"/>
                <a:gd name="T72" fmla="*/ 20 w 225"/>
                <a:gd name="T73" fmla="*/ 12 h 217"/>
                <a:gd name="T74" fmla="*/ 205 w 225"/>
                <a:gd name="T75" fmla="*/ 12 h 217"/>
                <a:gd name="T76" fmla="*/ 210 w 225"/>
                <a:gd name="T77" fmla="*/ 14 h 217"/>
                <a:gd name="T78" fmla="*/ 212 w 225"/>
                <a:gd name="T79" fmla="*/ 1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5" h="217">
                  <a:moveTo>
                    <a:pt x="215" y="0"/>
                  </a:moveTo>
                  <a:lnTo>
                    <a:pt x="10" y="0"/>
                  </a:lnTo>
                  <a:lnTo>
                    <a:pt x="10" y="0"/>
                  </a:lnTo>
                  <a:lnTo>
                    <a:pt x="7" y="1"/>
                  </a:lnTo>
                  <a:lnTo>
                    <a:pt x="3" y="3"/>
                  </a:lnTo>
                  <a:lnTo>
                    <a:pt x="1" y="6"/>
                  </a:lnTo>
                  <a:lnTo>
                    <a:pt x="0" y="11"/>
                  </a:lnTo>
                  <a:lnTo>
                    <a:pt x="0" y="169"/>
                  </a:lnTo>
                  <a:lnTo>
                    <a:pt x="0" y="169"/>
                  </a:lnTo>
                  <a:lnTo>
                    <a:pt x="1" y="173"/>
                  </a:lnTo>
                  <a:lnTo>
                    <a:pt x="3" y="177"/>
                  </a:lnTo>
                  <a:lnTo>
                    <a:pt x="7" y="179"/>
                  </a:lnTo>
                  <a:lnTo>
                    <a:pt x="10" y="179"/>
                  </a:lnTo>
                  <a:lnTo>
                    <a:pt x="83" y="179"/>
                  </a:lnTo>
                  <a:lnTo>
                    <a:pt x="75" y="207"/>
                  </a:lnTo>
                  <a:lnTo>
                    <a:pt x="75" y="207"/>
                  </a:lnTo>
                  <a:lnTo>
                    <a:pt x="74" y="211"/>
                  </a:lnTo>
                  <a:lnTo>
                    <a:pt x="74" y="213"/>
                  </a:lnTo>
                  <a:lnTo>
                    <a:pt x="75" y="214"/>
                  </a:lnTo>
                  <a:lnTo>
                    <a:pt x="78" y="216"/>
                  </a:lnTo>
                  <a:lnTo>
                    <a:pt x="86" y="217"/>
                  </a:lnTo>
                  <a:lnTo>
                    <a:pt x="115" y="217"/>
                  </a:lnTo>
                  <a:lnTo>
                    <a:pt x="115" y="217"/>
                  </a:lnTo>
                  <a:lnTo>
                    <a:pt x="143" y="217"/>
                  </a:lnTo>
                  <a:lnTo>
                    <a:pt x="143" y="217"/>
                  </a:lnTo>
                  <a:lnTo>
                    <a:pt x="151" y="216"/>
                  </a:lnTo>
                  <a:lnTo>
                    <a:pt x="154" y="214"/>
                  </a:lnTo>
                  <a:lnTo>
                    <a:pt x="156" y="213"/>
                  </a:lnTo>
                  <a:lnTo>
                    <a:pt x="156" y="211"/>
                  </a:lnTo>
                  <a:lnTo>
                    <a:pt x="154" y="207"/>
                  </a:lnTo>
                  <a:lnTo>
                    <a:pt x="146" y="179"/>
                  </a:lnTo>
                  <a:lnTo>
                    <a:pt x="215" y="179"/>
                  </a:lnTo>
                  <a:lnTo>
                    <a:pt x="215" y="179"/>
                  </a:lnTo>
                  <a:lnTo>
                    <a:pt x="219" y="179"/>
                  </a:lnTo>
                  <a:lnTo>
                    <a:pt x="223" y="177"/>
                  </a:lnTo>
                  <a:lnTo>
                    <a:pt x="225" y="173"/>
                  </a:lnTo>
                  <a:lnTo>
                    <a:pt x="225" y="169"/>
                  </a:lnTo>
                  <a:lnTo>
                    <a:pt x="225" y="11"/>
                  </a:lnTo>
                  <a:lnTo>
                    <a:pt x="225" y="11"/>
                  </a:lnTo>
                  <a:lnTo>
                    <a:pt x="225" y="6"/>
                  </a:lnTo>
                  <a:lnTo>
                    <a:pt x="223" y="3"/>
                  </a:lnTo>
                  <a:lnTo>
                    <a:pt x="219" y="1"/>
                  </a:lnTo>
                  <a:lnTo>
                    <a:pt x="215" y="0"/>
                  </a:lnTo>
                  <a:lnTo>
                    <a:pt x="215" y="0"/>
                  </a:lnTo>
                  <a:close/>
                  <a:moveTo>
                    <a:pt x="115" y="169"/>
                  </a:moveTo>
                  <a:lnTo>
                    <a:pt x="115" y="169"/>
                  </a:lnTo>
                  <a:lnTo>
                    <a:pt x="112" y="168"/>
                  </a:lnTo>
                  <a:lnTo>
                    <a:pt x="111" y="166"/>
                  </a:lnTo>
                  <a:lnTo>
                    <a:pt x="109" y="165"/>
                  </a:lnTo>
                  <a:lnTo>
                    <a:pt x="109" y="163"/>
                  </a:lnTo>
                  <a:lnTo>
                    <a:pt x="109" y="163"/>
                  </a:lnTo>
                  <a:lnTo>
                    <a:pt x="109" y="161"/>
                  </a:lnTo>
                  <a:lnTo>
                    <a:pt x="111" y="160"/>
                  </a:lnTo>
                  <a:lnTo>
                    <a:pt x="112" y="157"/>
                  </a:lnTo>
                  <a:lnTo>
                    <a:pt x="115" y="157"/>
                  </a:lnTo>
                  <a:lnTo>
                    <a:pt x="115" y="157"/>
                  </a:lnTo>
                  <a:lnTo>
                    <a:pt x="117" y="157"/>
                  </a:lnTo>
                  <a:lnTo>
                    <a:pt x="118" y="160"/>
                  </a:lnTo>
                  <a:lnTo>
                    <a:pt x="120" y="161"/>
                  </a:lnTo>
                  <a:lnTo>
                    <a:pt x="120" y="163"/>
                  </a:lnTo>
                  <a:lnTo>
                    <a:pt x="120" y="163"/>
                  </a:lnTo>
                  <a:lnTo>
                    <a:pt x="120" y="165"/>
                  </a:lnTo>
                  <a:lnTo>
                    <a:pt x="118" y="166"/>
                  </a:lnTo>
                  <a:lnTo>
                    <a:pt x="117" y="168"/>
                  </a:lnTo>
                  <a:lnTo>
                    <a:pt x="115" y="169"/>
                  </a:lnTo>
                  <a:lnTo>
                    <a:pt x="115" y="169"/>
                  </a:lnTo>
                  <a:close/>
                  <a:moveTo>
                    <a:pt x="212" y="147"/>
                  </a:moveTo>
                  <a:lnTo>
                    <a:pt x="14" y="147"/>
                  </a:lnTo>
                  <a:lnTo>
                    <a:pt x="14" y="19"/>
                  </a:lnTo>
                  <a:lnTo>
                    <a:pt x="14" y="19"/>
                  </a:lnTo>
                  <a:lnTo>
                    <a:pt x="14" y="17"/>
                  </a:lnTo>
                  <a:lnTo>
                    <a:pt x="16" y="14"/>
                  </a:lnTo>
                  <a:lnTo>
                    <a:pt x="17" y="13"/>
                  </a:lnTo>
                  <a:lnTo>
                    <a:pt x="20" y="12"/>
                  </a:lnTo>
                  <a:lnTo>
                    <a:pt x="205" y="12"/>
                  </a:lnTo>
                  <a:lnTo>
                    <a:pt x="205" y="12"/>
                  </a:lnTo>
                  <a:lnTo>
                    <a:pt x="208" y="13"/>
                  </a:lnTo>
                  <a:lnTo>
                    <a:pt x="210" y="14"/>
                  </a:lnTo>
                  <a:lnTo>
                    <a:pt x="211" y="17"/>
                  </a:lnTo>
                  <a:lnTo>
                    <a:pt x="212" y="19"/>
                  </a:lnTo>
                  <a:lnTo>
                    <a:pt x="212" y="14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35"/>
            <p:cNvSpPr>
              <a:spLocks/>
            </p:cNvSpPr>
            <p:nvPr/>
          </p:nvSpPr>
          <p:spPr bwMode="auto">
            <a:xfrm>
              <a:off x="6788555" y="3473239"/>
              <a:ext cx="154950" cy="90113"/>
            </a:xfrm>
            <a:custGeom>
              <a:avLst/>
              <a:gdLst>
                <a:gd name="T0" fmla="*/ 113 w 141"/>
                <a:gd name="T1" fmla="*/ 28 h 82"/>
                <a:gd name="T2" fmla="*/ 109 w 141"/>
                <a:gd name="T3" fmla="*/ 28 h 82"/>
                <a:gd name="T4" fmla="*/ 105 w 141"/>
                <a:gd name="T5" fmla="*/ 20 h 82"/>
                <a:gd name="T6" fmla="*/ 99 w 141"/>
                <a:gd name="T7" fmla="*/ 13 h 82"/>
                <a:gd name="T8" fmla="*/ 91 w 141"/>
                <a:gd name="T9" fmla="*/ 10 h 82"/>
                <a:gd name="T10" fmla="*/ 81 w 141"/>
                <a:gd name="T11" fmla="*/ 7 h 82"/>
                <a:gd name="T12" fmla="*/ 76 w 141"/>
                <a:gd name="T13" fmla="*/ 9 h 82"/>
                <a:gd name="T14" fmla="*/ 71 w 141"/>
                <a:gd name="T15" fmla="*/ 4 h 82"/>
                <a:gd name="T16" fmla="*/ 58 w 141"/>
                <a:gd name="T17" fmla="*/ 0 h 82"/>
                <a:gd name="T18" fmla="*/ 51 w 141"/>
                <a:gd name="T19" fmla="*/ 0 h 82"/>
                <a:gd name="T20" fmla="*/ 38 w 141"/>
                <a:gd name="T21" fmla="*/ 2 h 82"/>
                <a:gd name="T22" fmla="*/ 26 w 141"/>
                <a:gd name="T23" fmla="*/ 9 h 82"/>
                <a:gd name="T24" fmla="*/ 18 w 141"/>
                <a:gd name="T25" fmla="*/ 19 h 82"/>
                <a:gd name="T26" fmla="*/ 14 w 141"/>
                <a:gd name="T27" fmla="*/ 32 h 82"/>
                <a:gd name="T28" fmla="*/ 8 w 141"/>
                <a:gd name="T29" fmla="*/ 37 h 82"/>
                <a:gd name="T30" fmla="*/ 0 w 141"/>
                <a:gd name="T31" fmla="*/ 48 h 82"/>
                <a:gd name="T32" fmla="*/ 0 w 141"/>
                <a:gd name="T33" fmla="*/ 55 h 82"/>
                <a:gd name="T34" fmla="*/ 1 w 141"/>
                <a:gd name="T35" fmla="*/ 65 h 82"/>
                <a:gd name="T36" fmla="*/ 8 w 141"/>
                <a:gd name="T37" fmla="*/ 74 h 82"/>
                <a:gd name="T38" fmla="*/ 16 w 141"/>
                <a:gd name="T39" fmla="*/ 80 h 82"/>
                <a:gd name="T40" fmla="*/ 28 w 141"/>
                <a:gd name="T41" fmla="*/ 82 h 82"/>
                <a:gd name="T42" fmla="*/ 54 w 141"/>
                <a:gd name="T43" fmla="*/ 72 h 82"/>
                <a:gd name="T44" fmla="*/ 28 w 141"/>
                <a:gd name="T45" fmla="*/ 72 h 82"/>
                <a:gd name="T46" fmla="*/ 20 w 141"/>
                <a:gd name="T47" fmla="*/ 71 h 82"/>
                <a:gd name="T48" fmla="*/ 14 w 141"/>
                <a:gd name="T49" fmla="*/ 66 h 82"/>
                <a:gd name="T50" fmla="*/ 9 w 141"/>
                <a:gd name="T51" fmla="*/ 55 h 82"/>
                <a:gd name="T52" fmla="*/ 11 w 141"/>
                <a:gd name="T53" fmla="*/ 51 h 82"/>
                <a:gd name="T54" fmla="*/ 16 w 141"/>
                <a:gd name="T55" fmla="*/ 43 h 82"/>
                <a:gd name="T56" fmla="*/ 23 w 141"/>
                <a:gd name="T57" fmla="*/ 38 h 82"/>
                <a:gd name="T58" fmla="*/ 23 w 141"/>
                <a:gd name="T59" fmla="*/ 36 h 82"/>
                <a:gd name="T60" fmla="*/ 26 w 141"/>
                <a:gd name="T61" fmla="*/ 26 h 82"/>
                <a:gd name="T62" fmla="*/ 32 w 141"/>
                <a:gd name="T63" fmla="*/ 17 h 82"/>
                <a:gd name="T64" fmla="*/ 41 w 141"/>
                <a:gd name="T65" fmla="*/ 11 h 82"/>
                <a:gd name="T66" fmla="*/ 51 w 141"/>
                <a:gd name="T67" fmla="*/ 9 h 82"/>
                <a:gd name="T68" fmla="*/ 57 w 141"/>
                <a:gd name="T69" fmla="*/ 10 h 82"/>
                <a:gd name="T70" fmla="*/ 66 w 141"/>
                <a:gd name="T71" fmla="*/ 13 h 82"/>
                <a:gd name="T72" fmla="*/ 73 w 141"/>
                <a:gd name="T73" fmla="*/ 19 h 82"/>
                <a:gd name="T74" fmla="*/ 75 w 141"/>
                <a:gd name="T75" fmla="*/ 18 h 82"/>
                <a:gd name="T76" fmla="*/ 81 w 141"/>
                <a:gd name="T77" fmla="*/ 18 h 82"/>
                <a:gd name="T78" fmla="*/ 95 w 141"/>
                <a:gd name="T79" fmla="*/ 22 h 82"/>
                <a:gd name="T80" fmla="*/ 100 w 141"/>
                <a:gd name="T81" fmla="*/ 35 h 82"/>
                <a:gd name="T82" fmla="*/ 107 w 141"/>
                <a:gd name="T83" fmla="*/ 38 h 82"/>
                <a:gd name="T84" fmla="*/ 113 w 141"/>
                <a:gd name="T85" fmla="*/ 38 h 82"/>
                <a:gd name="T86" fmla="*/ 116 w 141"/>
                <a:gd name="T87" fmla="*/ 38 h 82"/>
                <a:gd name="T88" fmla="*/ 125 w 141"/>
                <a:gd name="T89" fmla="*/ 43 h 82"/>
                <a:gd name="T90" fmla="*/ 131 w 141"/>
                <a:gd name="T91" fmla="*/ 52 h 82"/>
                <a:gd name="T92" fmla="*/ 132 w 141"/>
                <a:gd name="T93" fmla="*/ 55 h 82"/>
                <a:gd name="T94" fmla="*/ 130 w 141"/>
                <a:gd name="T95" fmla="*/ 62 h 82"/>
                <a:gd name="T96" fmla="*/ 119 w 141"/>
                <a:gd name="T97" fmla="*/ 71 h 82"/>
                <a:gd name="T98" fmla="*/ 113 w 141"/>
                <a:gd name="T99" fmla="*/ 72 h 82"/>
                <a:gd name="T100" fmla="*/ 85 w 141"/>
                <a:gd name="T101" fmla="*/ 82 h 82"/>
                <a:gd name="T102" fmla="*/ 113 w 141"/>
                <a:gd name="T103" fmla="*/ 82 h 82"/>
                <a:gd name="T104" fmla="*/ 123 w 141"/>
                <a:gd name="T105" fmla="*/ 80 h 82"/>
                <a:gd name="T106" fmla="*/ 133 w 141"/>
                <a:gd name="T107" fmla="*/ 74 h 82"/>
                <a:gd name="T108" fmla="*/ 139 w 141"/>
                <a:gd name="T109" fmla="*/ 65 h 82"/>
                <a:gd name="T110" fmla="*/ 141 w 141"/>
                <a:gd name="T111" fmla="*/ 55 h 82"/>
                <a:gd name="T112" fmla="*/ 141 w 141"/>
                <a:gd name="T113" fmla="*/ 49 h 82"/>
                <a:gd name="T114" fmla="*/ 137 w 141"/>
                <a:gd name="T115" fmla="*/ 40 h 82"/>
                <a:gd name="T116" fmla="*/ 129 w 141"/>
                <a:gd name="T117" fmla="*/ 32 h 82"/>
                <a:gd name="T118" fmla="*/ 118 w 141"/>
                <a:gd name="T119" fmla="*/ 29 h 82"/>
                <a:gd name="T120" fmla="*/ 113 w 141"/>
                <a:gd name="T121" fmla="*/ 2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 h="82">
                  <a:moveTo>
                    <a:pt x="113" y="28"/>
                  </a:moveTo>
                  <a:lnTo>
                    <a:pt x="113" y="28"/>
                  </a:lnTo>
                  <a:lnTo>
                    <a:pt x="109" y="28"/>
                  </a:lnTo>
                  <a:lnTo>
                    <a:pt x="109" y="28"/>
                  </a:lnTo>
                  <a:lnTo>
                    <a:pt x="107" y="24"/>
                  </a:lnTo>
                  <a:lnTo>
                    <a:pt x="105" y="20"/>
                  </a:lnTo>
                  <a:lnTo>
                    <a:pt x="102" y="17"/>
                  </a:lnTo>
                  <a:lnTo>
                    <a:pt x="99" y="13"/>
                  </a:lnTo>
                  <a:lnTo>
                    <a:pt x="95" y="11"/>
                  </a:lnTo>
                  <a:lnTo>
                    <a:pt x="91" y="10"/>
                  </a:lnTo>
                  <a:lnTo>
                    <a:pt x="87" y="9"/>
                  </a:lnTo>
                  <a:lnTo>
                    <a:pt x="81" y="7"/>
                  </a:lnTo>
                  <a:lnTo>
                    <a:pt x="81" y="7"/>
                  </a:lnTo>
                  <a:lnTo>
                    <a:pt x="76" y="9"/>
                  </a:lnTo>
                  <a:lnTo>
                    <a:pt x="76" y="9"/>
                  </a:lnTo>
                  <a:lnTo>
                    <a:pt x="71" y="4"/>
                  </a:lnTo>
                  <a:lnTo>
                    <a:pt x="65" y="2"/>
                  </a:lnTo>
                  <a:lnTo>
                    <a:pt x="58" y="0"/>
                  </a:lnTo>
                  <a:lnTo>
                    <a:pt x="51" y="0"/>
                  </a:lnTo>
                  <a:lnTo>
                    <a:pt x="51" y="0"/>
                  </a:lnTo>
                  <a:lnTo>
                    <a:pt x="45" y="0"/>
                  </a:lnTo>
                  <a:lnTo>
                    <a:pt x="38" y="2"/>
                  </a:lnTo>
                  <a:lnTo>
                    <a:pt x="32" y="4"/>
                  </a:lnTo>
                  <a:lnTo>
                    <a:pt x="26" y="9"/>
                  </a:lnTo>
                  <a:lnTo>
                    <a:pt x="22" y="13"/>
                  </a:lnTo>
                  <a:lnTo>
                    <a:pt x="18" y="19"/>
                  </a:lnTo>
                  <a:lnTo>
                    <a:pt x="15" y="26"/>
                  </a:lnTo>
                  <a:lnTo>
                    <a:pt x="14" y="32"/>
                  </a:lnTo>
                  <a:lnTo>
                    <a:pt x="14" y="32"/>
                  </a:lnTo>
                  <a:lnTo>
                    <a:pt x="8" y="37"/>
                  </a:lnTo>
                  <a:lnTo>
                    <a:pt x="4" y="43"/>
                  </a:lnTo>
                  <a:lnTo>
                    <a:pt x="0" y="48"/>
                  </a:lnTo>
                  <a:lnTo>
                    <a:pt x="0" y="55"/>
                  </a:lnTo>
                  <a:lnTo>
                    <a:pt x="0" y="55"/>
                  </a:lnTo>
                  <a:lnTo>
                    <a:pt x="0" y="61"/>
                  </a:lnTo>
                  <a:lnTo>
                    <a:pt x="1" y="65"/>
                  </a:lnTo>
                  <a:lnTo>
                    <a:pt x="5" y="70"/>
                  </a:lnTo>
                  <a:lnTo>
                    <a:pt x="8" y="74"/>
                  </a:lnTo>
                  <a:lnTo>
                    <a:pt x="12" y="78"/>
                  </a:lnTo>
                  <a:lnTo>
                    <a:pt x="16" y="80"/>
                  </a:lnTo>
                  <a:lnTo>
                    <a:pt x="22" y="81"/>
                  </a:lnTo>
                  <a:lnTo>
                    <a:pt x="28" y="82"/>
                  </a:lnTo>
                  <a:lnTo>
                    <a:pt x="54" y="82"/>
                  </a:lnTo>
                  <a:lnTo>
                    <a:pt x="54" y="72"/>
                  </a:lnTo>
                  <a:lnTo>
                    <a:pt x="28" y="72"/>
                  </a:lnTo>
                  <a:lnTo>
                    <a:pt x="28" y="72"/>
                  </a:lnTo>
                  <a:lnTo>
                    <a:pt x="23" y="72"/>
                  </a:lnTo>
                  <a:lnTo>
                    <a:pt x="20" y="71"/>
                  </a:lnTo>
                  <a:lnTo>
                    <a:pt x="17" y="69"/>
                  </a:lnTo>
                  <a:lnTo>
                    <a:pt x="14" y="66"/>
                  </a:lnTo>
                  <a:lnTo>
                    <a:pt x="11" y="61"/>
                  </a:lnTo>
                  <a:lnTo>
                    <a:pt x="9" y="55"/>
                  </a:lnTo>
                  <a:lnTo>
                    <a:pt x="9" y="55"/>
                  </a:lnTo>
                  <a:lnTo>
                    <a:pt x="11" y="51"/>
                  </a:lnTo>
                  <a:lnTo>
                    <a:pt x="13" y="46"/>
                  </a:lnTo>
                  <a:lnTo>
                    <a:pt x="16" y="43"/>
                  </a:lnTo>
                  <a:lnTo>
                    <a:pt x="21" y="40"/>
                  </a:lnTo>
                  <a:lnTo>
                    <a:pt x="23" y="38"/>
                  </a:lnTo>
                  <a:lnTo>
                    <a:pt x="23" y="36"/>
                  </a:lnTo>
                  <a:lnTo>
                    <a:pt x="23" y="36"/>
                  </a:lnTo>
                  <a:lnTo>
                    <a:pt x="24" y="30"/>
                  </a:lnTo>
                  <a:lnTo>
                    <a:pt x="26" y="26"/>
                  </a:lnTo>
                  <a:lnTo>
                    <a:pt x="29" y="21"/>
                  </a:lnTo>
                  <a:lnTo>
                    <a:pt x="32" y="17"/>
                  </a:lnTo>
                  <a:lnTo>
                    <a:pt x="37" y="13"/>
                  </a:lnTo>
                  <a:lnTo>
                    <a:pt x="41" y="11"/>
                  </a:lnTo>
                  <a:lnTo>
                    <a:pt x="47" y="10"/>
                  </a:lnTo>
                  <a:lnTo>
                    <a:pt x="51" y="9"/>
                  </a:lnTo>
                  <a:lnTo>
                    <a:pt x="51" y="9"/>
                  </a:lnTo>
                  <a:lnTo>
                    <a:pt x="57" y="10"/>
                  </a:lnTo>
                  <a:lnTo>
                    <a:pt x="62" y="11"/>
                  </a:lnTo>
                  <a:lnTo>
                    <a:pt x="66" y="13"/>
                  </a:lnTo>
                  <a:lnTo>
                    <a:pt x="71" y="17"/>
                  </a:lnTo>
                  <a:lnTo>
                    <a:pt x="73" y="19"/>
                  </a:lnTo>
                  <a:lnTo>
                    <a:pt x="75" y="18"/>
                  </a:lnTo>
                  <a:lnTo>
                    <a:pt x="75" y="18"/>
                  </a:lnTo>
                  <a:lnTo>
                    <a:pt x="81" y="18"/>
                  </a:lnTo>
                  <a:lnTo>
                    <a:pt x="81" y="18"/>
                  </a:lnTo>
                  <a:lnTo>
                    <a:pt x="89" y="19"/>
                  </a:lnTo>
                  <a:lnTo>
                    <a:pt x="95" y="22"/>
                  </a:lnTo>
                  <a:lnTo>
                    <a:pt x="98" y="28"/>
                  </a:lnTo>
                  <a:lnTo>
                    <a:pt x="100" y="35"/>
                  </a:lnTo>
                  <a:lnTo>
                    <a:pt x="101" y="40"/>
                  </a:lnTo>
                  <a:lnTo>
                    <a:pt x="107" y="38"/>
                  </a:lnTo>
                  <a:lnTo>
                    <a:pt x="107" y="38"/>
                  </a:lnTo>
                  <a:lnTo>
                    <a:pt x="113" y="38"/>
                  </a:lnTo>
                  <a:lnTo>
                    <a:pt x="113" y="38"/>
                  </a:lnTo>
                  <a:lnTo>
                    <a:pt x="116" y="38"/>
                  </a:lnTo>
                  <a:lnTo>
                    <a:pt x="119" y="39"/>
                  </a:lnTo>
                  <a:lnTo>
                    <a:pt x="125" y="43"/>
                  </a:lnTo>
                  <a:lnTo>
                    <a:pt x="130" y="48"/>
                  </a:lnTo>
                  <a:lnTo>
                    <a:pt x="131" y="52"/>
                  </a:lnTo>
                  <a:lnTo>
                    <a:pt x="132" y="55"/>
                  </a:lnTo>
                  <a:lnTo>
                    <a:pt x="132" y="55"/>
                  </a:lnTo>
                  <a:lnTo>
                    <a:pt x="131" y="59"/>
                  </a:lnTo>
                  <a:lnTo>
                    <a:pt x="130" y="62"/>
                  </a:lnTo>
                  <a:lnTo>
                    <a:pt x="125" y="68"/>
                  </a:lnTo>
                  <a:lnTo>
                    <a:pt x="119" y="71"/>
                  </a:lnTo>
                  <a:lnTo>
                    <a:pt x="116" y="72"/>
                  </a:lnTo>
                  <a:lnTo>
                    <a:pt x="113" y="72"/>
                  </a:lnTo>
                  <a:lnTo>
                    <a:pt x="85" y="72"/>
                  </a:lnTo>
                  <a:lnTo>
                    <a:pt x="85" y="82"/>
                  </a:lnTo>
                  <a:lnTo>
                    <a:pt x="113" y="82"/>
                  </a:lnTo>
                  <a:lnTo>
                    <a:pt x="113" y="82"/>
                  </a:lnTo>
                  <a:lnTo>
                    <a:pt x="118" y="81"/>
                  </a:lnTo>
                  <a:lnTo>
                    <a:pt x="123" y="80"/>
                  </a:lnTo>
                  <a:lnTo>
                    <a:pt x="129" y="78"/>
                  </a:lnTo>
                  <a:lnTo>
                    <a:pt x="133" y="74"/>
                  </a:lnTo>
                  <a:lnTo>
                    <a:pt x="137" y="70"/>
                  </a:lnTo>
                  <a:lnTo>
                    <a:pt x="139" y="65"/>
                  </a:lnTo>
                  <a:lnTo>
                    <a:pt x="141" y="61"/>
                  </a:lnTo>
                  <a:lnTo>
                    <a:pt x="141" y="55"/>
                  </a:lnTo>
                  <a:lnTo>
                    <a:pt x="141" y="55"/>
                  </a:lnTo>
                  <a:lnTo>
                    <a:pt x="141" y="49"/>
                  </a:lnTo>
                  <a:lnTo>
                    <a:pt x="139" y="45"/>
                  </a:lnTo>
                  <a:lnTo>
                    <a:pt x="137" y="40"/>
                  </a:lnTo>
                  <a:lnTo>
                    <a:pt x="133" y="36"/>
                  </a:lnTo>
                  <a:lnTo>
                    <a:pt x="129" y="32"/>
                  </a:lnTo>
                  <a:lnTo>
                    <a:pt x="123" y="30"/>
                  </a:lnTo>
                  <a:lnTo>
                    <a:pt x="118" y="29"/>
                  </a:lnTo>
                  <a:lnTo>
                    <a:pt x="113" y="28"/>
                  </a:lnTo>
                  <a:lnTo>
                    <a:pt x="113" y="2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36"/>
            <p:cNvSpPr>
              <a:spLocks/>
            </p:cNvSpPr>
            <p:nvPr/>
          </p:nvSpPr>
          <p:spPr bwMode="auto">
            <a:xfrm>
              <a:off x="6841304" y="3507306"/>
              <a:ext cx="46155" cy="72530"/>
            </a:xfrm>
            <a:custGeom>
              <a:avLst/>
              <a:gdLst>
                <a:gd name="T0" fmla="*/ 41 w 42"/>
                <a:gd name="T1" fmla="*/ 31 h 66"/>
                <a:gd name="T2" fmla="*/ 41 w 42"/>
                <a:gd name="T3" fmla="*/ 31 h 66"/>
                <a:gd name="T4" fmla="*/ 42 w 42"/>
                <a:gd name="T5" fmla="*/ 30 h 66"/>
                <a:gd name="T6" fmla="*/ 42 w 42"/>
                <a:gd name="T7" fmla="*/ 29 h 66"/>
                <a:gd name="T8" fmla="*/ 42 w 42"/>
                <a:gd name="T9" fmla="*/ 29 h 66"/>
                <a:gd name="T10" fmla="*/ 42 w 42"/>
                <a:gd name="T11" fmla="*/ 28 h 66"/>
                <a:gd name="T12" fmla="*/ 23 w 42"/>
                <a:gd name="T13" fmla="*/ 1 h 66"/>
                <a:gd name="T14" fmla="*/ 23 w 42"/>
                <a:gd name="T15" fmla="*/ 1 h 66"/>
                <a:gd name="T16" fmla="*/ 22 w 42"/>
                <a:gd name="T17" fmla="*/ 0 h 66"/>
                <a:gd name="T18" fmla="*/ 20 w 42"/>
                <a:gd name="T19" fmla="*/ 1 h 66"/>
                <a:gd name="T20" fmla="*/ 1 w 42"/>
                <a:gd name="T21" fmla="*/ 28 h 66"/>
                <a:gd name="T22" fmla="*/ 1 w 42"/>
                <a:gd name="T23" fmla="*/ 28 h 66"/>
                <a:gd name="T24" fmla="*/ 0 w 42"/>
                <a:gd name="T25" fmla="*/ 30 h 66"/>
                <a:gd name="T26" fmla="*/ 0 w 42"/>
                <a:gd name="T27" fmla="*/ 30 h 66"/>
                <a:gd name="T28" fmla="*/ 2 w 42"/>
                <a:gd name="T29" fmla="*/ 31 h 66"/>
                <a:gd name="T30" fmla="*/ 15 w 42"/>
                <a:gd name="T31" fmla="*/ 31 h 66"/>
                <a:gd name="T32" fmla="*/ 15 w 42"/>
                <a:gd name="T33" fmla="*/ 65 h 66"/>
                <a:gd name="T34" fmla="*/ 15 w 42"/>
                <a:gd name="T35" fmla="*/ 65 h 66"/>
                <a:gd name="T36" fmla="*/ 16 w 42"/>
                <a:gd name="T37" fmla="*/ 66 h 66"/>
                <a:gd name="T38" fmla="*/ 17 w 42"/>
                <a:gd name="T39" fmla="*/ 66 h 66"/>
                <a:gd name="T40" fmla="*/ 26 w 42"/>
                <a:gd name="T41" fmla="*/ 66 h 66"/>
                <a:gd name="T42" fmla="*/ 26 w 42"/>
                <a:gd name="T43" fmla="*/ 66 h 66"/>
                <a:gd name="T44" fmla="*/ 27 w 42"/>
                <a:gd name="T45" fmla="*/ 66 h 66"/>
                <a:gd name="T46" fmla="*/ 27 w 42"/>
                <a:gd name="T47" fmla="*/ 65 h 66"/>
                <a:gd name="T48" fmla="*/ 27 w 42"/>
                <a:gd name="T49" fmla="*/ 31 h 66"/>
                <a:gd name="T50" fmla="*/ 41 w 42"/>
                <a:gd name="T51" fmla="*/ 31 h 66"/>
                <a:gd name="T52" fmla="*/ 41 w 42"/>
                <a:gd name="T53" fmla="*/ 31 h 66"/>
                <a:gd name="T54" fmla="*/ 41 w 42"/>
                <a:gd name="T55" fmla="*/ 31 h 66"/>
                <a:gd name="T56" fmla="*/ 41 w 42"/>
                <a:gd name="T57"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 h="66">
                  <a:moveTo>
                    <a:pt x="41" y="31"/>
                  </a:moveTo>
                  <a:lnTo>
                    <a:pt x="41" y="31"/>
                  </a:lnTo>
                  <a:lnTo>
                    <a:pt x="42" y="30"/>
                  </a:lnTo>
                  <a:lnTo>
                    <a:pt x="42" y="29"/>
                  </a:lnTo>
                  <a:lnTo>
                    <a:pt x="42" y="29"/>
                  </a:lnTo>
                  <a:lnTo>
                    <a:pt x="42" y="28"/>
                  </a:lnTo>
                  <a:lnTo>
                    <a:pt x="23" y="1"/>
                  </a:lnTo>
                  <a:lnTo>
                    <a:pt x="23" y="1"/>
                  </a:lnTo>
                  <a:lnTo>
                    <a:pt x="22" y="0"/>
                  </a:lnTo>
                  <a:lnTo>
                    <a:pt x="20" y="1"/>
                  </a:lnTo>
                  <a:lnTo>
                    <a:pt x="1" y="28"/>
                  </a:lnTo>
                  <a:lnTo>
                    <a:pt x="1" y="28"/>
                  </a:lnTo>
                  <a:lnTo>
                    <a:pt x="0" y="30"/>
                  </a:lnTo>
                  <a:lnTo>
                    <a:pt x="0" y="30"/>
                  </a:lnTo>
                  <a:lnTo>
                    <a:pt x="2" y="31"/>
                  </a:lnTo>
                  <a:lnTo>
                    <a:pt x="15" y="31"/>
                  </a:lnTo>
                  <a:lnTo>
                    <a:pt x="15" y="65"/>
                  </a:lnTo>
                  <a:lnTo>
                    <a:pt x="15" y="65"/>
                  </a:lnTo>
                  <a:lnTo>
                    <a:pt x="16" y="66"/>
                  </a:lnTo>
                  <a:lnTo>
                    <a:pt x="17" y="66"/>
                  </a:lnTo>
                  <a:lnTo>
                    <a:pt x="26" y="66"/>
                  </a:lnTo>
                  <a:lnTo>
                    <a:pt x="26" y="66"/>
                  </a:lnTo>
                  <a:lnTo>
                    <a:pt x="27" y="66"/>
                  </a:lnTo>
                  <a:lnTo>
                    <a:pt x="27" y="65"/>
                  </a:lnTo>
                  <a:lnTo>
                    <a:pt x="27" y="31"/>
                  </a:lnTo>
                  <a:lnTo>
                    <a:pt x="41" y="31"/>
                  </a:lnTo>
                  <a:lnTo>
                    <a:pt x="41" y="31"/>
                  </a:lnTo>
                  <a:lnTo>
                    <a:pt x="41" y="31"/>
                  </a:lnTo>
                  <a:lnTo>
                    <a:pt x="41" y="3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8" name="TextBox 155"/>
          <p:cNvSpPr txBox="1"/>
          <p:nvPr/>
        </p:nvSpPr>
        <p:spPr>
          <a:xfrm>
            <a:off x="2379892" y="1706441"/>
            <a:ext cx="1381664" cy="981807"/>
          </a:xfrm>
          <a:prstGeom prst="rect">
            <a:avLst/>
          </a:prstGeom>
          <a:noFill/>
        </p:spPr>
        <p:txBody>
          <a:bodyPr wrap="square" rtlCol="0">
            <a:spAutoFit/>
          </a:bodyPr>
          <a:lstStyle/>
          <a:p>
            <a:pPr lvl="0" algn="ctr" defTabSz="685663">
              <a:spcBef>
                <a:spcPct val="20000"/>
              </a:spcBef>
              <a:defRPr/>
            </a:pPr>
            <a:r>
              <a:rPr lang="zh-CN" altLang="en-US" sz="11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100" b="1" kern="0" dirty="0">
              <a:solidFill>
                <a:schemeClr val="tx1">
                  <a:lumMod val="65000"/>
                  <a:lumOff val="3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a:t>
            </a:r>
            <a:r>
              <a:rPr lang="zh-CN" altLang="en-US" sz="900" kern="0" dirty="0" smtClean="0">
                <a:solidFill>
                  <a:schemeClr val="tx1">
                    <a:lumMod val="65000"/>
                    <a:lumOff val="35000"/>
                  </a:schemeClr>
                </a:solidFill>
                <a:latin typeface="微软雅黑" pitchFamily="34" charset="-122"/>
                <a:ea typeface="微软雅黑" pitchFamily="34" charset="-122"/>
                <a:cs typeface="Raleway Light"/>
              </a:rPr>
              <a:t>文字</a:t>
            </a:r>
            <a:endParaRPr lang="zh-CN" altLang="en-US" sz="900" dirty="0">
              <a:solidFill>
                <a:schemeClr val="tx1">
                  <a:lumMod val="65000"/>
                  <a:lumOff val="35000"/>
                </a:schemeClr>
              </a:solidFill>
            </a:endParaRPr>
          </a:p>
        </p:txBody>
      </p:sp>
      <p:sp>
        <p:nvSpPr>
          <p:cNvPr id="39" name="TextBox 156"/>
          <p:cNvSpPr txBox="1"/>
          <p:nvPr/>
        </p:nvSpPr>
        <p:spPr>
          <a:xfrm>
            <a:off x="3851920" y="3509543"/>
            <a:ext cx="1381664" cy="981807"/>
          </a:xfrm>
          <a:prstGeom prst="rect">
            <a:avLst/>
          </a:prstGeom>
          <a:noFill/>
        </p:spPr>
        <p:txBody>
          <a:bodyPr wrap="square" rtlCol="0">
            <a:spAutoFit/>
          </a:bodyPr>
          <a:lstStyle/>
          <a:p>
            <a:pPr lvl="0" algn="ctr" defTabSz="685663">
              <a:spcBef>
                <a:spcPct val="20000"/>
              </a:spcBef>
              <a:defRPr/>
            </a:pPr>
            <a:r>
              <a:rPr lang="zh-CN" altLang="en-US" sz="11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100" b="1" kern="0" dirty="0">
              <a:solidFill>
                <a:schemeClr val="tx1">
                  <a:lumMod val="65000"/>
                  <a:lumOff val="3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a:t>
            </a:r>
            <a:r>
              <a:rPr lang="zh-CN" altLang="en-US" sz="900" kern="0" dirty="0" smtClean="0">
                <a:solidFill>
                  <a:schemeClr val="tx1">
                    <a:lumMod val="65000"/>
                    <a:lumOff val="35000"/>
                  </a:schemeClr>
                </a:solidFill>
                <a:latin typeface="微软雅黑" pitchFamily="34" charset="-122"/>
                <a:ea typeface="微软雅黑" pitchFamily="34" charset="-122"/>
                <a:cs typeface="Raleway Light"/>
              </a:rPr>
              <a:t>文字</a:t>
            </a:r>
            <a:endParaRPr lang="zh-CN" altLang="en-US" sz="900" dirty="0">
              <a:solidFill>
                <a:schemeClr val="tx1">
                  <a:lumMod val="65000"/>
                  <a:lumOff val="35000"/>
                </a:schemeClr>
              </a:solidFill>
            </a:endParaRPr>
          </a:p>
        </p:txBody>
      </p:sp>
      <p:sp>
        <p:nvSpPr>
          <p:cNvPr id="40" name="TextBox 157"/>
          <p:cNvSpPr txBox="1"/>
          <p:nvPr/>
        </p:nvSpPr>
        <p:spPr>
          <a:xfrm>
            <a:off x="5366900" y="1706441"/>
            <a:ext cx="1381664" cy="981807"/>
          </a:xfrm>
          <a:prstGeom prst="rect">
            <a:avLst/>
          </a:prstGeom>
          <a:noFill/>
        </p:spPr>
        <p:txBody>
          <a:bodyPr wrap="square" rtlCol="0">
            <a:spAutoFit/>
          </a:bodyPr>
          <a:lstStyle/>
          <a:p>
            <a:pPr lvl="0" algn="ctr" defTabSz="685663">
              <a:spcBef>
                <a:spcPct val="20000"/>
              </a:spcBef>
              <a:defRPr/>
            </a:pPr>
            <a:r>
              <a:rPr lang="zh-CN" altLang="en-US" sz="11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100" b="1" kern="0" dirty="0">
              <a:solidFill>
                <a:schemeClr val="tx1">
                  <a:lumMod val="65000"/>
                  <a:lumOff val="3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a:t>
            </a:r>
            <a:r>
              <a:rPr lang="zh-CN" altLang="en-US" sz="900" kern="0" dirty="0" smtClean="0">
                <a:solidFill>
                  <a:schemeClr val="tx1">
                    <a:lumMod val="65000"/>
                    <a:lumOff val="35000"/>
                  </a:schemeClr>
                </a:solidFill>
                <a:latin typeface="微软雅黑" pitchFamily="34" charset="-122"/>
                <a:ea typeface="微软雅黑" pitchFamily="34" charset="-122"/>
                <a:cs typeface="Raleway Light"/>
              </a:rPr>
              <a:t>文字</a:t>
            </a:r>
            <a:endParaRPr lang="zh-CN" altLang="en-US" sz="900" dirty="0">
              <a:solidFill>
                <a:schemeClr val="tx1">
                  <a:lumMod val="65000"/>
                  <a:lumOff val="35000"/>
                </a:schemeClr>
              </a:solidFill>
            </a:endParaRPr>
          </a:p>
        </p:txBody>
      </p:sp>
      <p:sp>
        <p:nvSpPr>
          <p:cNvPr id="41" name="TextBox 158"/>
          <p:cNvSpPr txBox="1"/>
          <p:nvPr/>
        </p:nvSpPr>
        <p:spPr>
          <a:xfrm>
            <a:off x="6876256" y="3503349"/>
            <a:ext cx="1381664" cy="981807"/>
          </a:xfrm>
          <a:prstGeom prst="rect">
            <a:avLst/>
          </a:prstGeom>
          <a:noFill/>
        </p:spPr>
        <p:txBody>
          <a:bodyPr wrap="square" rtlCol="0">
            <a:spAutoFit/>
          </a:bodyPr>
          <a:lstStyle/>
          <a:p>
            <a:pPr lvl="0" algn="ctr" defTabSz="685663">
              <a:spcBef>
                <a:spcPct val="20000"/>
              </a:spcBef>
              <a:defRPr/>
            </a:pPr>
            <a:r>
              <a:rPr lang="zh-CN" altLang="en-US" sz="11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100" b="1" kern="0" dirty="0">
              <a:solidFill>
                <a:schemeClr val="tx1">
                  <a:lumMod val="65000"/>
                  <a:lumOff val="3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a:t>
            </a:r>
            <a:r>
              <a:rPr lang="zh-CN" altLang="en-US" sz="900" kern="0" dirty="0" smtClean="0">
                <a:solidFill>
                  <a:schemeClr val="tx1">
                    <a:lumMod val="65000"/>
                    <a:lumOff val="35000"/>
                  </a:schemeClr>
                </a:solidFill>
                <a:latin typeface="微软雅黑" pitchFamily="34" charset="-122"/>
                <a:ea typeface="微软雅黑" pitchFamily="34" charset="-122"/>
                <a:cs typeface="Raleway Light"/>
              </a:rPr>
              <a:t>文字</a:t>
            </a:r>
            <a:endParaRPr lang="zh-CN" altLang="en-US" sz="900" dirty="0">
              <a:solidFill>
                <a:schemeClr val="tx1">
                  <a:lumMod val="65000"/>
                  <a:lumOff val="35000"/>
                </a:schemeClr>
              </a:solidFill>
            </a:endParaRPr>
          </a:p>
        </p:txBody>
      </p:sp>
      <p:sp>
        <p:nvSpPr>
          <p:cNvPr id="42" name="矩形 41"/>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发展愿景</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43" name="矩形 42"/>
          <p:cNvSpPr/>
          <p:nvPr/>
        </p:nvSpPr>
        <p:spPr>
          <a:xfrm>
            <a:off x="3744221" y="391765"/>
            <a:ext cx="1619867" cy="307777"/>
          </a:xfrm>
          <a:prstGeom prst="rect">
            <a:avLst/>
          </a:prstGeom>
        </p:spPr>
        <p:txBody>
          <a:bodyPr wrap="none">
            <a:spAutoFit/>
          </a:bodyPr>
          <a:lstStyle/>
          <a:p>
            <a:r>
              <a:rPr lang="en-US" altLang="zh-CN" sz="1400" dirty="0"/>
              <a:t>development vision</a:t>
            </a:r>
          </a:p>
        </p:txBody>
      </p:sp>
      <p:cxnSp>
        <p:nvCxnSpPr>
          <p:cNvPr id="44" name="直接连接符 43"/>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3"/>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3"/>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1185083754"/>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right)">
                                          <p:cBhvr>
                                            <p:cTn id="7" dur="1000"/>
                                            <p:tgtEl>
                                              <p:spTgt spid="44"/>
                                            </p:tgtEl>
                                          </p:cBhvr>
                                        </p:animEffect>
                                      </p:childTnLst>
                                    </p:cTn>
                                  </p:par>
                                  <p:par>
                                    <p:cTn id="8" presetID="22" presetClass="entr" presetSubtype="8"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10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42"/>
                                            </p:tgtEl>
                                            <p:attrNameLst>
                                              <p:attrName>style.visibility</p:attrName>
                                            </p:attrNameLst>
                                          </p:cBhvr>
                                          <p:to>
                                            <p:strVal val="visible"/>
                                          </p:to>
                                        </p:set>
                                        <p:anim calcmode="lin" valueType="num" p14:bounceEnd="72000">
                                          <p:cBhvr additive="base">
                                            <p:cTn id="15" dur="1000" fill="hold"/>
                                            <p:tgtEl>
                                              <p:spTgt spid="42"/>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2"/>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43"/>
                                            </p:tgtEl>
                                            <p:attrNameLst>
                                              <p:attrName>style.visibility</p:attrName>
                                            </p:attrNameLst>
                                          </p:cBhvr>
                                          <p:to>
                                            <p:strVal val="visible"/>
                                          </p:to>
                                        </p:set>
                                        <p:anim calcmode="lin" valueType="num" p14:bounceEnd="72000">
                                          <p:cBhvr additive="base">
                                            <p:cTn id="20" dur="1000" fill="hold"/>
                                            <p:tgtEl>
                                              <p:spTgt spid="43"/>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43"/>
                                            </p:tgtEl>
                                            <p:attrNameLst>
                                              <p:attrName>ppt_y</p:attrName>
                                            </p:attrNameLst>
                                          </p:cBhvr>
                                          <p:tavLst>
                                            <p:tav tm="0">
                                              <p:val>
                                                <p:strVal val="#ppt_y"/>
                                              </p:val>
                                            </p:tav>
                                            <p:tav tm="100000">
                                              <p:val>
                                                <p:strVal val="#ppt_y"/>
                                              </p:val>
                                            </p:tav>
                                          </p:tavLst>
                                        </p:anim>
                                      </p:childTnLst>
                                    </p:cTn>
                                  </p:par>
                                </p:childTnLst>
                              </p:cTn>
                            </p:par>
                            <p:par>
                              <p:cTn id="22" fill="hold">
                                <p:stCondLst>
                                  <p:cond delay="3900"/>
                                </p:stCondLst>
                                <p:childTnLst>
                                  <p:par>
                                    <p:cTn id="23" presetID="21"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500"/>
                                            <p:tgtEl>
                                              <p:spTgt spid="4"/>
                                            </p:tgtEl>
                                          </p:cBhvr>
                                        </p:animEffect>
                                      </p:childTnLst>
                                    </p:cTn>
                                  </p:par>
                                </p:childTnLst>
                              </p:cTn>
                            </p:par>
                            <p:par>
                              <p:cTn id="26" fill="hold">
                                <p:stCondLst>
                                  <p:cond delay="4400"/>
                                </p:stCondLst>
                                <p:childTnLst>
                                  <p:par>
                                    <p:cTn id="27" presetID="53" presetClass="entr" presetSubtype="16"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par>
                              <p:cTn id="32" fill="hold">
                                <p:stCondLst>
                                  <p:cond delay="4900"/>
                                </p:stCondLst>
                                <p:childTnLst>
                                  <p:par>
                                    <p:cTn id="33" presetID="23" presetClass="entr" presetSubtype="528" fill="hold" grpId="0" nodeType="afterEffect">
                                      <p:stCondLst>
                                        <p:cond delay="0"/>
                                      </p:stCondLst>
                                      <p:iterate type="lt">
                                        <p:tmPct val="1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300" fill="hold"/>
                                            <p:tgtEl>
                                              <p:spTgt spid="20"/>
                                            </p:tgtEl>
                                            <p:attrNameLst>
                                              <p:attrName>ppt_w</p:attrName>
                                            </p:attrNameLst>
                                          </p:cBhvr>
                                          <p:tavLst>
                                            <p:tav tm="0">
                                              <p:val>
                                                <p:fltVal val="0"/>
                                              </p:val>
                                            </p:tav>
                                            <p:tav tm="100000">
                                              <p:val>
                                                <p:strVal val="#ppt_w"/>
                                              </p:val>
                                            </p:tav>
                                          </p:tavLst>
                                        </p:anim>
                                        <p:anim calcmode="lin" valueType="num">
                                          <p:cBhvr>
                                            <p:cTn id="36" dur="300" fill="hold"/>
                                            <p:tgtEl>
                                              <p:spTgt spid="20"/>
                                            </p:tgtEl>
                                            <p:attrNameLst>
                                              <p:attrName>ppt_h</p:attrName>
                                            </p:attrNameLst>
                                          </p:cBhvr>
                                          <p:tavLst>
                                            <p:tav tm="0">
                                              <p:val>
                                                <p:fltVal val="0"/>
                                              </p:val>
                                            </p:tav>
                                            <p:tav tm="100000">
                                              <p:val>
                                                <p:strVal val="#ppt_h"/>
                                              </p:val>
                                            </p:tav>
                                          </p:tavLst>
                                        </p:anim>
                                        <p:anim calcmode="lin" valueType="num">
                                          <p:cBhvr>
                                            <p:cTn id="37" dur="300" fill="hold"/>
                                            <p:tgtEl>
                                              <p:spTgt spid="20"/>
                                            </p:tgtEl>
                                            <p:attrNameLst>
                                              <p:attrName>ppt_x</p:attrName>
                                            </p:attrNameLst>
                                          </p:cBhvr>
                                          <p:tavLst>
                                            <p:tav tm="0">
                                              <p:val>
                                                <p:fltVal val="0.5"/>
                                              </p:val>
                                            </p:tav>
                                            <p:tav tm="100000">
                                              <p:val>
                                                <p:strVal val="#ppt_x"/>
                                              </p:val>
                                            </p:tav>
                                          </p:tavLst>
                                        </p:anim>
                                        <p:anim calcmode="lin" valueType="num">
                                          <p:cBhvr>
                                            <p:cTn id="38" dur="300" fill="hold"/>
                                            <p:tgtEl>
                                              <p:spTgt spid="20"/>
                                            </p:tgtEl>
                                            <p:attrNameLst>
                                              <p:attrName>ppt_y</p:attrName>
                                            </p:attrNameLst>
                                          </p:cBhvr>
                                          <p:tavLst>
                                            <p:tav tm="0">
                                              <p:val>
                                                <p:fltVal val="0.5"/>
                                              </p:val>
                                            </p:tav>
                                            <p:tav tm="100000">
                                              <p:val>
                                                <p:strVal val="#ppt_y"/>
                                              </p:val>
                                            </p:tav>
                                          </p:tavLst>
                                        </p:anim>
                                      </p:childTnLst>
                                    </p:cTn>
                                  </p:par>
                                </p:childTnLst>
                              </p:cTn>
                            </p:par>
                            <p:par>
                              <p:cTn id="39" fill="hold">
                                <p:stCondLst>
                                  <p:cond delay="6670"/>
                                </p:stCondLst>
                                <p:childTnLst>
                                  <p:par>
                                    <p:cTn id="40" presetID="53" presetClass="entr" presetSubtype="16"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par>
                              <p:cTn id="45" fill="hold">
                                <p:stCondLst>
                                  <p:cond delay="7170"/>
                                </p:stCondLst>
                                <p:childTnLst>
                                  <p:par>
                                    <p:cTn id="46" presetID="53" presetClass="entr" presetSubtype="16"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childTnLst>
                              </p:cTn>
                            </p:par>
                            <p:par>
                              <p:cTn id="51" fill="hold">
                                <p:stCondLst>
                                  <p:cond delay="7670"/>
                                </p:stCondLst>
                                <p:childTnLst>
                                  <p:par>
                                    <p:cTn id="52" presetID="23" presetClass="entr" presetSubtype="528" fill="hold" grpId="0" nodeType="afterEffect">
                                      <p:stCondLst>
                                        <p:cond delay="0"/>
                                      </p:stCondLst>
                                      <p:iterate type="lt">
                                        <p:tmPct val="10000"/>
                                      </p:iterate>
                                      <p:childTnLst>
                                        <p:set>
                                          <p:cBhvr>
                                            <p:cTn id="53" dur="1" fill="hold">
                                              <p:stCondLst>
                                                <p:cond delay="0"/>
                                              </p:stCondLst>
                                            </p:cTn>
                                            <p:tgtEl>
                                              <p:spTgt spid="38"/>
                                            </p:tgtEl>
                                            <p:attrNameLst>
                                              <p:attrName>style.visibility</p:attrName>
                                            </p:attrNameLst>
                                          </p:cBhvr>
                                          <p:to>
                                            <p:strVal val="visible"/>
                                          </p:to>
                                        </p:set>
                                        <p:anim calcmode="lin" valueType="num">
                                          <p:cBhvr>
                                            <p:cTn id="54" dur="300" fill="hold"/>
                                            <p:tgtEl>
                                              <p:spTgt spid="38"/>
                                            </p:tgtEl>
                                            <p:attrNameLst>
                                              <p:attrName>ppt_w</p:attrName>
                                            </p:attrNameLst>
                                          </p:cBhvr>
                                          <p:tavLst>
                                            <p:tav tm="0">
                                              <p:val>
                                                <p:fltVal val="0"/>
                                              </p:val>
                                            </p:tav>
                                            <p:tav tm="100000">
                                              <p:val>
                                                <p:strVal val="#ppt_w"/>
                                              </p:val>
                                            </p:tav>
                                          </p:tavLst>
                                        </p:anim>
                                        <p:anim calcmode="lin" valueType="num">
                                          <p:cBhvr>
                                            <p:cTn id="55" dur="300" fill="hold"/>
                                            <p:tgtEl>
                                              <p:spTgt spid="38"/>
                                            </p:tgtEl>
                                            <p:attrNameLst>
                                              <p:attrName>ppt_h</p:attrName>
                                            </p:attrNameLst>
                                          </p:cBhvr>
                                          <p:tavLst>
                                            <p:tav tm="0">
                                              <p:val>
                                                <p:fltVal val="0"/>
                                              </p:val>
                                            </p:tav>
                                            <p:tav tm="100000">
                                              <p:val>
                                                <p:strVal val="#ppt_h"/>
                                              </p:val>
                                            </p:tav>
                                          </p:tavLst>
                                        </p:anim>
                                        <p:anim calcmode="lin" valueType="num">
                                          <p:cBhvr>
                                            <p:cTn id="56" dur="300" fill="hold"/>
                                            <p:tgtEl>
                                              <p:spTgt spid="38"/>
                                            </p:tgtEl>
                                            <p:attrNameLst>
                                              <p:attrName>ppt_x</p:attrName>
                                            </p:attrNameLst>
                                          </p:cBhvr>
                                          <p:tavLst>
                                            <p:tav tm="0">
                                              <p:val>
                                                <p:fltVal val="0.5"/>
                                              </p:val>
                                            </p:tav>
                                            <p:tav tm="100000">
                                              <p:val>
                                                <p:strVal val="#ppt_x"/>
                                              </p:val>
                                            </p:tav>
                                          </p:tavLst>
                                        </p:anim>
                                        <p:anim calcmode="lin" valueType="num">
                                          <p:cBhvr>
                                            <p:cTn id="57" dur="300" fill="hold"/>
                                            <p:tgtEl>
                                              <p:spTgt spid="38"/>
                                            </p:tgtEl>
                                            <p:attrNameLst>
                                              <p:attrName>ppt_y</p:attrName>
                                            </p:attrNameLst>
                                          </p:cBhvr>
                                          <p:tavLst>
                                            <p:tav tm="0">
                                              <p:val>
                                                <p:fltVal val="0.5"/>
                                              </p:val>
                                            </p:tav>
                                            <p:tav tm="100000">
                                              <p:val>
                                                <p:strVal val="#ppt_y"/>
                                              </p:val>
                                            </p:tav>
                                          </p:tavLst>
                                        </p:anim>
                                      </p:childTnLst>
                                    </p:cTn>
                                  </p:par>
                                </p:childTnLst>
                              </p:cTn>
                            </p:par>
                            <p:par>
                              <p:cTn id="58" fill="hold">
                                <p:stCondLst>
                                  <p:cond delay="9440"/>
                                </p:stCondLst>
                                <p:childTnLst>
                                  <p:par>
                                    <p:cTn id="59" presetID="21" presetClass="entr" presetSubtype="1"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heel(1)">
                                          <p:cBhvr>
                                            <p:cTn id="61" dur="500"/>
                                            <p:tgtEl>
                                              <p:spTgt spid="10"/>
                                            </p:tgtEl>
                                          </p:cBhvr>
                                        </p:animEffect>
                                      </p:childTnLst>
                                    </p:cTn>
                                  </p:par>
                                </p:childTnLst>
                              </p:cTn>
                            </p:par>
                            <p:par>
                              <p:cTn id="62" fill="hold">
                                <p:stCondLst>
                                  <p:cond delay="9940"/>
                                </p:stCondLst>
                                <p:childTnLst>
                                  <p:par>
                                    <p:cTn id="63" presetID="53" presetClass="entr" presetSubtype="16"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ppt_w</p:attrName>
                                            </p:attrNameLst>
                                          </p:cBhvr>
                                          <p:tavLst>
                                            <p:tav tm="0">
                                              <p:val>
                                                <p:fltVal val="0"/>
                                              </p:val>
                                            </p:tav>
                                            <p:tav tm="100000">
                                              <p:val>
                                                <p:strVal val="#ppt_w"/>
                                              </p:val>
                                            </p:tav>
                                          </p:tavLst>
                                        </p:anim>
                                        <p:anim calcmode="lin" valueType="num">
                                          <p:cBhvr>
                                            <p:cTn id="66" dur="500" fill="hold"/>
                                            <p:tgtEl>
                                              <p:spTgt spid="27"/>
                                            </p:tgtEl>
                                            <p:attrNameLst>
                                              <p:attrName>ppt_h</p:attrName>
                                            </p:attrNameLst>
                                          </p:cBhvr>
                                          <p:tavLst>
                                            <p:tav tm="0">
                                              <p:val>
                                                <p:fltVal val="0"/>
                                              </p:val>
                                            </p:tav>
                                            <p:tav tm="100000">
                                              <p:val>
                                                <p:strVal val="#ppt_h"/>
                                              </p:val>
                                            </p:tav>
                                          </p:tavLst>
                                        </p:anim>
                                        <p:animEffect transition="in" filter="fade">
                                          <p:cBhvr>
                                            <p:cTn id="67" dur="500"/>
                                            <p:tgtEl>
                                              <p:spTgt spid="27"/>
                                            </p:tgtEl>
                                          </p:cBhvr>
                                        </p:animEffect>
                                      </p:childTnLst>
                                    </p:cTn>
                                  </p:par>
                                </p:childTnLst>
                              </p:cTn>
                            </p:par>
                            <p:par>
                              <p:cTn id="68" fill="hold">
                                <p:stCondLst>
                                  <p:cond delay="10440"/>
                                </p:stCondLst>
                                <p:childTnLst>
                                  <p:par>
                                    <p:cTn id="69" presetID="23" presetClass="entr" presetSubtype="528" fill="hold" grpId="0" nodeType="afterEffect">
                                      <p:stCondLst>
                                        <p:cond delay="0"/>
                                      </p:stCondLst>
                                      <p:iterate type="lt">
                                        <p:tmPct val="10000"/>
                                      </p:iterate>
                                      <p:childTnLst>
                                        <p:set>
                                          <p:cBhvr>
                                            <p:cTn id="70" dur="1" fill="hold">
                                              <p:stCondLst>
                                                <p:cond delay="0"/>
                                              </p:stCondLst>
                                            </p:cTn>
                                            <p:tgtEl>
                                              <p:spTgt spid="39"/>
                                            </p:tgtEl>
                                            <p:attrNameLst>
                                              <p:attrName>style.visibility</p:attrName>
                                            </p:attrNameLst>
                                          </p:cBhvr>
                                          <p:to>
                                            <p:strVal val="visible"/>
                                          </p:to>
                                        </p:set>
                                        <p:anim calcmode="lin" valueType="num">
                                          <p:cBhvr>
                                            <p:cTn id="71" dur="300" fill="hold"/>
                                            <p:tgtEl>
                                              <p:spTgt spid="39"/>
                                            </p:tgtEl>
                                            <p:attrNameLst>
                                              <p:attrName>ppt_w</p:attrName>
                                            </p:attrNameLst>
                                          </p:cBhvr>
                                          <p:tavLst>
                                            <p:tav tm="0">
                                              <p:val>
                                                <p:fltVal val="0"/>
                                              </p:val>
                                            </p:tav>
                                            <p:tav tm="100000">
                                              <p:val>
                                                <p:strVal val="#ppt_w"/>
                                              </p:val>
                                            </p:tav>
                                          </p:tavLst>
                                        </p:anim>
                                        <p:anim calcmode="lin" valueType="num">
                                          <p:cBhvr>
                                            <p:cTn id="72" dur="300" fill="hold"/>
                                            <p:tgtEl>
                                              <p:spTgt spid="39"/>
                                            </p:tgtEl>
                                            <p:attrNameLst>
                                              <p:attrName>ppt_h</p:attrName>
                                            </p:attrNameLst>
                                          </p:cBhvr>
                                          <p:tavLst>
                                            <p:tav tm="0">
                                              <p:val>
                                                <p:fltVal val="0"/>
                                              </p:val>
                                            </p:tav>
                                            <p:tav tm="100000">
                                              <p:val>
                                                <p:strVal val="#ppt_h"/>
                                              </p:val>
                                            </p:tav>
                                          </p:tavLst>
                                        </p:anim>
                                        <p:anim calcmode="lin" valueType="num">
                                          <p:cBhvr>
                                            <p:cTn id="73" dur="300" fill="hold"/>
                                            <p:tgtEl>
                                              <p:spTgt spid="39"/>
                                            </p:tgtEl>
                                            <p:attrNameLst>
                                              <p:attrName>ppt_x</p:attrName>
                                            </p:attrNameLst>
                                          </p:cBhvr>
                                          <p:tavLst>
                                            <p:tav tm="0">
                                              <p:val>
                                                <p:fltVal val="0.5"/>
                                              </p:val>
                                            </p:tav>
                                            <p:tav tm="100000">
                                              <p:val>
                                                <p:strVal val="#ppt_x"/>
                                              </p:val>
                                            </p:tav>
                                          </p:tavLst>
                                        </p:anim>
                                        <p:anim calcmode="lin" valueType="num">
                                          <p:cBhvr>
                                            <p:cTn id="74" dur="300" fill="hold"/>
                                            <p:tgtEl>
                                              <p:spTgt spid="39"/>
                                            </p:tgtEl>
                                            <p:attrNameLst>
                                              <p:attrName>ppt_y</p:attrName>
                                            </p:attrNameLst>
                                          </p:cBhvr>
                                          <p:tavLst>
                                            <p:tav tm="0">
                                              <p:val>
                                                <p:fltVal val="0.5"/>
                                              </p:val>
                                            </p:tav>
                                            <p:tav tm="100000">
                                              <p:val>
                                                <p:strVal val="#ppt_y"/>
                                              </p:val>
                                            </p:tav>
                                          </p:tavLst>
                                        </p:anim>
                                      </p:childTnLst>
                                    </p:cTn>
                                  </p:par>
                                </p:childTnLst>
                              </p:cTn>
                            </p:par>
                            <p:par>
                              <p:cTn id="75" fill="hold">
                                <p:stCondLst>
                                  <p:cond delay="12210"/>
                                </p:stCondLst>
                                <p:childTnLst>
                                  <p:par>
                                    <p:cTn id="76" presetID="21" presetClass="entr" presetSubtype="1" fill="hold"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heel(1)">
                                          <p:cBhvr>
                                            <p:cTn id="78" dur="500"/>
                                            <p:tgtEl>
                                              <p:spTgt spid="13"/>
                                            </p:tgtEl>
                                          </p:cBhvr>
                                        </p:animEffect>
                                      </p:childTnLst>
                                    </p:cTn>
                                  </p:par>
                                </p:childTnLst>
                              </p:cTn>
                            </p:par>
                            <p:par>
                              <p:cTn id="79" fill="hold">
                                <p:stCondLst>
                                  <p:cond delay="12710"/>
                                </p:stCondLst>
                                <p:childTnLst>
                                  <p:par>
                                    <p:cTn id="80" presetID="53" presetClass="entr" presetSubtype="16" fill="hold" nodeType="afterEffect">
                                      <p:stCondLst>
                                        <p:cond delay="0"/>
                                      </p:stCondLst>
                                      <p:childTnLst>
                                        <p:set>
                                          <p:cBhvr>
                                            <p:cTn id="81" dur="1" fill="hold">
                                              <p:stCondLst>
                                                <p:cond delay="0"/>
                                              </p:stCondLst>
                                            </p:cTn>
                                            <p:tgtEl>
                                              <p:spTgt spid="30"/>
                                            </p:tgtEl>
                                            <p:attrNameLst>
                                              <p:attrName>style.visibility</p:attrName>
                                            </p:attrNameLst>
                                          </p:cBhvr>
                                          <p:to>
                                            <p:strVal val="visible"/>
                                          </p:to>
                                        </p:set>
                                        <p:anim calcmode="lin" valueType="num">
                                          <p:cBhvr>
                                            <p:cTn id="82" dur="500" fill="hold"/>
                                            <p:tgtEl>
                                              <p:spTgt spid="30"/>
                                            </p:tgtEl>
                                            <p:attrNameLst>
                                              <p:attrName>ppt_w</p:attrName>
                                            </p:attrNameLst>
                                          </p:cBhvr>
                                          <p:tavLst>
                                            <p:tav tm="0">
                                              <p:val>
                                                <p:fltVal val="0"/>
                                              </p:val>
                                            </p:tav>
                                            <p:tav tm="100000">
                                              <p:val>
                                                <p:strVal val="#ppt_w"/>
                                              </p:val>
                                            </p:tav>
                                          </p:tavLst>
                                        </p:anim>
                                        <p:anim calcmode="lin" valueType="num">
                                          <p:cBhvr>
                                            <p:cTn id="83" dur="500" fill="hold"/>
                                            <p:tgtEl>
                                              <p:spTgt spid="30"/>
                                            </p:tgtEl>
                                            <p:attrNameLst>
                                              <p:attrName>ppt_h</p:attrName>
                                            </p:attrNameLst>
                                          </p:cBhvr>
                                          <p:tavLst>
                                            <p:tav tm="0">
                                              <p:val>
                                                <p:fltVal val="0"/>
                                              </p:val>
                                            </p:tav>
                                            <p:tav tm="100000">
                                              <p:val>
                                                <p:strVal val="#ppt_h"/>
                                              </p:val>
                                            </p:tav>
                                          </p:tavLst>
                                        </p:anim>
                                        <p:animEffect transition="in" filter="fade">
                                          <p:cBhvr>
                                            <p:cTn id="84" dur="500"/>
                                            <p:tgtEl>
                                              <p:spTgt spid="30"/>
                                            </p:tgtEl>
                                          </p:cBhvr>
                                        </p:animEffect>
                                      </p:childTnLst>
                                    </p:cTn>
                                  </p:par>
                                </p:childTnLst>
                              </p:cTn>
                            </p:par>
                            <p:par>
                              <p:cTn id="85" fill="hold">
                                <p:stCondLst>
                                  <p:cond delay="13210"/>
                                </p:stCondLst>
                                <p:childTnLst>
                                  <p:par>
                                    <p:cTn id="86" presetID="23" presetClass="entr" presetSubtype="528" fill="hold" grpId="0" nodeType="afterEffect">
                                      <p:stCondLst>
                                        <p:cond delay="0"/>
                                      </p:stCondLst>
                                      <p:iterate type="lt">
                                        <p:tmPct val="10000"/>
                                      </p:iterate>
                                      <p:childTnLst>
                                        <p:set>
                                          <p:cBhvr>
                                            <p:cTn id="87" dur="1" fill="hold">
                                              <p:stCondLst>
                                                <p:cond delay="0"/>
                                              </p:stCondLst>
                                            </p:cTn>
                                            <p:tgtEl>
                                              <p:spTgt spid="40"/>
                                            </p:tgtEl>
                                            <p:attrNameLst>
                                              <p:attrName>style.visibility</p:attrName>
                                            </p:attrNameLst>
                                          </p:cBhvr>
                                          <p:to>
                                            <p:strVal val="visible"/>
                                          </p:to>
                                        </p:set>
                                        <p:anim calcmode="lin" valueType="num">
                                          <p:cBhvr>
                                            <p:cTn id="88" dur="300" fill="hold"/>
                                            <p:tgtEl>
                                              <p:spTgt spid="40"/>
                                            </p:tgtEl>
                                            <p:attrNameLst>
                                              <p:attrName>ppt_w</p:attrName>
                                            </p:attrNameLst>
                                          </p:cBhvr>
                                          <p:tavLst>
                                            <p:tav tm="0">
                                              <p:val>
                                                <p:fltVal val="0"/>
                                              </p:val>
                                            </p:tav>
                                            <p:tav tm="100000">
                                              <p:val>
                                                <p:strVal val="#ppt_w"/>
                                              </p:val>
                                            </p:tav>
                                          </p:tavLst>
                                        </p:anim>
                                        <p:anim calcmode="lin" valueType="num">
                                          <p:cBhvr>
                                            <p:cTn id="89" dur="300" fill="hold"/>
                                            <p:tgtEl>
                                              <p:spTgt spid="40"/>
                                            </p:tgtEl>
                                            <p:attrNameLst>
                                              <p:attrName>ppt_h</p:attrName>
                                            </p:attrNameLst>
                                          </p:cBhvr>
                                          <p:tavLst>
                                            <p:tav tm="0">
                                              <p:val>
                                                <p:fltVal val="0"/>
                                              </p:val>
                                            </p:tav>
                                            <p:tav tm="100000">
                                              <p:val>
                                                <p:strVal val="#ppt_h"/>
                                              </p:val>
                                            </p:tav>
                                          </p:tavLst>
                                        </p:anim>
                                        <p:anim calcmode="lin" valueType="num">
                                          <p:cBhvr>
                                            <p:cTn id="90" dur="300" fill="hold"/>
                                            <p:tgtEl>
                                              <p:spTgt spid="40"/>
                                            </p:tgtEl>
                                            <p:attrNameLst>
                                              <p:attrName>ppt_x</p:attrName>
                                            </p:attrNameLst>
                                          </p:cBhvr>
                                          <p:tavLst>
                                            <p:tav tm="0">
                                              <p:val>
                                                <p:fltVal val="0.5"/>
                                              </p:val>
                                            </p:tav>
                                            <p:tav tm="100000">
                                              <p:val>
                                                <p:strVal val="#ppt_x"/>
                                              </p:val>
                                            </p:tav>
                                          </p:tavLst>
                                        </p:anim>
                                        <p:anim calcmode="lin" valueType="num">
                                          <p:cBhvr>
                                            <p:cTn id="91" dur="300" fill="hold"/>
                                            <p:tgtEl>
                                              <p:spTgt spid="40"/>
                                            </p:tgtEl>
                                            <p:attrNameLst>
                                              <p:attrName>ppt_y</p:attrName>
                                            </p:attrNameLst>
                                          </p:cBhvr>
                                          <p:tavLst>
                                            <p:tav tm="0">
                                              <p:val>
                                                <p:fltVal val="0.5"/>
                                              </p:val>
                                            </p:tav>
                                            <p:tav tm="100000">
                                              <p:val>
                                                <p:strVal val="#ppt_y"/>
                                              </p:val>
                                            </p:tav>
                                          </p:tavLst>
                                        </p:anim>
                                      </p:childTnLst>
                                    </p:cTn>
                                  </p:par>
                                </p:childTnLst>
                              </p:cTn>
                            </p:par>
                            <p:par>
                              <p:cTn id="92" fill="hold">
                                <p:stCondLst>
                                  <p:cond delay="14980"/>
                                </p:stCondLst>
                                <p:childTnLst>
                                  <p:par>
                                    <p:cTn id="93" presetID="21" presetClass="entr" presetSubtype="1" fill="hold"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wheel(1)">
                                          <p:cBhvr>
                                            <p:cTn id="95" dur="500"/>
                                            <p:tgtEl>
                                              <p:spTgt spid="16"/>
                                            </p:tgtEl>
                                          </p:cBhvr>
                                        </p:animEffect>
                                      </p:childTnLst>
                                    </p:cTn>
                                  </p:par>
                                </p:childTnLst>
                              </p:cTn>
                            </p:par>
                            <p:par>
                              <p:cTn id="96" fill="hold">
                                <p:stCondLst>
                                  <p:cond delay="15480"/>
                                </p:stCondLst>
                                <p:childTnLst>
                                  <p:par>
                                    <p:cTn id="97" presetID="53" presetClass="entr" presetSubtype="16" fill="hold" nodeType="after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p:cTn id="99" dur="500" fill="hold"/>
                                            <p:tgtEl>
                                              <p:spTgt spid="34"/>
                                            </p:tgtEl>
                                            <p:attrNameLst>
                                              <p:attrName>ppt_w</p:attrName>
                                            </p:attrNameLst>
                                          </p:cBhvr>
                                          <p:tavLst>
                                            <p:tav tm="0">
                                              <p:val>
                                                <p:fltVal val="0"/>
                                              </p:val>
                                            </p:tav>
                                            <p:tav tm="100000">
                                              <p:val>
                                                <p:strVal val="#ppt_w"/>
                                              </p:val>
                                            </p:tav>
                                          </p:tavLst>
                                        </p:anim>
                                        <p:anim calcmode="lin" valueType="num">
                                          <p:cBhvr>
                                            <p:cTn id="100" dur="500" fill="hold"/>
                                            <p:tgtEl>
                                              <p:spTgt spid="34"/>
                                            </p:tgtEl>
                                            <p:attrNameLst>
                                              <p:attrName>ppt_h</p:attrName>
                                            </p:attrNameLst>
                                          </p:cBhvr>
                                          <p:tavLst>
                                            <p:tav tm="0">
                                              <p:val>
                                                <p:fltVal val="0"/>
                                              </p:val>
                                            </p:tav>
                                            <p:tav tm="100000">
                                              <p:val>
                                                <p:strVal val="#ppt_h"/>
                                              </p:val>
                                            </p:tav>
                                          </p:tavLst>
                                        </p:anim>
                                        <p:animEffect transition="in" filter="fade">
                                          <p:cBhvr>
                                            <p:cTn id="101" dur="500"/>
                                            <p:tgtEl>
                                              <p:spTgt spid="34"/>
                                            </p:tgtEl>
                                          </p:cBhvr>
                                        </p:animEffect>
                                      </p:childTnLst>
                                    </p:cTn>
                                  </p:par>
                                </p:childTnLst>
                              </p:cTn>
                            </p:par>
                            <p:par>
                              <p:cTn id="102" fill="hold">
                                <p:stCondLst>
                                  <p:cond delay="15980"/>
                                </p:stCondLst>
                                <p:childTnLst>
                                  <p:par>
                                    <p:cTn id="103" presetID="23" presetClass="entr" presetSubtype="528" fill="hold" grpId="0" nodeType="afterEffect">
                                      <p:stCondLst>
                                        <p:cond delay="0"/>
                                      </p:stCondLst>
                                      <p:iterate type="lt">
                                        <p:tmPct val="10000"/>
                                      </p:iterate>
                                      <p:childTnLst>
                                        <p:set>
                                          <p:cBhvr>
                                            <p:cTn id="104" dur="1" fill="hold">
                                              <p:stCondLst>
                                                <p:cond delay="0"/>
                                              </p:stCondLst>
                                            </p:cTn>
                                            <p:tgtEl>
                                              <p:spTgt spid="41"/>
                                            </p:tgtEl>
                                            <p:attrNameLst>
                                              <p:attrName>style.visibility</p:attrName>
                                            </p:attrNameLst>
                                          </p:cBhvr>
                                          <p:to>
                                            <p:strVal val="visible"/>
                                          </p:to>
                                        </p:set>
                                        <p:anim calcmode="lin" valueType="num">
                                          <p:cBhvr>
                                            <p:cTn id="105" dur="300" fill="hold"/>
                                            <p:tgtEl>
                                              <p:spTgt spid="41"/>
                                            </p:tgtEl>
                                            <p:attrNameLst>
                                              <p:attrName>ppt_w</p:attrName>
                                            </p:attrNameLst>
                                          </p:cBhvr>
                                          <p:tavLst>
                                            <p:tav tm="0">
                                              <p:val>
                                                <p:fltVal val="0"/>
                                              </p:val>
                                            </p:tav>
                                            <p:tav tm="100000">
                                              <p:val>
                                                <p:strVal val="#ppt_w"/>
                                              </p:val>
                                            </p:tav>
                                          </p:tavLst>
                                        </p:anim>
                                        <p:anim calcmode="lin" valueType="num">
                                          <p:cBhvr>
                                            <p:cTn id="106" dur="300" fill="hold"/>
                                            <p:tgtEl>
                                              <p:spTgt spid="41"/>
                                            </p:tgtEl>
                                            <p:attrNameLst>
                                              <p:attrName>ppt_h</p:attrName>
                                            </p:attrNameLst>
                                          </p:cBhvr>
                                          <p:tavLst>
                                            <p:tav tm="0">
                                              <p:val>
                                                <p:fltVal val="0"/>
                                              </p:val>
                                            </p:tav>
                                            <p:tav tm="100000">
                                              <p:val>
                                                <p:strVal val="#ppt_h"/>
                                              </p:val>
                                            </p:tav>
                                          </p:tavLst>
                                        </p:anim>
                                        <p:anim calcmode="lin" valueType="num">
                                          <p:cBhvr>
                                            <p:cTn id="107" dur="300" fill="hold"/>
                                            <p:tgtEl>
                                              <p:spTgt spid="41"/>
                                            </p:tgtEl>
                                            <p:attrNameLst>
                                              <p:attrName>ppt_x</p:attrName>
                                            </p:attrNameLst>
                                          </p:cBhvr>
                                          <p:tavLst>
                                            <p:tav tm="0">
                                              <p:val>
                                                <p:fltVal val="0.5"/>
                                              </p:val>
                                            </p:tav>
                                            <p:tav tm="100000">
                                              <p:val>
                                                <p:strVal val="#ppt_x"/>
                                              </p:val>
                                            </p:tav>
                                          </p:tavLst>
                                        </p:anim>
                                        <p:anim calcmode="lin" valueType="num">
                                          <p:cBhvr>
                                            <p:cTn id="108" dur="300" fill="hold"/>
                                            <p:tgtEl>
                                              <p:spTgt spid="4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animBg="1"/>
          <p:bldP spid="38" grpId="0"/>
          <p:bldP spid="39" grpId="0"/>
          <p:bldP spid="40" grpId="0"/>
          <p:bldP spid="41"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right)">
                                          <p:cBhvr>
                                            <p:cTn id="7" dur="1000"/>
                                            <p:tgtEl>
                                              <p:spTgt spid="44"/>
                                            </p:tgtEl>
                                          </p:cBhvr>
                                        </p:animEffect>
                                      </p:childTnLst>
                                    </p:cTn>
                                  </p:par>
                                  <p:par>
                                    <p:cTn id="8" presetID="22" presetClass="entr" presetSubtype="8"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10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000" fill="hold"/>
                                            <p:tgtEl>
                                              <p:spTgt spid="42"/>
                                            </p:tgtEl>
                                            <p:attrNameLst>
                                              <p:attrName>ppt_x</p:attrName>
                                            </p:attrNameLst>
                                          </p:cBhvr>
                                          <p:tavLst>
                                            <p:tav tm="0">
                                              <p:val>
                                                <p:strVal val="#ppt_x"/>
                                              </p:val>
                                            </p:tav>
                                            <p:tav tm="100000">
                                              <p:val>
                                                <p:strVal val="#ppt_x"/>
                                              </p:val>
                                            </p:tav>
                                          </p:tavLst>
                                        </p:anim>
                                        <p:anim calcmode="lin" valueType="num">
                                          <p:cBhvr additive="base">
                                            <p:cTn id="16" dur="1000" fill="hold"/>
                                            <p:tgtEl>
                                              <p:spTgt spid="42"/>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1000" fill="hold"/>
                                            <p:tgtEl>
                                              <p:spTgt spid="43"/>
                                            </p:tgtEl>
                                            <p:attrNameLst>
                                              <p:attrName>ppt_x</p:attrName>
                                            </p:attrNameLst>
                                          </p:cBhvr>
                                          <p:tavLst>
                                            <p:tav tm="0">
                                              <p:val>
                                                <p:strVal val="1+#ppt_w/2"/>
                                              </p:val>
                                            </p:tav>
                                            <p:tav tm="100000">
                                              <p:val>
                                                <p:strVal val="#ppt_x"/>
                                              </p:val>
                                            </p:tav>
                                          </p:tavLst>
                                        </p:anim>
                                        <p:anim calcmode="lin" valueType="num">
                                          <p:cBhvr additive="base">
                                            <p:cTn id="21" dur="1000" fill="hold"/>
                                            <p:tgtEl>
                                              <p:spTgt spid="43"/>
                                            </p:tgtEl>
                                            <p:attrNameLst>
                                              <p:attrName>ppt_y</p:attrName>
                                            </p:attrNameLst>
                                          </p:cBhvr>
                                          <p:tavLst>
                                            <p:tav tm="0">
                                              <p:val>
                                                <p:strVal val="#ppt_y"/>
                                              </p:val>
                                            </p:tav>
                                            <p:tav tm="100000">
                                              <p:val>
                                                <p:strVal val="#ppt_y"/>
                                              </p:val>
                                            </p:tav>
                                          </p:tavLst>
                                        </p:anim>
                                      </p:childTnLst>
                                    </p:cTn>
                                  </p:par>
                                </p:childTnLst>
                              </p:cTn>
                            </p:par>
                            <p:par>
                              <p:cTn id="22" fill="hold">
                                <p:stCondLst>
                                  <p:cond delay="3900"/>
                                </p:stCondLst>
                                <p:childTnLst>
                                  <p:par>
                                    <p:cTn id="23" presetID="21"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500"/>
                                            <p:tgtEl>
                                              <p:spTgt spid="4"/>
                                            </p:tgtEl>
                                          </p:cBhvr>
                                        </p:animEffect>
                                      </p:childTnLst>
                                    </p:cTn>
                                  </p:par>
                                </p:childTnLst>
                              </p:cTn>
                            </p:par>
                            <p:par>
                              <p:cTn id="26" fill="hold">
                                <p:stCondLst>
                                  <p:cond delay="4400"/>
                                </p:stCondLst>
                                <p:childTnLst>
                                  <p:par>
                                    <p:cTn id="27" presetID="53" presetClass="entr" presetSubtype="16"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par>
                              <p:cTn id="32" fill="hold">
                                <p:stCondLst>
                                  <p:cond delay="4900"/>
                                </p:stCondLst>
                                <p:childTnLst>
                                  <p:par>
                                    <p:cTn id="33" presetID="23" presetClass="entr" presetSubtype="528" fill="hold" grpId="0" nodeType="afterEffect">
                                      <p:stCondLst>
                                        <p:cond delay="0"/>
                                      </p:stCondLst>
                                      <p:iterate type="lt">
                                        <p:tmPct val="1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300" fill="hold"/>
                                            <p:tgtEl>
                                              <p:spTgt spid="20"/>
                                            </p:tgtEl>
                                            <p:attrNameLst>
                                              <p:attrName>ppt_w</p:attrName>
                                            </p:attrNameLst>
                                          </p:cBhvr>
                                          <p:tavLst>
                                            <p:tav tm="0">
                                              <p:val>
                                                <p:fltVal val="0"/>
                                              </p:val>
                                            </p:tav>
                                            <p:tav tm="100000">
                                              <p:val>
                                                <p:strVal val="#ppt_w"/>
                                              </p:val>
                                            </p:tav>
                                          </p:tavLst>
                                        </p:anim>
                                        <p:anim calcmode="lin" valueType="num">
                                          <p:cBhvr>
                                            <p:cTn id="36" dur="300" fill="hold"/>
                                            <p:tgtEl>
                                              <p:spTgt spid="20"/>
                                            </p:tgtEl>
                                            <p:attrNameLst>
                                              <p:attrName>ppt_h</p:attrName>
                                            </p:attrNameLst>
                                          </p:cBhvr>
                                          <p:tavLst>
                                            <p:tav tm="0">
                                              <p:val>
                                                <p:fltVal val="0"/>
                                              </p:val>
                                            </p:tav>
                                            <p:tav tm="100000">
                                              <p:val>
                                                <p:strVal val="#ppt_h"/>
                                              </p:val>
                                            </p:tav>
                                          </p:tavLst>
                                        </p:anim>
                                        <p:anim calcmode="lin" valueType="num">
                                          <p:cBhvr>
                                            <p:cTn id="37" dur="300" fill="hold"/>
                                            <p:tgtEl>
                                              <p:spTgt spid="20"/>
                                            </p:tgtEl>
                                            <p:attrNameLst>
                                              <p:attrName>ppt_x</p:attrName>
                                            </p:attrNameLst>
                                          </p:cBhvr>
                                          <p:tavLst>
                                            <p:tav tm="0">
                                              <p:val>
                                                <p:fltVal val="0.5"/>
                                              </p:val>
                                            </p:tav>
                                            <p:tav tm="100000">
                                              <p:val>
                                                <p:strVal val="#ppt_x"/>
                                              </p:val>
                                            </p:tav>
                                          </p:tavLst>
                                        </p:anim>
                                        <p:anim calcmode="lin" valueType="num">
                                          <p:cBhvr>
                                            <p:cTn id="38" dur="300" fill="hold"/>
                                            <p:tgtEl>
                                              <p:spTgt spid="20"/>
                                            </p:tgtEl>
                                            <p:attrNameLst>
                                              <p:attrName>ppt_y</p:attrName>
                                            </p:attrNameLst>
                                          </p:cBhvr>
                                          <p:tavLst>
                                            <p:tav tm="0">
                                              <p:val>
                                                <p:fltVal val="0.5"/>
                                              </p:val>
                                            </p:tav>
                                            <p:tav tm="100000">
                                              <p:val>
                                                <p:strVal val="#ppt_y"/>
                                              </p:val>
                                            </p:tav>
                                          </p:tavLst>
                                        </p:anim>
                                      </p:childTnLst>
                                    </p:cTn>
                                  </p:par>
                                </p:childTnLst>
                              </p:cTn>
                            </p:par>
                            <p:par>
                              <p:cTn id="39" fill="hold">
                                <p:stCondLst>
                                  <p:cond delay="6670"/>
                                </p:stCondLst>
                                <p:childTnLst>
                                  <p:par>
                                    <p:cTn id="40" presetID="53" presetClass="entr" presetSubtype="16"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par>
                              <p:cTn id="45" fill="hold">
                                <p:stCondLst>
                                  <p:cond delay="7170"/>
                                </p:stCondLst>
                                <p:childTnLst>
                                  <p:par>
                                    <p:cTn id="46" presetID="53" presetClass="entr" presetSubtype="16"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childTnLst>
                              </p:cTn>
                            </p:par>
                            <p:par>
                              <p:cTn id="51" fill="hold">
                                <p:stCondLst>
                                  <p:cond delay="7670"/>
                                </p:stCondLst>
                                <p:childTnLst>
                                  <p:par>
                                    <p:cTn id="52" presetID="23" presetClass="entr" presetSubtype="528" fill="hold" grpId="0" nodeType="afterEffect">
                                      <p:stCondLst>
                                        <p:cond delay="0"/>
                                      </p:stCondLst>
                                      <p:iterate type="lt">
                                        <p:tmPct val="10000"/>
                                      </p:iterate>
                                      <p:childTnLst>
                                        <p:set>
                                          <p:cBhvr>
                                            <p:cTn id="53" dur="1" fill="hold">
                                              <p:stCondLst>
                                                <p:cond delay="0"/>
                                              </p:stCondLst>
                                            </p:cTn>
                                            <p:tgtEl>
                                              <p:spTgt spid="38"/>
                                            </p:tgtEl>
                                            <p:attrNameLst>
                                              <p:attrName>style.visibility</p:attrName>
                                            </p:attrNameLst>
                                          </p:cBhvr>
                                          <p:to>
                                            <p:strVal val="visible"/>
                                          </p:to>
                                        </p:set>
                                        <p:anim calcmode="lin" valueType="num">
                                          <p:cBhvr>
                                            <p:cTn id="54" dur="300" fill="hold"/>
                                            <p:tgtEl>
                                              <p:spTgt spid="38"/>
                                            </p:tgtEl>
                                            <p:attrNameLst>
                                              <p:attrName>ppt_w</p:attrName>
                                            </p:attrNameLst>
                                          </p:cBhvr>
                                          <p:tavLst>
                                            <p:tav tm="0">
                                              <p:val>
                                                <p:fltVal val="0"/>
                                              </p:val>
                                            </p:tav>
                                            <p:tav tm="100000">
                                              <p:val>
                                                <p:strVal val="#ppt_w"/>
                                              </p:val>
                                            </p:tav>
                                          </p:tavLst>
                                        </p:anim>
                                        <p:anim calcmode="lin" valueType="num">
                                          <p:cBhvr>
                                            <p:cTn id="55" dur="300" fill="hold"/>
                                            <p:tgtEl>
                                              <p:spTgt spid="38"/>
                                            </p:tgtEl>
                                            <p:attrNameLst>
                                              <p:attrName>ppt_h</p:attrName>
                                            </p:attrNameLst>
                                          </p:cBhvr>
                                          <p:tavLst>
                                            <p:tav tm="0">
                                              <p:val>
                                                <p:fltVal val="0"/>
                                              </p:val>
                                            </p:tav>
                                            <p:tav tm="100000">
                                              <p:val>
                                                <p:strVal val="#ppt_h"/>
                                              </p:val>
                                            </p:tav>
                                          </p:tavLst>
                                        </p:anim>
                                        <p:anim calcmode="lin" valueType="num">
                                          <p:cBhvr>
                                            <p:cTn id="56" dur="300" fill="hold"/>
                                            <p:tgtEl>
                                              <p:spTgt spid="38"/>
                                            </p:tgtEl>
                                            <p:attrNameLst>
                                              <p:attrName>ppt_x</p:attrName>
                                            </p:attrNameLst>
                                          </p:cBhvr>
                                          <p:tavLst>
                                            <p:tav tm="0">
                                              <p:val>
                                                <p:fltVal val="0.5"/>
                                              </p:val>
                                            </p:tav>
                                            <p:tav tm="100000">
                                              <p:val>
                                                <p:strVal val="#ppt_x"/>
                                              </p:val>
                                            </p:tav>
                                          </p:tavLst>
                                        </p:anim>
                                        <p:anim calcmode="lin" valueType="num">
                                          <p:cBhvr>
                                            <p:cTn id="57" dur="300" fill="hold"/>
                                            <p:tgtEl>
                                              <p:spTgt spid="38"/>
                                            </p:tgtEl>
                                            <p:attrNameLst>
                                              <p:attrName>ppt_y</p:attrName>
                                            </p:attrNameLst>
                                          </p:cBhvr>
                                          <p:tavLst>
                                            <p:tav tm="0">
                                              <p:val>
                                                <p:fltVal val="0.5"/>
                                              </p:val>
                                            </p:tav>
                                            <p:tav tm="100000">
                                              <p:val>
                                                <p:strVal val="#ppt_y"/>
                                              </p:val>
                                            </p:tav>
                                          </p:tavLst>
                                        </p:anim>
                                      </p:childTnLst>
                                    </p:cTn>
                                  </p:par>
                                </p:childTnLst>
                              </p:cTn>
                            </p:par>
                            <p:par>
                              <p:cTn id="58" fill="hold">
                                <p:stCondLst>
                                  <p:cond delay="9440"/>
                                </p:stCondLst>
                                <p:childTnLst>
                                  <p:par>
                                    <p:cTn id="59" presetID="21" presetClass="entr" presetSubtype="1"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heel(1)">
                                          <p:cBhvr>
                                            <p:cTn id="61" dur="500"/>
                                            <p:tgtEl>
                                              <p:spTgt spid="10"/>
                                            </p:tgtEl>
                                          </p:cBhvr>
                                        </p:animEffect>
                                      </p:childTnLst>
                                    </p:cTn>
                                  </p:par>
                                </p:childTnLst>
                              </p:cTn>
                            </p:par>
                            <p:par>
                              <p:cTn id="62" fill="hold">
                                <p:stCondLst>
                                  <p:cond delay="9940"/>
                                </p:stCondLst>
                                <p:childTnLst>
                                  <p:par>
                                    <p:cTn id="63" presetID="53" presetClass="entr" presetSubtype="16"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ppt_w</p:attrName>
                                            </p:attrNameLst>
                                          </p:cBhvr>
                                          <p:tavLst>
                                            <p:tav tm="0">
                                              <p:val>
                                                <p:fltVal val="0"/>
                                              </p:val>
                                            </p:tav>
                                            <p:tav tm="100000">
                                              <p:val>
                                                <p:strVal val="#ppt_w"/>
                                              </p:val>
                                            </p:tav>
                                          </p:tavLst>
                                        </p:anim>
                                        <p:anim calcmode="lin" valueType="num">
                                          <p:cBhvr>
                                            <p:cTn id="66" dur="500" fill="hold"/>
                                            <p:tgtEl>
                                              <p:spTgt spid="27"/>
                                            </p:tgtEl>
                                            <p:attrNameLst>
                                              <p:attrName>ppt_h</p:attrName>
                                            </p:attrNameLst>
                                          </p:cBhvr>
                                          <p:tavLst>
                                            <p:tav tm="0">
                                              <p:val>
                                                <p:fltVal val="0"/>
                                              </p:val>
                                            </p:tav>
                                            <p:tav tm="100000">
                                              <p:val>
                                                <p:strVal val="#ppt_h"/>
                                              </p:val>
                                            </p:tav>
                                          </p:tavLst>
                                        </p:anim>
                                        <p:animEffect transition="in" filter="fade">
                                          <p:cBhvr>
                                            <p:cTn id="67" dur="500"/>
                                            <p:tgtEl>
                                              <p:spTgt spid="27"/>
                                            </p:tgtEl>
                                          </p:cBhvr>
                                        </p:animEffect>
                                      </p:childTnLst>
                                    </p:cTn>
                                  </p:par>
                                </p:childTnLst>
                              </p:cTn>
                            </p:par>
                            <p:par>
                              <p:cTn id="68" fill="hold">
                                <p:stCondLst>
                                  <p:cond delay="10440"/>
                                </p:stCondLst>
                                <p:childTnLst>
                                  <p:par>
                                    <p:cTn id="69" presetID="23" presetClass="entr" presetSubtype="528" fill="hold" grpId="0" nodeType="afterEffect">
                                      <p:stCondLst>
                                        <p:cond delay="0"/>
                                      </p:stCondLst>
                                      <p:iterate type="lt">
                                        <p:tmPct val="10000"/>
                                      </p:iterate>
                                      <p:childTnLst>
                                        <p:set>
                                          <p:cBhvr>
                                            <p:cTn id="70" dur="1" fill="hold">
                                              <p:stCondLst>
                                                <p:cond delay="0"/>
                                              </p:stCondLst>
                                            </p:cTn>
                                            <p:tgtEl>
                                              <p:spTgt spid="39"/>
                                            </p:tgtEl>
                                            <p:attrNameLst>
                                              <p:attrName>style.visibility</p:attrName>
                                            </p:attrNameLst>
                                          </p:cBhvr>
                                          <p:to>
                                            <p:strVal val="visible"/>
                                          </p:to>
                                        </p:set>
                                        <p:anim calcmode="lin" valueType="num">
                                          <p:cBhvr>
                                            <p:cTn id="71" dur="300" fill="hold"/>
                                            <p:tgtEl>
                                              <p:spTgt spid="39"/>
                                            </p:tgtEl>
                                            <p:attrNameLst>
                                              <p:attrName>ppt_w</p:attrName>
                                            </p:attrNameLst>
                                          </p:cBhvr>
                                          <p:tavLst>
                                            <p:tav tm="0">
                                              <p:val>
                                                <p:fltVal val="0"/>
                                              </p:val>
                                            </p:tav>
                                            <p:tav tm="100000">
                                              <p:val>
                                                <p:strVal val="#ppt_w"/>
                                              </p:val>
                                            </p:tav>
                                          </p:tavLst>
                                        </p:anim>
                                        <p:anim calcmode="lin" valueType="num">
                                          <p:cBhvr>
                                            <p:cTn id="72" dur="300" fill="hold"/>
                                            <p:tgtEl>
                                              <p:spTgt spid="39"/>
                                            </p:tgtEl>
                                            <p:attrNameLst>
                                              <p:attrName>ppt_h</p:attrName>
                                            </p:attrNameLst>
                                          </p:cBhvr>
                                          <p:tavLst>
                                            <p:tav tm="0">
                                              <p:val>
                                                <p:fltVal val="0"/>
                                              </p:val>
                                            </p:tav>
                                            <p:tav tm="100000">
                                              <p:val>
                                                <p:strVal val="#ppt_h"/>
                                              </p:val>
                                            </p:tav>
                                          </p:tavLst>
                                        </p:anim>
                                        <p:anim calcmode="lin" valueType="num">
                                          <p:cBhvr>
                                            <p:cTn id="73" dur="300" fill="hold"/>
                                            <p:tgtEl>
                                              <p:spTgt spid="39"/>
                                            </p:tgtEl>
                                            <p:attrNameLst>
                                              <p:attrName>ppt_x</p:attrName>
                                            </p:attrNameLst>
                                          </p:cBhvr>
                                          <p:tavLst>
                                            <p:tav tm="0">
                                              <p:val>
                                                <p:fltVal val="0.5"/>
                                              </p:val>
                                            </p:tav>
                                            <p:tav tm="100000">
                                              <p:val>
                                                <p:strVal val="#ppt_x"/>
                                              </p:val>
                                            </p:tav>
                                          </p:tavLst>
                                        </p:anim>
                                        <p:anim calcmode="lin" valueType="num">
                                          <p:cBhvr>
                                            <p:cTn id="74" dur="300" fill="hold"/>
                                            <p:tgtEl>
                                              <p:spTgt spid="39"/>
                                            </p:tgtEl>
                                            <p:attrNameLst>
                                              <p:attrName>ppt_y</p:attrName>
                                            </p:attrNameLst>
                                          </p:cBhvr>
                                          <p:tavLst>
                                            <p:tav tm="0">
                                              <p:val>
                                                <p:fltVal val="0.5"/>
                                              </p:val>
                                            </p:tav>
                                            <p:tav tm="100000">
                                              <p:val>
                                                <p:strVal val="#ppt_y"/>
                                              </p:val>
                                            </p:tav>
                                          </p:tavLst>
                                        </p:anim>
                                      </p:childTnLst>
                                    </p:cTn>
                                  </p:par>
                                </p:childTnLst>
                              </p:cTn>
                            </p:par>
                            <p:par>
                              <p:cTn id="75" fill="hold">
                                <p:stCondLst>
                                  <p:cond delay="12210"/>
                                </p:stCondLst>
                                <p:childTnLst>
                                  <p:par>
                                    <p:cTn id="76" presetID="21" presetClass="entr" presetSubtype="1" fill="hold"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heel(1)">
                                          <p:cBhvr>
                                            <p:cTn id="78" dur="500"/>
                                            <p:tgtEl>
                                              <p:spTgt spid="13"/>
                                            </p:tgtEl>
                                          </p:cBhvr>
                                        </p:animEffect>
                                      </p:childTnLst>
                                    </p:cTn>
                                  </p:par>
                                </p:childTnLst>
                              </p:cTn>
                            </p:par>
                            <p:par>
                              <p:cTn id="79" fill="hold">
                                <p:stCondLst>
                                  <p:cond delay="12710"/>
                                </p:stCondLst>
                                <p:childTnLst>
                                  <p:par>
                                    <p:cTn id="80" presetID="53" presetClass="entr" presetSubtype="16" fill="hold" nodeType="afterEffect">
                                      <p:stCondLst>
                                        <p:cond delay="0"/>
                                      </p:stCondLst>
                                      <p:childTnLst>
                                        <p:set>
                                          <p:cBhvr>
                                            <p:cTn id="81" dur="1" fill="hold">
                                              <p:stCondLst>
                                                <p:cond delay="0"/>
                                              </p:stCondLst>
                                            </p:cTn>
                                            <p:tgtEl>
                                              <p:spTgt spid="30"/>
                                            </p:tgtEl>
                                            <p:attrNameLst>
                                              <p:attrName>style.visibility</p:attrName>
                                            </p:attrNameLst>
                                          </p:cBhvr>
                                          <p:to>
                                            <p:strVal val="visible"/>
                                          </p:to>
                                        </p:set>
                                        <p:anim calcmode="lin" valueType="num">
                                          <p:cBhvr>
                                            <p:cTn id="82" dur="500" fill="hold"/>
                                            <p:tgtEl>
                                              <p:spTgt spid="30"/>
                                            </p:tgtEl>
                                            <p:attrNameLst>
                                              <p:attrName>ppt_w</p:attrName>
                                            </p:attrNameLst>
                                          </p:cBhvr>
                                          <p:tavLst>
                                            <p:tav tm="0">
                                              <p:val>
                                                <p:fltVal val="0"/>
                                              </p:val>
                                            </p:tav>
                                            <p:tav tm="100000">
                                              <p:val>
                                                <p:strVal val="#ppt_w"/>
                                              </p:val>
                                            </p:tav>
                                          </p:tavLst>
                                        </p:anim>
                                        <p:anim calcmode="lin" valueType="num">
                                          <p:cBhvr>
                                            <p:cTn id="83" dur="500" fill="hold"/>
                                            <p:tgtEl>
                                              <p:spTgt spid="30"/>
                                            </p:tgtEl>
                                            <p:attrNameLst>
                                              <p:attrName>ppt_h</p:attrName>
                                            </p:attrNameLst>
                                          </p:cBhvr>
                                          <p:tavLst>
                                            <p:tav tm="0">
                                              <p:val>
                                                <p:fltVal val="0"/>
                                              </p:val>
                                            </p:tav>
                                            <p:tav tm="100000">
                                              <p:val>
                                                <p:strVal val="#ppt_h"/>
                                              </p:val>
                                            </p:tav>
                                          </p:tavLst>
                                        </p:anim>
                                        <p:animEffect transition="in" filter="fade">
                                          <p:cBhvr>
                                            <p:cTn id="84" dur="500"/>
                                            <p:tgtEl>
                                              <p:spTgt spid="30"/>
                                            </p:tgtEl>
                                          </p:cBhvr>
                                        </p:animEffect>
                                      </p:childTnLst>
                                    </p:cTn>
                                  </p:par>
                                </p:childTnLst>
                              </p:cTn>
                            </p:par>
                            <p:par>
                              <p:cTn id="85" fill="hold">
                                <p:stCondLst>
                                  <p:cond delay="13210"/>
                                </p:stCondLst>
                                <p:childTnLst>
                                  <p:par>
                                    <p:cTn id="86" presetID="23" presetClass="entr" presetSubtype="528" fill="hold" grpId="0" nodeType="afterEffect">
                                      <p:stCondLst>
                                        <p:cond delay="0"/>
                                      </p:stCondLst>
                                      <p:iterate type="lt">
                                        <p:tmPct val="10000"/>
                                      </p:iterate>
                                      <p:childTnLst>
                                        <p:set>
                                          <p:cBhvr>
                                            <p:cTn id="87" dur="1" fill="hold">
                                              <p:stCondLst>
                                                <p:cond delay="0"/>
                                              </p:stCondLst>
                                            </p:cTn>
                                            <p:tgtEl>
                                              <p:spTgt spid="40"/>
                                            </p:tgtEl>
                                            <p:attrNameLst>
                                              <p:attrName>style.visibility</p:attrName>
                                            </p:attrNameLst>
                                          </p:cBhvr>
                                          <p:to>
                                            <p:strVal val="visible"/>
                                          </p:to>
                                        </p:set>
                                        <p:anim calcmode="lin" valueType="num">
                                          <p:cBhvr>
                                            <p:cTn id="88" dur="300" fill="hold"/>
                                            <p:tgtEl>
                                              <p:spTgt spid="40"/>
                                            </p:tgtEl>
                                            <p:attrNameLst>
                                              <p:attrName>ppt_w</p:attrName>
                                            </p:attrNameLst>
                                          </p:cBhvr>
                                          <p:tavLst>
                                            <p:tav tm="0">
                                              <p:val>
                                                <p:fltVal val="0"/>
                                              </p:val>
                                            </p:tav>
                                            <p:tav tm="100000">
                                              <p:val>
                                                <p:strVal val="#ppt_w"/>
                                              </p:val>
                                            </p:tav>
                                          </p:tavLst>
                                        </p:anim>
                                        <p:anim calcmode="lin" valueType="num">
                                          <p:cBhvr>
                                            <p:cTn id="89" dur="300" fill="hold"/>
                                            <p:tgtEl>
                                              <p:spTgt spid="40"/>
                                            </p:tgtEl>
                                            <p:attrNameLst>
                                              <p:attrName>ppt_h</p:attrName>
                                            </p:attrNameLst>
                                          </p:cBhvr>
                                          <p:tavLst>
                                            <p:tav tm="0">
                                              <p:val>
                                                <p:fltVal val="0"/>
                                              </p:val>
                                            </p:tav>
                                            <p:tav tm="100000">
                                              <p:val>
                                                <p:strVal val="#ppt_h"/>
                                              </p:val>
                                            </p:tav>
                                          </p:tavLst>
                                        </p:anim>
                                        <p:anim calcmode="lin" valueType="num">
                                          <p:cBhvr>
                                            <p:cTn id="90" dur="300" fill="hold"/>
                                            <p:tgtEl>
                                              <p:spTgt spid="40"/>
                                            </p:tgtEl>
                                            <p:attrNameLst>
                                              <p:attrName>ppt_x</p:attrName>
                                            </p:attrNameLst>
                                          </p:cBhvr>
                                          <p:tavLst>
                                            <p:tav tm="0">
                                              <p:val>
                                                <p:fltVal val="0.5"/>
                                              </p:val>
                                            </p:tav>
                                            <p:tav tm="100000">
                                              <p:val>
                                                <p:strVal val="#ppt_x"/>
                                              </p:val>
                                            </p:tav>
                                          </p:tavLst>
                                        </p:anim>
                                        <p:anim calcmode="lin" valueType="num">
                                          <p:cBhvr>
                                            <p:cTn id="91" dur="300" fill="hold"/>
                                            <p:tgtEl>
                                              <p:spTgt spid="40"/>
                                            </p:tgtEl>
                                            <p:attrNameLst>
                                              <p:attrName>ppt_y</p:attrName>
                                            </p:attrNameLst>
                                          </p:cBhvr>
                                          <p:tavLst>
                                            <p:tav tm="0">
                                              <p:val>
                                                <p:fltVal val="0.5"/>
                                              </p:val>
                                            </p:tav>
                                            <p:tav tm="100000">
                                              <p:val>
                                                <p:strVal val="#ppt_y"/>
                                              </p:val>
                                            </p:tav>
                                          </p:tavLst>
                                        </p:anim>
                                      </p:childTnLst>
                                    </p:cTn>
                                  </p:par>
                                </p:childTnLst>
                              </p:cTn>
                            </p:par>
                            <p:par>
                              <p:cTn id="92" fill="hold">
                                <p:stCondLst>
                                  <p:cond delay="14980"/>
                                </p:stCondLst>
                                <p:childTnLst>
                                  <p:par>
                                    <p:cTn id="93" presetID="21" presetClass="entr" presetSubtype="1" fill="hold"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wheel(1)">
                                          <p:cBhvr>
                                            <p:cTn id="95" dur="500"/>
                                            <p:tgtEl>
                                              <p:spTgt spid="16"/>
                                            </p:tgtEl>
                                          </p:cBhvr>
                                        </p:animEffect>
                                      </p:childTnLst>
                                    </p:cTn>
                                  </p:par>
                                </p:childTnLst>
                              </p:cTn>
                            </p:par>
                            <p:par>
                              <p:cTn id="96" fill="hold">
                                <p:stCondLst>
                                  <p:cond delay="15480"/>
                                </p:stCondLst>
                                <p:childTnLst>
                                  <p:par>
                                    <p:cTn id="97" presetID="53" presetClass="entr" presetSubtype="16" fill="hold" nodeType="after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p:cTn id="99" dur="500" fill="hold"/>
                                            <p:tgtEl>
                                              <p:spTgt spid="34"/>
                                            </p:tgtEl>
                                            <p:attrNameLst>
                                              <p:attrName>ppt_w</p:attrName>
                                            </p:attrNameLst>
                                          </p:cBhvr>
                                          <p:tavLst>
                                            <p:tav tm="0">
                                              <p:val>
                                                <p:fltVal val="0"/>
                                              </p:val>
                                            </p:tav>
                                            <p:tav tm="100000">
                                              <p:val>
                                                <p:strVal val="#ppt_w"/>
                                              </p:val>
                                            </p:tav>
                                          </p:tavLst>
                                        </p:anim>
                                        <p:anim calcmode="lin" valueType="num">
                                          <p:cBhvr>
                                            <p:cTn id="100" dur="500" fill="hold"/>
                                            <p:tgtEl>
                                              <p:spTgt spid="34"/>
                                            </p:tgtEl>
                                            <p:attrNameLst>
                                              <p:attrName>ppt_h</p:attrName>
                                            </p:attrNameLst>
                                          </p:cBhvr>
                                          <p:tavLst>
                                            <p:tav tm="0">
                                              <p:val>
                                                <p:fltVal val="0"/>
                                              </p:val>
                                            </p:tav>
                                            <p:tav tm="100000">
                                              <p:val>
                                                <p:strVal val="#ppt_h"/>
                                              </p:val>
                                            </p:tav>
                                          </p:tavLst>
                                        </p:anim>
                                        <p:animEffect transition="in" filter="fade">
                                          <p:cBhvr>
                                            <p:cTn id="101" dur="500"/>
                                            <p:tgtEl>
                                              <p:spTgt spid="34"/>
                                            </p:tgtEl>
                                          </p:cBhvr>
                                        </p:animEffect>
                                      </p:childTnLst>
                                    </p:cTn>
                                  </p:par>
                                </p:childTnLst>
                              </p:cTn>
                            </p:par>
                            <p:par>
                              <p:cTn id="102" fill="hold">
                                <p:stCondLst>
                                  <p:cond delay="15980"/>
                                </p:stCondLst>
                                <p:childTnLst>
                                  <p:par>
                                    <p:cTn id="103" presetID="23" presetClass="entr" presetSubtype="528" fill="hold" grpId="0" nodeType="afterEffect">
                                      <p:stCondLst>
                                        <p:cond delay="0"/>
                                      </p:stCondLst>
                                      <p:iterate type="lt">
                                        <p:tmPct val="10000"/>
                                      </p:iterate>
                                      <p:childTnLst>
                                        <p:set>
                                          <p:cBhvr>
                                            <p:cTn id="104" dur="1" fill="hold">
                                              <p:stCondLst>
                                                <p:cond delay="0"/>
                                              </p:stCondLst>
                                            </p:cTn>
                                            <p:tgtEl>
                                              <p:spTgt spid="41"/>
                                            </p:tgtEl>
                                            <p:attrNameLst>
                                              <p:attrName>style.visibility</p:attrName>
                                            </p:attrNameLst>
                                          </p:cBhvr>
                                          <p:to>
                                            <p:strVal val="visible"/>
                                          </p:to>
                                        </p:set>
                                        <p:anim calcmode="lin" valueType="num">
                                          <p:cBhvr>
                                            <p:cTn id="105" dur="300" fill="hold"/>
                                            <p:tgtEl>
                                              <p:spTgt spid="41"/>
                                            </p:tgtEl>
                                            <p:attrNameLst>
                                              <p:attrName>ppt_w</p:attrName>
                                            </p:attrNameLst>
                                          </p:cBhvr>
                                          <p:tavLst>
                                            <p:tav tm="0">
                                              <p:val>
                                                <p:fltVal val="0"/>
                                              </p:val>
                                            </p:tav>
                                            <p:tav tm="100000">
                                              <p:val>
                                                <p:strVal val="#ppt_w"/>
                                              </p:val>
                                            </p:tav>
                                          </p:tavLst>
                                        </p:anim>
                                        <p:anim calcmode="lin" valueType="num">
                                          <p:cBhvr>
                                            <p:cTn id="106" dur="300" fill="hold"/>
                                            <p:tgtEl>
                                              <p:spTgt spid="41"/>
                                            </p:tgtEl>
                                            <p:attrNameLst>
                                              <p:attrName>ppt_h</p:attrName>
                                            </p:attrNameLst>
                                          </p:cBhvr>
                                          <p:tavLst>
                                            <p:tav tm="0">
                                              <p:val>
                                                <p:fltVal val="0"/>
                                              </p:val>
                                            </p:tav>
                                            <p:tav tm="100000">
                                              <p:val>
                                                <p:strVal val="#ppt_h"/>
                                              </p:val>
                                            </p:tav>
                                          </p:tavLst>
                                        </p:anim>
                                        <p:anim calcmode="lin" valueType="num">
                                          <p:cBhvr>
                                            <p:cTn id="107" dur="300" fill="hold"/>
                                            <p:tgtEl>
                                              <p:spTgt spid="41"/>
                                            </p:tgtEl>
                                            <p:attrNameLst>
                                              <p:attrName>ppt_x</p:attrName>
                                            </p:attrNameLst>
                                          </p:cBhvr>
                                          <p:tavLst>
                                            <p:tav tm="0">
                                              <p:val>
                                                <p:fltVal val="0.5"/>
                                              </p:val>
                                            </p:tav>
                                            <p:tav tm="100000">
                                              <p:val>
                                                <p:strVal val="#ppt_x"/>
                                              </p:val>
                                            </p:tav>
                                          </p:tavLst>
                                        </p:anim>
                                        <p:anim calcmode="lin" valueType="num">
                                          <p:cBhvr>
                                            <p:cTn id="108" dur="300" fill="hold"/>
                                            <p:tgtEl>
                                              <p:spTgt spid="4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animBg="1"/>
          <p:bldP spid="38" grpId="0"/>
          <p:bldP spid="39" grpId="0"/>
          <p:bldP spid="40" grpId="0"/>
          <p:bldP spid="41" grpId="0"/>
          <p:bldP spid="42" grpId="0"/>
          <p:bldP spid="43"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51520" y="2620376"/>
            <a:ext cx="8203895" cy="328532"/>
            <a:chOff x="534438" y="3368953"/>
            <a:chExt cx="10944224" cy="438144"/>
          </a:xfrm>
          <a:solidFill>
            <a:srgbClr val="F18D1B"/>
          </a:solidFill>
        </p:grpSpPr>
        <p:sp>
          <p:nvSpPr>
            <p:cNvPr id="5" name="矩形 4"/>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nvGrpSpPr>
            <p:cNvPr id="6" name="组合 5"/>
            <p:cNvGrpSpPr/>
            <p:nvPr/>
          </p:nvGrpSpPr>
          <p:grpSpPr>
            <a:xfrm>
              <a:off x="534438" y="3368953"/>
              <a:ext cx="10944224" cy="438144"/>
              <a:chOff x="623889" y="3209929"/>
              <a:chExt cx="10944224" cy="438144"/>
            </a:xfrm>
            <a:grpFill/>
          </p:grpSpPr>
          <p:sp>
            <p:nvSpPr>
              <p:cNvPr id="7" name="矩形 6"/>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8" name="矩形 7"/>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矩形 8"/>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0" name="矩形 9"/>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1" name="矩形 10"/>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2" name="矩形 11"/>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3" name="等腰三角形 12"/>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cxnSp>
        <p:nvCxnSpPr>
          <p:cNvPr id="14" name="肘形连接符 13"/>
          <p:cNvCxnSpPr>
            <a:stCxn id="16" idx="3"/>
            <a:endCxn id="19" idx="1"/>
          </p:cNvCxnSpPr>
          <p:nvPr/>
        </p:nvCxnSpPr>
        <p:spPr>
          <a:xfrm rot="5400000" flipH="1" flipV="1">
            <a:off x="661274" y="2141116"/>
            <a:ext cx="564557"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72231" y="2532668"/>
            <a:ext cx="550453" cy="507177"/>
            <a:chOff x="1051725" y="3090803"/>
            <a:chExt cx="734318" cy="676392"/>
          </a:xfrm>
          <a:solidFill>
            <a:schemeClr val="tx2"/>
          </a:solidFill>
        </p:grpSpPr>
        <p:sp>
          <p:nvSpPr>
            <p:cNvPr id="16" name="六边形 15"/>
            <p:cNvSpPr/>
            <p:nvPr/>
          </p:nvSpPr>
          <p:spPr>
            <a:xfrm rot="5400000">
              <a:off x="1063108" y="3137451"/>
              <a:ext cx="676392" cy="583096"/>
            </a:xfrm>
            <a:prstGeom prst="hexagon">
              <a:avLst/>
            </a:prstGeom>
            <a:solidFill>
              <a:srgbClr val="F18D1B"/>
            </a:solid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solidFill>
                  <a:schemeClr val="bg1"/>
                </a:solidFill>
              </a:endParaRPr>
            </a:p>
          </p:txBody>
        </p:sp>
        <p:sp>
          <p:nvSpPr>
            <p:cNvPr id="17" name="文本框 64"/>
            <p:cNvSpPr txBox="1"/>
            <p:nvPr/>
          </p:nvSpPr>
          <p:spPr>
            <a:xfrm>
              <a:off x="1051725" y="3293443"/>
              <a:ext cx="734318" cy="266802"/>
            </a:xfrm>
            <a:prstGeom prst="rect">
              <a:avLst/>
            </a:prstGeom>
            <a:no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10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800" dirty="0"/>
                <a:t>2012</a:t>
              </a:r>
              <a:r>
                <a:rPr lang="zh-CN" altLang="en-US" sz="800" dirty="0"/>
                <a:t>年</a:t>
              </a:r>
            </a:p>
          </p:txBody>
        </p:sp>
      </p:grpSp>
      <p:grpSp>
        <p:nvGrpSpPr>
          <p:cNvPr id="18" name="组合 17"/>
          <p:cNvGrpSpPr/>
          <p:nvPr/>
        </p:nvGrpSpPr>
        <p:grpSpPr>
          <a:xfrm>
            <a:off x="1052825" y="1639589"/>
            <a:ext cx="1059449" cy="657044"/>
            <a:chOff x="1853741" y="1952625"/>
            <a:chExt cx="1413335" cy="876262"/>
          </a:xfrm>
          <a:noFill/>
        </p:grpSpPr>
        <p:sp>
          <p:nvSpPr>
            <p:cNvPr id="19" name="矩形 1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75000"/>
                    <a:lumOff val="25000"/>
                  </a:schemeClr>
                </a:solidFill>
              </a:endParaRPr>
            </a:p>
          </p:txBody>
        </p:sp>
        <p:sp>
          <p:nvSpPr>
            <p:cNvPr id="20" name="文本框 66"/>
            <p:cNvSpPr txBox="1"/>
            <p:nvPr/>
          </p:nvSpPr>
          <p:spPr>
            <a:xfrm>
              <a:off x="1853742" y="2036058"/>
              <a:ext cx="1413334" cy="677265"/>
            </a:xfrm>
            <a:prstGeom prst="rect">
              <a:avLst/>
            </a:prstGeom>
            <a:grpFill/>
          </p:spPr>
          <p:txBody>
            <a:bodyPr wrap="square" rtlCol="0">
              <a:spAutoFit/>
            </a:bodyPr>
            <a:lstStyle/>
            <a:p>
              <a:pPr algn="just"/>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这里添加你的文字</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Lato Light" pitchFamily="34" charset="0"/>
                </a:rPr>
                <a:t>语言描述尽量简洁生动</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grpSp>
      <p:cxnSp>
        <p:nvCxnSpPr>
          <p:cNvPr id="21" name="肘形连接符 20"/>
          <p:cNvCxnSpPr>
            <a:stCxn id="25" idx="3"/>
            <a:endCxn id="28" idx="1"/>
          </p:cNvCxnSpPr>
          <p:nvPr/>
        </p:nvCxnSpPr>
        <p:spPr>
          <a:xfrm rot="5400000" flipH="1" flipV="1">
            <a:off x="2595560" y="2141116"/>
            <a:ext cx="564557"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2509670" y="2532668"/>
            <a:ext cx="525468" cy="507177"/>
            <a:chOff x="1055933" y="3090803"/>
            <a:chExt cx="700988" cy="676392"/>
          </a:xfrm>
          <a:solidFill>
            <a:schemeClr val="tx2"/>
          </a:solidFill>
        </p:grpSpPr>
        <p:sp>
          <p:nvSpPr>
            <p:cNvPr id="25" name="六边形 24"/>
            <p:cNvSpPr/>
            <p:nvPr/>
          </p:nvSpPr>
          <p:spPr>
            <a:xfrm rot="5400000">
              <a:off x="1063108" y="3137451"/>
              <a:ext cx="676392" cy="583096"/>
            </a:xfrm>
            <a:prstGeom prst="hexagon">
              <a:avLst/>
            </a:prstGeom>
            <a:solidFill>
              <a:srgbClr val="F18D1B"/>
            </a:solid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solidFill>
                  <a:schemeClr val="bg1"/>
                </a:solidFill>
              </a:endParaRPr>
            </a:p>
          </p:txBody>
        </p:sp>
        <p:sp>
          <p:nvSpPr>
            <p:cNvPr id="26" name="文本框 72"/>
            <p:cNvSpPr txBox="1"/>
            <p:nvPr/>
          </p:nvSpPr>
          <p:spPr>
            <a:xfrm>
              <a:off x="1055933" y="3301075"/>
              <a:ext cx="700988" cy="266802"/>
            </a:xfrm>
            <a:prstGeom prst="rect">
              <a:avLst/>
            </a:prstGeom>
            <a:no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10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800" dirty="0"/>
                <a:t>2014</a:t>
              </a:r>
              <a:r>
                <a:rPr lang="zh-CN" altLang="en-US" sz="800" dirty="0"/>
                <a:t>年</a:t>
              </a:r>
            </a:p>
          </p:txBody>
        </p:sp>
      </p:grpSp>
      <p:grpSp>
        <p:nvGrpSpPr>
          <p:cNvPr id="27" name="组合 26"/>
          <p:cNvGrpSpPr/>
          <p:nvPr/>
        </p:nvGrpSpPr>
        <p:grpSpPr>
          <a:xfrm>
            <a:off x="2987112" y="1639589"/>
            <a:ext cx="1059449" cy="720937"/>
            <a:chOff x="1853741" y="1952625"/>
            <a:chExt cx="1413335" cy="961472"/>
          </a:xfrm>
          <a:noFill/>
        </p:grpSpPr>
        <p:sp>
          <p:nvSpPr>
            <p:cNvPr id="28" name="矩形 2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75000"/>
                    <a:lumOff val="25000"/>
                  </a:schemeClr>
                </a:solidFill>
              </a:endParaRPr>
            </a:p>
          </p:txBody>
        </p:sp>
        <p:sp>
          <p:nvSpPr>
            <p:cNvPr id="29" name="文本框 75"/>
            <p:cNvSpPr txBox="1"/>
            <p:nvPr/>
          </p:nvSpPr>
          <p:spPr>
            <a:xfrm>
              <a:off x="1853742" y="2052124"/>
              <a:ext cx="1413334" cy="861973"/>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900" dirty="0" smtClean="0">
                  <a:solidFill>
                    <a:schemeClr val="tx1">
                      <a:lumMod val="75000"/>
                      <a:lumOff val="25000"/>
                    </a:schemeClr>
                  </a:solidFill>
                </a:rPr>
                <a:t>在</a:t>
              </a:r>
              <a:r>
                <a:rPr lang="zh-CN" altLang="en-US" sz="900" dirty="0">
                  <a:solidFill>
                    <a:schemeClr val="tx1">
                      <a:lumMod val="75000"/>
                      <a:lumOff val="25000"/>
                    </a:schemeClr>
                  </a:solidFill>
                </a:rPr>
                <a:t>这里添加你的文字</a:t>
              </a:r>
              <a:r>
                <a:rPr lang="zh-CN" altLang="en-US" sz="900" dirty="0" smtClean="0">
                  <a:solidFill>
                    <a:schemeClr val="tx1">
                      <a:lumMod val="75000"/>
                      <a:lumOff val="25000"/>
                    </a:schemeClr>
                  </a:solidFill>
                </a:rPr>
                <a:t>，</a:t>
              </a:r>
              <a:r>
                <a:rPr lang="zh-CN" altLang="en-US" sz="900" dirty="0">
                  <a:solidFill>
                    <a:schemeClr val="tx1">
                      <a:lumMod val="75000"/>
                      <a:lumOff val="25000"/>
                    </a:schemeClr>
                  </a:solidFill>
                  <a:sym typeface="Lato Light" pitchFamily="34" charset="0"/>
                </a:rPr>
                <a:t>语言描述尽量简洁生动</a:t>
              </a:r>
              <a:r>
                <a:rPr lang="zh-CN" altLang="en-US" sz="900" dirty="0">
                  <a:solidFill>
                    <a:schemeClr val="tx1">
                      <a:lumMod val="75000"/>
                      <a:lumOff val="25000"/>
                    </a:schemeClr>
                  </a:solidFill>
                </a:rPr>
                <a:t>。</a:t>
              </a:r>
            </a:p>
            <a:p>
              <a:endParaRPr lang="zh-CN" altLang="en-US" sz="900" dirty="0">
                <a:solidFill>
                  <a:schemeClr val="tx1">
                    <a:lumMod val="75000"/>
                    <a:lumOff val="25000"/>
                  </a:schemeClr>
                </a:solidFill>
              </a:endParaRPr>
            </a:p>
          </p:txBody>
        </p:sp>
      </p:grpSp>
      <p:cxnSp>
        <p:nvCxnSpPr>
          <p:cNvPr id="30" name="肘形连接符 29"/>
          <p:cNvCxnSpPr>
            <a:stCxn id="32" idx="3"/>
            <a:endCxn id="35" idx="1"/>
          </p:cNvCxnSpPr>
          <p:nvPr/>
        </p:nvCxnSpPr>
        <p:spPr>
          <a:xfrm rot="5400000" flipH="1" flipV="1">
            <a:off x="4529847" y="2141116"/>
            <a:ext cx="564557"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4450431" y="2532668"/>
            <a:ext cx="525468" cy="507177"/>
            <a:chOff x="1064569" y="3090803"/>
            <a:chExt cx="700988" cy="676392"/>
          </a:xfrm>
          <a:solidFill>
            <a:schemeClr val="tx2"/>
          </a:solidFill>
        </p:grpSpPr>
        <p:sp>
          <p:nvSpPr>
            <p:cNvPr id="32" name="六边形 31"/>
            <p:cNvSpPr/>
            <p:nvPr/>
          </p:nvSpPr>
          <p:spPr>
            <a:xfrm rot="5400000">
              <a:off x="1063108" y="3137451"/>
              <a:ext cx="676392" cy="583096"/>
            </a:xfrm>
            <a:prstGeom prst="hexagon">
              <a:avLst/>
            </a:prstGeom>
            <a:solidFill>
              <a:srgbClr val="F18D1B"/>
            </a:solid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solidFill>
                  <a:schemeClr val="bg1"/>
                </a:solidFill>
              </a:endParaRPr>
            </a:p>
          </p:txBody>
        </p:sp>
        <p:sp>
          <p:nvSpPr>
            <p:cNvPr id="33" name="文本框 79"/>
            <p:cNvSpPr txBox="1"/>
            <p:nvPr/>
          </p:nvSpPr>
          <p:spPr>
            <a:xfrm>
              <a:off x="1064569" y="3288981"/>
              <a:ext cx="700988" cy="266802"/>
            </a:xfrm>
            <a:prstGeom prst="rect">
              <a:avLst/>
            </a:prstGeom>
            <a:no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10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800" dirty="0"/>
                <a:t>2016</a:t>
              </a:r>
              <a:r>
                <a:rPr lang="zh-CN" altLang="en-US" sz="800" dirty="0"/>
                <a:t>年</a:t>
              </a:r>
            </a:p>
          </p:txBody>
        </p:sp>
      </p:grpSp>
      <p:grpSp>
        <p:nvGrpSpPr>
          <p:cNvPr id="34" name="组合 33"/>
          <p:cNvGrpSpPr/>
          <p:nvPr/>
        </p:nvGrpSpPr>
        <p:grpSpPr>
          <a:xfrm>
            <a:off x="4921399" y="1639591"/>
            <a:ext cx="1059449" cy="657045"/>
            <a:chOff x="1853741" y="1952625"/>
            <a:chExt cx="1413335" cy="876262"/>
          </a:xfrm>
          <a:noFill/>
        </p:grpSpPr>
        <p:sp>
          <p:nvSpPr>
            <p:cNvPr id="35" name="矩形 3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75000"/>
                    <a:lumOff val="25000"/>
                  </a:schemeClr>
                </a:solidFill>
              </a:endParaRPr>
            </a:p>
          </p:txBody>
        </p:sp>
        <p:sp>
          <p:nvSpPr>
            <p:cNvPr id="36" name="文本框 82"/>
            <p:cNvSpPr txBox="1"/>
            <p:nvPr/>
          </p:nvSpPr>
          <p:spPr>
            <a:xfrm>
              <a:off x="1853742" y="2052123"/>
              <a:ext cx="1413334" cy="67726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900" dirty="0" smtClean="0">
                  <a:solidFill>
                    <a:schemeClr val="tx1">
                      <a:lumMod val="75000"/>
                      <a:lumOff val="25000"/>
                    </a:schemeClr>
                  </a:solidFill>
                </a:rPr>
                <a:t>在</a:t>
              </a:r>
              <a:r>
                <a:rPr lang="zh-CN" altLang="en-US" sz="900" dirty="0">
                  <a:solidFill>
                    <a:schemeClr val="tx1">
                      <a:lumMod val="75000"/>
                      <a:lumOff val="25000"/>
                    </a:schemeClr>
                  </a:solidFill>
                </a:rPr>
                <a:t>这里添加你的文字</a:t>
              </a:r>
              <a:r>
                <a:rPr lang="zh-CN" altLang="en-US" sz="900" dirty="0" smtClean="0">
                  <a:solidFill>
                    <a:schemeClr val="tx1">
                      <a:lumMod val="75000"/>
                      <a:lumOff val="25000"/>
                    </a:schemeClr>
                  </a:solidFill>
                </a:rPr>
                <a:t>，</a:t>
              </a:r>
              <a:r>
                <a:rPr lang="zh-CN" altLang="en-US" sz="900" dirty="0">
                  <a:solidFill>
                    <a:schemeClr val="tx1">
                      <a:lumMod val="75000"/>
                      <a:lumOff val="25000"/>
                    </a:schemeClr>
                  </a:solidFill>
                  <a:sym typeface="Lato Light" pitchFamily="34" charset="0"/>
                </a:rPr>
                <a:t>语言描述尽量简洁生动</a:t>
              </a:r>
              <a:r>
                <a:rPr lang="zh-CN" altLang="en-US" sz="900" dirty="0">
                  <a:solidFill>
                    <a:schemeClr val="tx1">
                      <a:lumMod val="75000"/>
                      <a:lumOff val="25000"/>
                    </a:schemeClr>
                  </a:solidFill>
                </a:rPr>
                <a:t>。</a:t>
              </a:r>
            </a:p>
          </p:txBody>
        </p:sp>
      </p:grpSp>
      <p:cxnSp>
        <p:nvCxnSpPr>
          <p:cNvPr id="37" name="肘形连接符 36"/>
          <p:cNvCxnSpPr>
            <a:stCxn id="39" idx="3"/>
            <a:endCxn id="42" idx="1"/>
          </p:cNvCxnSpPr>
          <p:nvPr/>
        </p:nvCxnSpPr>
        <p:spPr>
          <a:xfrm rot="5400000" flipH="1" flipV="1">
            <a:off x="6464133" y="2141116"/>
            <a:ext cx="564557"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6366104" y="2532668"/>
            <a:ext cx="539779" cy="507177"/>
            <a:chOff x="1039738" y="3090803"/>
            <a:chExt cx="720080" cy="676392"/>
          </a:xfrm>
          <a:solidFill>
            <a:schemeClr val="tx2"/>
          </a:solidFill>
        </p:grpSpPr>
        <p:sp>
          <p:nvSpPr>
            <p:cNvPr id="39" name="六边形 38"/>
            <p:cNvSpPr/>
            <p:nvPr/>
          </p:nvSpPr>
          <p:spPr>
            <a:xfrm rot="5400000">
              <a:off x="1063108" y="3137451"/>
              <a:ext cx="676392" cy="583096"/>
            </a:xfrm>
            <a:prstGeom prst="hexagon">
              <a:avLst/>
            </a:prstGeom>
            <a:solidFill>
              <a:srgbClr val="F18D1B"/>
            </a:solid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solidFill>
                  <a:schemeClr val="bg1"/>
                </a:solidFill>
              </a:endParaRPr>
            </a:p>
          </p:txBody>
        </p:sp>
        <p:sp>
          <p:nvSpPr>
            <p:cNvPr id="40" name="文本框 86"/>
            <p:cNvSpPr txBox="1"/>
            <p:nvPr/>
          </p:nvSpPr>
          <p:spPr>
            <a:xfrm>
              <a:off x="1039738" y="3298193"/>
              <a:ext cx="720080" cy="266802"/>
            </a:xfrm>
            <a:prstGeom prst="rect">
              <a:avLst/>
            </a:prstGeom>
            <a:no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10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800" dirty="0"/>
                <a:t>2017</a:t>
              </a:r>
              <a:r>
                <a:rPr lang="zh-CN" altLang="en-US" sz="800" dirty="0"/>
                <a:t>年</a:t>
              </a:r>
            </a:p>
          </p:txBody>
        </p:sp>
      </p:grpSp>
      <p:grpSp>
        <p:nvGrpSpPr>
          <p:cNvPr id="41" name="组合 40"/>
          <p:cNvGrpSpPr/>
          <p:nvPr/>
        </p:nvGrpSpPr>
        <p:grpSpPr>
          <a:xfrm>
            <a:off x="6855686" y="1639591"/>
            <a:ext cx="1059449" cy="657045"/>
            <a:chOff x="1853741" y="1952625"/>
            <a:chExt cx="1413335" cy="876262"/>
          </a:xfrm>
          <a:noFill/>
        </p:grpSpPr>
        <p:sp>
          <p:nvSpPr>
            <p:cNvPr id="42" name="矩形 4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75000"/>
                    <a:lumOff val="25000"/>
                  </a:schemeClr>
                </a:solidFill>
              </a:endParaRPr>
            </a:p>
          </p:txBody>
        </p:sp>
        <p:sp>
          <p:nvSpPr>
            <p:cNvPr id="43" name="文本框 89"/>
            <p:cNvSpPr txBox="1"/>
            <p:nvPr/>
          </p:nvSpPr>
          <p:spPr>
            <a:xfrm>
              <a:off x="1853742" y="2063565"/>
              <a:ext cx="1413334" cy="67726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900" dirty="0" smtClean="0">
                  <a:solidFill>
                    <a:schemeClr val="tx1">
                      <a:lumMod val="75000"/>
                      <a:lumOff val="25000"/>
                    </a:schemeClr>
                  </a:solidFill>
                </a:rPr>
                <a:t>在</a:t>
              </a:r>
              <a:r>
                <a:rPr lang="zh-CN" altLang="en-US" sz="900" dirty="0">
                  <a:solidFill>
                    <a:schemeClr val="tx1">
                      <a:lumMod val="75000"/>
                      <a:lumOff val="25000"/>
                    </a:schemeClr>
                  </a:solidFill>
                </a:rPr>
                <a:t>这里添加你的文字</a:t>
              </a:r>
              <a:r>
                <a:rPr lang="zh-CN" altLang="en-US" sz="900" dirty="0" smtClean="0">
                  <a:solidFill>
                    <a:schemeClr val="tx1">
                      <a:lumMod val="75000"/>
                      <a:lumOff val="25000"/>
                    </a:schemeClr>
                  </a:solidFill>
                </a:rPr>
                <a:t>，</a:t>
              </a:r>
              <a:r>
                <a:rPr lang="zh-CN" altLang="en-US" sz="900" dirty="0">
                  <a:solidFill>
                    <a:schemeClr val="tx1">
                      <a:lumMod val="75000"/>
                      <a:lumOff val="25000"/>
                    </a:schemeClr>
                  </a:solidFill>
                  <a:sym typeface="Lato Light" pitchFamily="34" charset="0"/>
                </a:rPr>
                <a:t>语言描述尽量简洁生动</a:t>
              </a:r>
              <a:r>
                <a:rPr lang="zh-CN" altLang="en-US" sz="900" dirty="0">
                  <a:solidFill>
                    <a:schemeClr val="tx1">
                      <a:lumMod val="75000"/>
                      <a:lumOff val="25000"/>
                    </a:schemeClr>
                  </a:solidFill>
                </a:rPr>
                <a:t>。</a:t>
              </a:r>
            </a:p>
          </p:txBody>
        </p:sp>
      </p:grpSp>
      <p:cxnSp>
        <p:nvCxnSpPr>
          <p:cNvPr id="44" name="肘形连接符 43"/>
          <p:cNvCxnSpPr>
            <a:stCxn id="46" idx="0"/>
            <a:endCxn id="49" idx="1"/>
          </p:cNvCxnSpPr>
          <p:nvPr/>
        </p:nvCxnSpPr>
        <p:spPr>
          <a:xfrm rot="16200000" flipH="1">
            <a:off x="1609865" y="3231401"/>
            <a:ext cx="601659"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1543259" y="2532668"/>
            <a:ext cx="498859" cy="507177"/>
            <a:chOff x="1056910" y="3090803"/>
            <a:chExt cx="665491" cy="676392"/>
          </a:xfrm>
          <a:solidFill>
            <a:schemeClr val="tx2"/>
          </a:solidFill>
        </p:grpSpPr>
        <p:sp>
          <p:nvSpPr>
            <p:cNvPr id="46" name="六边形 45"/>
            <p:cNvSpPr/>
            <p:nvPr/>
          </p:nvSpPr>
          <p:spPr>
            <a:xfrm rot="5400000">
              <a:off x="1063108" y="3137451"/>
              <a:ext cx="676392" cy="583096"/>
            </a:xfrm>
            <a:prstGeom prst="hexagon">
              <a:avLst/>
            </a:prstGeom>
            <a:solidFill>
              <a:srgbClr val="F18D1B"/>
            </a:solid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solidFill>
                  <a:schemeClr val="bg1"/>
                </a:solidFill>
              </a:endParaRPr>
            </a:p>
          </p:txBody>
        </p:sp>
        <p:sp>
          <p:nvSpPr>
            <p:cNvPr id="47" name="文本框 93"/>
            <p:cNvSpPr txBox="1"/>
            <p:nvPr/>
          </p:nvSpPr>
          <p:spPr>
            <a:xfrm>
              <a:off x="1056910" y="3278010"/>
              <a:ext cx="665491" cy="266802"/>
            </a:xfrm>
            <a:prstGeom prst="rect">
              <a:avLst/>
            </a:prstGeom>
            <a:no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10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800" dirty="0"/>
                <a:t>2013</a:t>
              </a:r>
              <a:r>
                <a:rPr lang="zh-CN" altLang="en-US" sz="800" dirty="0"/>
                <a:t>年</a:t>
              </a:r>
            </a:p>
          </p:txBody>
        </p:sp>
      </p:grpSp>
      <p:grpSp>
        <p:nvGrpSpPr>
          <p:cNvPr id="48" name="组合 47"/>
          <p:cNvGrpSpPr/>
          <p:nvPr/>
        </p:nvGrpSpPr>
        <p:grpSpPr>
          <a:xfrm>
            <a:off x="2019969" y="3312984"/>
            <a:ext cx="1059449" cy="657045"/>
            <a:chOff x="1853741" y="1952625"/>
            <a:chExt cx="1413335" cy="876262"/>
          </a:xfrm>
          <a:noFill/>
        </p:grpSpPr>
        <p:sp>
          <p:nvSpPr>
            <p:cNvPr id="49" name="矩形 4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zh-CN" altLang="en-US" sz="900">
                <a:solidFill>
                  <a:schemeClr val="tx1">
                    <a:lumMod val="75000"/>
                    <a:lumOff val="25000"/>
                  </a:schemeClr>
                </a:solidFill>
              </a:endParaRPr>
            </a:p>
          </p:txBody>
        </p:sp>
        <p:sp>
          <p:nvSpPr>
            <p:cNvPr id="50" name="文本框 96"/>
            <p:cNvSpPr txBox="1"/>
            <p:nvPr/>
          </p:nvSpPr>
          <p:spPr>
            <a:xfrm>
              <a:off x="1853742" y="2052120"/>
              <a:ext cx="1413334" cy="677265"/>
            </a:xfrm>
            <a:prstGeom prst="rect">
              <a:avLst/>
            </a:prstGeom>
            <a:grpFill/>
          </p:spPr>
          <p:txBody>
            <a:bodyPr wrap="square" rtlCol="0" anchor="b">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900" dirty="0" smtClean="0">
                  <a:solidFill>
                    <a:schemeClr val="tx1">
                      <a:lumMod val="75000"/>
                      <a:lumOff val="25000"/>
                    </a:schemeClr>
                  </a:solidFill>
                </a:rPr>
                <a:t>在</a:t>
              </a:r>
              <a:r>
                <a:rPr lang="zh-CN" altLang="en-US" sz="900" dirty="0">
                  <a:solidFill>
                    <a:schemeClr val="tx1">
                      <a:lumMod val="75000"/>
                      <a:lumOff val="25000"/>
                    </a:schemeClr>
                  </a:solidFill>
                </a:rPr>
                <a:t>这里添加你的文字</a:t>
              </a:r>
              <a:r>
                <a:rPr lang="zh-CN" altLang="en-US" sz="900" dirty="0" smtClean="0">
                  <a:solidFill>
                    <a:schemeClr val="tx1">
                      <a:lumMod val="75000"/>
                      <a:lumOff val="25000"/>
                    </a:schemeClr>
                  </a:solidFill>
                </a:rPr>
                <a:t>，</a:t>
              </a:r>
              <a:r>
                <a:rPr lang="zh-CN" altLang="en-US" sz="900" dirty="0">
                  <a:solidFill>
                    <a:schemeClr val="tx1">
                      <a:lumMod val="75000"/>
                      <a:lumOff val="25000"/>
                    </a:schemeClr>
                  </a:solidFill>
                  <a:sym typeface="Lato Light" pitchFamily="34" charset="0"/>
                </a:rPr>
                <a:t>语言描述尽量简洁生动</a:t>
              </a:r>
              <a:r>
                <a:rPr lang="zh-CN" altLang="en-US" sz="900" dirty="0">
                  <a:solidFill>
                    <a:schemeClr val="tx1">
                      <a:lumMod val="75000"/>
                      <a:lumOff val="25000"/>
                    </a:schemeClr>
                  </a:solidFill>
                </a:rPr>
                <a:t>。</a:t>
              </a:r>
            </a:p>
          </p:txBody>
        </p:sp>
      </p:grpSp>
      <p:cxnSp>
        <p:nvCxnSpPr>
          <p:cNvPr id="51" name="肘形连接符 50"/>
          <p:cNvCxnSpPr>
            <a:stCxn id="53" idx="0"/>
            <a:endCxn id="56" idx="1"/>
          </p:cNvCxnSpPr>
          <p:nvPr/>
        </p:nvCxnSpPr>
        <p:spPr>
          <a:xfrm rot="16200000" flipH="1">
            <a:off x="3544151" y="3231401"/>
            <a:ext cx="601659"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3490916" y="2532668"/>
            <a:ext cx="489581" cy="507177"/>
            <a:chOff x="1074746" y="3090803"/>
            <a:chExt cx="653114" cy="676392"/>
          </a:xfrm>
          <a:solidFill>
            <a:schemeClr val="tx2"/>
          </a:solidFill>
        </p:grpSpPr>
        <p:sp>
          <p:nvSpPr>
            <p:cNvPr id="53" name="六边形 52"/>
            <p:cNvSpPr/>
            <p:nvPr/>
          </p:nvSpPr>
          <p:spPr>
            <a:xfrm rot="5400000">
              <a:off x="1063108" y="3137451"/>
              <a:ext cx="676392" cy="583096"/>
            </a:xfrm>
            <a:prstGeom prst="hexagon">
              <a:avLst/>
            </a:prstGeom>
            <a:solidFill>
              <a:srgbClr val="F18D1B"/>
            </a:solid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solidFill>
                  <a:schemeClr val="bg1"/>
                </a:solidFill>
              </a:endParaRPr>
            </a:p>
          </p:txBody>
        </p:sp>
        <p:sp>
          <p:nvSpPr>
            <p:cNvPr id="54" name="文本框 101"/>
            <p:cNvSpPr txBox="1"/>
            <p:nvPr/>
          </p:nvSpPr>
          <p:spPr>
            <a:xfrm>
              <a:off x="1074746" y="3298192"/>
              <a:ext cx="653114" cy="266802"/>
            </a:xfrm>
            <a:prstGeom prst="rect">
              <a:avLst/>
            </a:prstGeom>
            <a:no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10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800" dirty="0"/>
                <a:t>2015</a:t>
              </a:r>
              <a:r>
                <a:rPr lang="zh-CN" altLang="en-US" sz="800" dirty="0"/>
                <a:t>年</a:t>
              </a:r>
            </a:p>
          </p:txBody>
        </p:sp>
      </p:grpSp>
      <p:grpSp>
        <p:nvGrpSpPr>
          <p:cNvPr id="55" name="组合 54"/>
          <p:cNvGrpSpPr/>
          <p:nvPr/>
        </p:nvGrpSpPr>
        <p:grpSpPr>
          <a:xfrm>
            <a:off x="3954256" y="3312984"/>
            <a:ext cx="1059449" cy="657045"/>
            <a:chOff x="1853741" y="1952625"/>
            <a:chExt cx="1413335" cy="876262"/>
          </a:xfrm>
          <a:noFill/>
        </p:grpSpPr>
        <p:sp>
          <p:nvSpPr>
            <p:cNvPr id="56" name="矩形 5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zh-CN" altLang="en-US" sz="900">
                <a:solidFill>
                  <a:schemeClr val="tx1">
                    <a:lumMod val="75000"/>
                    <a:lumOff val="25000"/>
                  </a:schemeClr>
                </a:solidFill>
              </a:endParaRPr>
            </a:p>
          </p:txBody>
        </p:sp>
        <p:sp>
          <p:nvSpPr>
            <p:cNvPr id="57" name="文本框 104"/>
            <p:cNvSpPr txBox="1"/>
            <p:nvPr/>
          </p:nvSpPr>
          <p:spPr>
            <a:xfrm>
              <a:off x="1853742" y="2052123"/>
              <a:ext cx="1413334" cy="677265"/>
            </a:xfrm>
            <a:prstGeom prst="rect">
              <a:avLst/>
            </a:prstGeom>
            <a:grpFill/>
          </p:spPr>
          <p:txBody>
            <a:bodyPr wrap="square" rtlCol="0" anchor="b">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900" dirty="0" smtClean="0">
                  <a:solidFill>
                    <a:schemeClr val="tx1">
                      <a:lumMod val="75000"/>
                      <a:lumOff val="25000"/>
                    </a:schemeClr>
                  </a:solidFill>
                </a:rPr>
                <a:t>在</a:t>
              </a:r>
              <a:r>
                <a:rPr lang="zh-CN" altLang="en-US" sz="900" dirty="0">
                  <a:solidFill>
                    <a:schemeClr val="tx1">
                      <a:lumMod val="75000"/>
                      <a:lumOff val="25000"/>
                    </a:schemeClr>
                  </a:solidFill>
                </a:rPr>
                <a:t>这里添加你的文字</a:t>
              </a:r>
              <a:r>
                <a:rPr lang="zh-CN" altLang="en-US" sz="900" dirty="0" smtClean="0">
                  <a:solidFill>
                    <a:schemeClr val="tx1">
                      <a:lumMod val="75000"/>
                      <a:lumOff val="25000"/>
                    </a:schemeClr>
                  </a:solidFill>
                </a:rPr>
                <a:t>，</a:t>
              </a:r>
              <a:r>
                <a:rPr lang="zh-CN" altLang="en-US" sz="900" dirty="0">
                  <a:solidFill>
                    <a:schemeClr val="tx1">
                      <a:lumMod val="75000"/>
                      <a:lumOff val="25000"/>
                    </a:schemeClr>
                  </a:solidFill>
                  <a:sym typeface="Lato Light" pitchFamily="34" charset="0"/>
                </a:rPr>
                <a:t>语言描述尽量简洁生动</a:t>
              </a:r>
              <a:r>
                <a:rPr lang="zh-CN" altLang="en-US" sz="900" dirty="0">
                  <a:solidFill>
                    <a:schemeClr val="tx1">
                      <a:lumMod val="75000"/>
                      <a:lumOff val="25000"/>
                    </a:schemeClr>
                  </a:solidFill>
                </a:rPr>
                <a:t>。</a:t>
              </a:r>
            </a:p>
          </p:txBody>
        </p:sp>
      </p:grpSp>
      <p:cxnSp>
        <p:nvCxnSpPr>
          <p:cNvPr id="58" name="肘形连接符 57"/>
          <p:cNvCxnSpPr>
            <a:stCxn id="60" idx="0"/>
            <a:endCxn id="63" idx="1"/>
          </p:cNvCxnSpPr>
          <p:nvPr/>
        </p:nvCxnSpPr>
        <p:spPr>
          <a:xfrm rot="16200000" flipH="1">
            <a:off x="5478438" y="3231401"/>
            <a:ext cx="601659"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5398960" y="2532668"/>
            <a:ext cx="489581" cy="507177"/>
            <a:chOff x="1039738" y="3090803"/>
            <a:chExt cx="653114" cy="676392"/>
          </a:xfrm>
          <a:solidFill>
            <a:schemeClr val="tx2"/>
          </a:solidFill>
        </p:grpSpPr>
        <p:sp>
          <p:nvSpPr>
            <p:cNvPr id="60" name="六边形 59"/>
            <p:cNvSpPr/>
            <p:nvPr/>
          </p:nvSpPr>
          <p:spPr>
            <a:xfrm rot="5400000">
              <a:off x="1063108" y="3137451"/>
              <a:ext cx="676392" cy="583096"/>
            </a:xfrm>
            <a:prstGeom prst="hexagon">
              <a:avLst/>
            </a:prstGeom>
            <a:solidFill>
              <a:srgbClr val="F18D1B"/>
            </a:solid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solidFill>
                  <a:schemeClr val="bg1"/>
                </a:solidFill>
              </a:endParaRPr>
            </a:p>
          </p:txBody>
        </p:sp>
        <p:sp>
          <p:nvSpPr>
            <p:cNvPr id="61" name="文本框 108"/>
            <p:cNvSpPr txBox="1"/>
            <p:nvPr/>
          </p:nvSpPr>
          <p:spPr>
            <a:xfrm>
              <a:off x="1039738" y="3298193"/>
              <a:ext cx="653114" cy="266802"/>
            </a:xfrm>
            <a:prstGeom prst="rect">
              <a:avLst/>
            </a:prstGeom>
            <a:no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10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800" dirty="0"/>
                <a:t>2017</a:t>
              </a:r>
              <a:r>
                <a:rPr lang="zh-CN" altLang="en-US" sz="800" dirty="0"/>
                <a:t>年</a:t>
              </a:r>
            </a:p>
          </p:txBody>
        </p:sp>
      </p:grpSp>
      <p:grpSp>
        <p:nvGrpSpPr>
          <p:cNvPr id="62" name="组合 61"/>
          <p:cNvGrpSpPr/>
          <p:nvPr/>
        </p:nvGrpSpPr>
        <p:grpSpPr>
          <a:xfrm>
            <a:off x="5888542" y="3312984"/>
            <a:ext cx="1059449" cy="657045"/>
            <a:chOff x="1853741" y="1952625"/>
            <a:chExt cx="1413335" cy="876262"/>
          </a:xfrm>
          <a:noFill/>
        </p:grpSpPr>
        <p:sp>
          <p:nvSpPr>
            <p:cNvPr id="63" name="矩形 62"/>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75000"/>
                    <a:lumOff val="25000"/>
                  </a:schemeClr>
                </a:solidFill>
              </a:endParaRPr>
            </a:p>
          </p:txBody>
        </p:sp>
        <p:sp>
          <p:nvSpPr>
            <p:cNvPr id="64" name="文本框 111"/>
            <p:cNvSpPr txBox="1"/>
            <p:nvPr/>
          </p:nvSpPr>
          <p:spPr>
            <a:xfrm>
              <a:off x="1853742" y="2052123"/>
              <a:ext cx="1413334" cy="67726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900" dirty="0" smtClean="0">
                  <a:solidFill>
                    <a:schemeClr val="tx1">
                      <a:lumMod val="75000"/>
                      <a:lumOff val="25000"/>
                    </a:schemeClr>
                  </a:solidFill>
                </a:rPr>
                <a:t>在</a:t>
              </a:r>
              <a:r>
                <a:rPr lang="zh-CN" altLang="en-US" sz="900" dirty="0">
                  <a:solidFill>
                    <a:schemeClr val="tx1">
                      <a:lumMod val="75000"/>
                      <a:lumOff val="25000"/>
                    </a:schemeClr>
                  </a:solidFill>
                </a:rPr>
                <a:t>这里添加你的文字</a:t>
              </a:r>
              <a:r>
                <a:rPr lang="zh-CN" altLang="en-US" sz="900" dirty="0" smtClean="0">
                  <a:solidFill>
                    <a:schemeClr val="tx1">
                      <a:lumMod val="75000"/>
                      <a:lumOff val="25000"/>
                    </a:schemeClr>
                  </a:solidFill>
                </a:rPr>
                <a:t>，</a:t>
              </a:r>
              <a:r>
                <a:rPr lang="zh-CN" altLang="en-US" sz="900" dirty="0">
                  <a:solidFill>
                    <a:schemeClr val="tx1">
                      <a:lumMod val="75000"/>
                      <a:lumOff val="25000"/>
                    </a:schemeClr>
                  </a:solidFill>
                  <a:sym typeface="Lato Light" pitchFamily="34" charset="0"/>
                </a:rPr>
                <a:t>语言描述尽量简洁生动</a:t>
              </a:r>
              <a:r>
                <a:rPr lang="zh-CN" altLang="en-US" sz="900" dirty="0">
                  <a:solidFill>
                    <a:schemeClr val="tx1">
                      <a:lumMod val="75000"/>
                      <a:lumOff val="25000"/>
                    </a:schemeClr>
                  </a:solidFill>
                </a:rPr>
                <a:t>。</a:t>
              </a:r>
            </a:p>
          </p:txBody>
        </p:sp>
      </p:grpSp>
      <p:grpSp>
        <p:nvGrpSpPr>
          <p:cNvPr id="65" name="组合 64"/>
          <p:cNvGrpSpPr/>
          <p:nvPr/>
        </p:nvGrpSpPr>
        <p:grpSpPr>
          <a:xfrm>
            <a:off x="7337706" y="2532668"/>
            <a:ext cx="511355" cy="507177"/>
            <a:chOff x="1045689" y="3090803"/>
            <a:chExt cx="682162" cy="676392"/>
          </a:xfrm>
          <a:solidFill>
            <a:schemeClr val="tx2"/>
          </a:solidFill>
        </p:grpSpPr>
        <p:sp>
          <p:nvSpPr>
            <p:cNvPr id="66" name="六边形 65"/>
            <p:cNvSpPr/>
            <p:nvPr/>
          </p:nvSpPr>
          <p:spPr>
            <a:xfrm rot="5400000">
              <a:off x="1063108" y="3137451"/>
              <a:ext cx="676392" cy="583096"/>
            </a:xfrm>
            <a:prstGeom prst="hexagon">
              <a:avLst/>
            </a:prstGeom>
            <a:solidFill>
              <a:srgbClr val="F18D1B"/>
            </a:solidFill>
            <a:ln>
              <a:noFill/>
            </a:ln>
            <a:effectLst>
              <a:outerShdw blurRad="63500" sx="108000" sy="108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bg1"/>
                </a:solidFill>
              </a:endParaRPr>
            </a:p>
          </p:txBody>
        </p:sp>
        <p:sp>
          <p:nvSpPr>
            <p:cNvPr id="67" name="文本框 114"/>
            <p:cNvSpPr txBox="1"/>
            <p:nvPr/>
          </p:nvSpPr>
          <p:spPr>
            <a:xfrm>
              <a:off x="1045689" y="3298193"/>
              <a:ext cx="682162" cy="266802"/>
            </a:xfrm>
            <a:prstGeom prst="rect">
              <a:avLst/>
            </a:prstGeom>
            <a:noFill/>
          </p:spPr>
          <p:txBody>
            <a:bodyPr wrap="square" rtlCol="0">
              <a:spAutoFit/>
            </a:bodyPr>
            <a:lstStyle/>
            <a:p>
              <a:pPr algn="ctr"/>
              <a:r>
                <a:rPr lang="en-US" altLang="zh-CN" sz="700" dirty="0" smtClean="0">
                  <a:solidFill>
                    <a:schemeClr val="bg1"/>
                  </a:solidFill>
                  <a:latin typeface="微软雅黑" panose="020B0503020204020204" pitchFamily="34" charset="-122"/>
                  <a:ea typeface="微软雅黑" panose="020B0503020204020204" pitchFamily="34" charset="-122"/>
                </a:rPr>
                <a:t>2017</a:t>
              </a:r>
              <a:r>
                <a:rPr lang="zh-CN" altLang="en-US" sz="700" dirty="0" smtClean="0">
                  <a:solidFill>
                    <a:schemeClr val="bg1"/>
                  </a:solidFill>
                  <a:latin typeface="微软雅黑" panose="020B0503020204020204" pitchFamily="34" charset="-122"/>
                  <a:ea typeface="微软雅黑" panose="020B0503020204020204" pitchFamily="34" charset="-122"/>
                </a:rPr>
                <a:t>年</a:t>
              </a:r>
              <a:endParaRPr lang="zh-CN" altLang="en-US" sz="700" dirty="0">
                <a:solidFill>
                  <a:schemeClr val="bg1"/>
                </a:solidFill>
                <a:latin typeface="微软雅黑" panose="020B0503020204020204" pitchFamily="34" charset="-122"/>
                <a:ea typeface="微软雅黑" panose="020B0503020204020204" pitchFamily="34" charset="-122"/>
              </a:endParaRPr>
            </a:p>
          </p:txBody>
        </p:sp>
      </p:grpSp>
      <p:cxnSp>
        <p:nvCxnSpPr>
          <p:cNvPr id="68" name="肘形连接符 67"/>
          <p:cNvCxnSpPr>
            <a:endCxn id="70" idx="1"/>
          </p:cNvCxnSpPr>
          <p:nvPr/>
        </p:nvCxnSpPr>
        <p:spPr>
          <a:xfrm rot="16200000" flipH="1">
            <a:off x="7404960" y="3273282"/>
            <a:ext cx="601659"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7815064" y="3354865"/>
            <a:ext cx="1059449" cy="657045"/>
            <a:chOff x="1853741" y="1952625"/>
            <a:chExt cx="1413335" cy="876262"/>
          </a:xfrm>
          <a:noFill/>
        </p:grpSpPr>
        <p:sp>
          <p:nvSpPr>
            <p:cNvPr id="70" name="矩形 69"/>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75000"/>
                    <a:lumOff val="25000"/>
                  </a:schemeClr>
                </a:solidFill>
              </a:endParaRPr>
            </a:p>
          </p:txBody>
        </p:sp>
        <p:sp>
          <p:nvSpPr>
            <p:cNvPr id="71" name="文本框 111"/>
            <p:cNvSpPr txBox="1"/>
            <p:nvPr/>
          </p:nvSpPr>
          <p:spPr>
            <a:xfrm>
              <a:off x="1853742" y="2052123"/>
              <a:ext cx="1413334" cy="67726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900" dirty="0" smtClean="0">
                  <a:solidFill>
                    <a:schemeClr val="tx1">
                      <a:lumMod val="75000"/>
                      <a:lumOff val="25000"/>
                    </a:schemeClr>
                  </a:solidFill>
                </a:rPr>
                <a:t>在</a:t>
              </a:r>
              <a:r>
                <a:rPr lang="zh-CN" altLang="en-US" sz="900" dirty="0">
                  <a:solidFill>
                    <a:schemeClr val="tx1">
                      <a:lumMod val="75000"/>
                      <a:lumOff val="25000"/>
                    </a:schemeClr>
                  </a:solidFill>
                </a:rPr>
                <a:t>这里添加你的文字</a:t>
              </a:r>
              <a:r>
                <a:rPr lang="zh-CN" altLang="en-US" sz="900" dirty="0" smtClean="0">
                  <a:solidFill>
                    <a:schemeClr val="tx1">
                      <a:lumMod val="75000"/>
                      <a:lumOff val="25000"/>
                    </a:schemeClr>
                  </a:solidFill>
                </a:rPr>
                <a:t>，</a:t>
              </a:r>
              <a:r>
                <a:rPr lang="zh-CN" altLang="en-US" sz="900" dirty="0">
                  <a:solidFill>
                    <a:schemeClr val="tx1">
                      <a:lumMod val="75000"/>
                      <a:lumOff val="25000"/>
                    </a:schemeClr>
                  </a:solidFill>
                  <a:sym typeface="Lato Light" pitchFamily="34" charset="0"/>
                </a:rPr>
                <a:t>语言描述尽量简洁生动</a:t>
              </a:r>
              <a:r>
                <a:rPr lang="zh-CN" altLang="en-US" sz="900" dirty="0">
                  <a:solidFill>
                    <a:schemeClr val="tx1">
                      <a:lumMod val="75000"/>
                      <a:lumOff val="25000"/>
                    </a:schemeClr>
                  </a:solidFill>
                </a:rPr>
                <a:t>。</a:t>
              </a:r>
            </a:p>
          </p:txBody>
        </p:sp>
      </p:grpSp>
      <p:sp>
        <p:nvSpPr>
          <p:cNvPr id="72" name="矩形 71"/>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发展愿景</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73" name="矩形 72"/>
          <p:cNvSpPr/>
          <p:nvPr/>
        </p:nvSpPr>
        <p:spPr>
          <a:xfrm>
            <a:off x="3744221" y="391765"/>
            <a:ext cx="1619867" cy="307777"/>
          </a:xfrm>
          <a:prstGeom prst="rect">
            <a:avLst/>
          </a:prstGeom>
        </p:spPr>
        <p:txBody>
          <a:bodyPr wrap="none">
            <a:spAutoFit/>
          </a:bodyPr>
          <a:lstStyle/>
          <a:p>
            <a:r>
              <a:rPr lang="en-US" altLang="zh-CN" sz="1400" dirty="0"/>
              <a:t>development vision</a:t>
            </a:r>
          </a:p>
        </p:txBody>
      </p:sp>
      <p:cxnSp>
        <p:nvCxnSpPr>
          <p:cNvPr id="74" name="直接连接符 73"/>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rotWithShape="1">
          <a:blip r:embed="rId3"/>
          <a:srcRect l="1" t="43895" r="-11007" b="-1"/>
          <a:stretch/>
        </p:blipFill>
        <p:spPr>
          <a:xfrm rot="10800000">
            <a:off x="8737600" y="0"/>
            <a:ext cx="419586" cy="5130800"/>
          </a:xfrm>
          <a:prstGeom prst="rect">
            <a:avLst/>
          </a:prstGeom>
          <a:effectLst/>
        </p:spPr>
      </p:pic>
      <p:pic>
        <p:nvPicPr>
          <p:cNvPr id="23" name="图片 22"/>
          <p:cNvPicPr>
            <a:picLocks noChangeAspect="1"/>
          </p:cNvPicPr>
          <p:nvPr/>
        </p:nvPicPr>
        <p:blipFill rotWithShape="1">
          <a:blip r:embed="rId3"/>
          <a:srcRect r="-650" b="43894"/>
          <a:stretch/>
        </p:blipFill>
        <p:spPr>
          <a:xfrm>
            <a:off x="-24844" y="1"/>
            <a:ext cx="380444" cy="5160570"/>
          </a:xfrm>
          <a:prstGeom prst="rect">
            <a:avLst/>
          </a:prstGeom>
          <a:effectLst/>
        </p:spPr>
      </p:pic>
    </p:spTree>
    <p:extLst>
      <p:ext uri="{BB962C8B-B14F-4D97-AF65-F5344CB8AC3E}">
        <p14:creationId xmlns:p14="http://schemas.microsoft.com/office/powerpoint/2010/main" val="2906861803"/>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right)">
                                          <p:cBhvr>
                                            <p:cTn id="7" dur="1000"/>
                                            <p:tgtEl>
                                              <p:spTgt spid="74"/>
                                            </p:tgtEl>
                                          </p:cBhvr>
                                        </p:animEffect>
                                      </p:childTnLst>
                                    </p:cTn>
                                  </p:par>
                                  <p:par>
                                    <p:cTn id="8" presetID="22" presetClass="entr" presetSubtype="8"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wipe(left)">
                                          <p:cBhvr>
                                            <p:cTn id="10" dur="1000"/>
                                            <p:tgtEl>
                                              <p:spTgt spid="7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14:bounceEnd="72000">
                                          <p:cBhvr additive="base">
                                            <p:cTn id="15" dur="1000" fill="hold"/>
                                            <p:tgtEl>
                                              <p:spTgt spid="72"/>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72"/>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73"/>
                                            </p:tgtEl>
                                            <p:attrNameLst>
                                              <p:attrName>style.visibility</p:attrName>
                                            </p:attrNameLst>
                                          </p:cBhvr>
                                          <p:to>
                                            <p:strVal val="visible"/>
                                          </p:to>
                                        </p:set>
                                        <p:anim calcmode="lin" valueType="num" p14:bounceEnd="72000">
                                          <p:cBhvr additive="base">
                                            <p:cTn id="20" dur="1000" fill="hold"/>
                                            <p:tgtEl>
                                              <p:spTgt spid="73"/>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73"/>
                                            </p:tgtEl>
                                            <p:attrNameLst>
                                              <p:attrName>ppt_y</p:attrName>
                                            </p:attrNameLst>
                                          </p:cBhvr>
                                          <p:tavLst>
                                            <p:tav tm="0">
                                              <p:val>
                                                <p:strVal val="#ppt_y"/>
                                              </p:val>
                                            </p:tav>
                                            <p:tav tm="100000">
                                              <p:val>
                                                <p:strVal val="#ppt_y"/>
                                              </p:val>
                                            </p:tav>
                                          </p:tavLst>
                                        </p:anim>
                                      </p:childTnLst>
                                    </p:cTn>
                                  </p:par>
                                </p:childTnLst>
                              </p:cTn>
                            </p:par>
                            <p:par>
                              <p:cTn id="22" fill="hold">
                                <p:stCondLst>
                                  <p:cond delay="3900"/>
                                </p:stCondLst>
                                <p:childTnLst>
                                  <p:par>
                                    <p:cTn id="23" presetID="2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4400"/>
                                </p:stCondLst>
                                <p:childTnLst>
                                  <p:par>
                                    <p:cTn id="27" presetID="10"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4900"/>
                                </p:stCondLst>
                                <p:childTnLst>
                                  <p:par>
                                    <p:cTn id="31" presetID="22"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childTnLst>
                              </p:cTn>
                            </p:par>
                            <p:par>
                              <p:cTn id="34" fill="hold">
                                <p:stCondLst>
                                  <p:cond delay="5400"/>
                                </p:stCondLst>
                                <p:childTnLst>
                                  <p:par>
                                    <p:cTn id="35" presetID="22" presetClass="entr" presetSubtype="8"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par>
                              <p:cTn id="38" fill="hold">
                                <p:stCondLst>
                                  <p:cond delay="5900"/>
                                </p:stCondLst>
                                <p:childTnLst>
                                  <p:par>
                                    <p:cTn id="39" presetID="10" presetClass="entr" presetSubtype="0"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childTnLst>
                              </p:cTn>
                            </p:par>
                            <p:par>
                              <p:cTn id="42" fill="hold">
                                <p:stCondLst>
                                  <p:cond delay="6400"/>
                                </p:stCondLst>
                                <p:childTnLst>
                                  <p:par>
                                    <p:cTn id="43" presetID="22" presetClass="entr" presetSubtype="1"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up)">
                                          <p:cBhvr>
                                            <p:cTn id="45" dur="500"/>
                                            <p:tgtEl>
                                              <p:spTgt spid="44"/>
                                            </p:tgtEl>
                                          </p:cBhvr>
                                        </p:animEffect>
                                      </p:childTnLst>
                                    </p:cTn>
                                  </p:par>
                                </p:childTnLst>
                              </p:cTn>
                            </p:par>
                            <p:par>
                              <p:cTn id="46" fill="hold">
                                <p:stCondLst>
                                  <p:cond delay="6900"/>
                                </p:stCondLst>
                                <p:childTnLst>
                                  <p:par>
                                    <p:cTn id="47" presetID="22" presetClass="entr" presetSubtype="8"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left)">
                                          <p:cBhvr>
                                            <p:cTn id="49" dur="500"/>
                                            <p:tgtEl>
                                              <p:spTgt spid="48"/>
                                            </p:tgtEl>
                                          </p:cBhvr>
                                        </p:animEffect>
                                      </p:childTnLst>
                                    </p:cTn>
                                  </p:par>
                                </p:childTnLst>
                              </p:cTn>
                            </p:par>
                            <p:par>
                              <p:cTn id="50" fill="hold">
                                <p:stCondLst>
                                  <p:cond delay="7400"/>
                                </p:stCondLst>
                                <p:childTnLst>
                                  <p:par>
                                    <p:cTn id="51" presetID="10" presetClass="entr" presetSubtype="0"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childTnLst>
                              </p:cTn>
                            </p:par>
                            <p:par>
                              <p:cTn id="54" fill="hold">
                                <p:stCondLst>
                                  <p:cond delay="7900"/>
                                </p:stCondLst>
                                <p:childTnLst>
                                  <p:par>
                                    <p:cTn id="55" presetID="22" presetClass="entr" presetSubtype="4"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childTnLst>
                              </p:cTn>
                            </p:par>
                            <p:par>
                              <p:cTn id="58" fill="hold">
                                <p:stCondLst>
                                  <p:cond delay="8400"/>
                                </p:stCondLst>
                                <p:childTnLst>
                                  <p:par>
                                    <p:cTn id="59" presetID="22" presetClass="entr" presetSubtype="8"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childTnLst>
                              </p:cTn>
                            </p:par>
                            <p:par>
                              <p:cTn id="62" fill="hold">
                                <p:stCondLst>
                                  <p:cond delay="8900"/>
                                </p:stCondLst>
                                <p:childTnLst>
                                  <p:par>
                                    <p:cTn id="63" presetID="10" presetClass="entr" presetSubtype="0" fill="hold"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500"/>
                                            <p:tgtEl>
                                              <p:spTgt spid="52"/>
                                            </p:tgtEl>
                                          </p:cBhvr>
                                        </p:animEffect>
                                      </p:childTnLst>
                                    </p:cTn>
                                  </p:par>
                                </p:childTnLst>
                              </p:cTn>
                            </p:par>
                            <p:par>
                              <p:cTn id="66" fill="hold">
                                <p:stCondLst>
                                  <p:cond delay="9400"/>
                                </p:stCondLst>
                                <p:childTnLst>
                                  <p:par>
                                    <p:cTn id="67" presetID="22" presetClass="entr" presetSubtype="1" fill="hold"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up)">
                                          <p:cBhvr>
                                            <p:cTn id="69" dur="500"/>
                                            <p:tgtEl>
                                              <p:spTgt spid="51"/>
                                            </p:tgtEl>
                                          </p:cBhvr>
                                        </p:animEffect>
                                      </p:childTnLst>
                                    </p:cTn>
                                  </p:par>
                                </p:childTnLst>
                              </p:cTn>
                            </p:par>
                            <p:par>
                              <p:cTn id="70" fill="hold">
                                <p:stCondLst>
                                  <p:cond delay="9900"/>
                                </p:stCondLst>
                                <p:childTnLst>
                                  <p:par>
                                    <p:cTn id="71" presetID="22" presetClass="entr" presetSubtype="8" fill="hold"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wipe(left)">
                                          <p:cBhvr>
                                            <p:cTn id="73" dur="500"/>
                                            <p:tgtEl>
                                              <p:spTgt spid="55"/>
                                            </p:tgtEl>
                                          </p:cBhvr>
                                        </p:animEffect>
                                      </p:childTnLst>
                                    </p:cTn>
                                  </p:par>
                                </p:childTnLst>
                              </p:cTn>
                            </p:par>
                            <p:par>
                              <p:cTn id="74" fill="hold">
                                <p:stCondLst>
                                  <p:cond delay="10400"/>
                                </p:stCondLst>
                                <p:childTnLst>
                                  <p:par>
                                    <p:cTn id="75" presetID="10" presetClass="entr" presetSubtype="0" fill="hold"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500"/>
                                            <p:tgtEl>
                                              <p:spTgt spid="31"/>
                                            </p:tgtEl>
                                          </p:cBhvr>
                                        </p:animEffect>
                                      </p:childTnLst>
                                    </p:cTn>
                                  </p:par>
                                </p:childTnLst>
                              </p:cTn>
                            </p:par>
                            <p:par>
                              <p:cTn id="78" fill="hold">
                                <p:stCondLst>
                                  <p:cond delay="10900"/>
                                </p:stCondLst>
                                <p:childTnLst>
                                  <p:par>
                                    <p:cTn id="79" presetID="22" presetClass="entr" presetSubtype="4" fill="hold"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ipe(down)">
                                          <p:cBhvr>
                                            <p:cTn id="81" dur="500"/>
                                            <p:tgtEl>
                                              <p:spTgt spid="30"/>
                                            </p:tgtEl>
                                          </p:cBhvr>
                                        </p:animEffect>
                                      </p:childTnLst>
                                    </p:cTn>
                                  </p:par>
                                </p:childTnLst>
                              </p:cTn>
                            </p:par>
                            <p:par>
                              <p:cTn id="82" fill="hold">
                                <p:stCondLst>
                                  <p:cond delay="11400"/>
                                </p:stCondLst>
                                <p:childTnLst>
                                  <p:par>
                                    <p:cTn id="83" presetID="22" presetClass="entr" presetSubtype="8"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wipe(left)">
                                          <p:cBhvr>
                                            <p:cTn id="85" dur="500"/>
                                            <p:tgtEl>
                                              <p:spTgt spid="34"/>
                                            </p:tgtEl>
                                          </p:cBhvr>
                                        </p:animEffect>
                                      </p:childTnLst>
                                    </p:cTn>
                                  </p:par>
                                </p:childTnLst>
                              </p:cTn>
                            </p:par>
                            <p:par>
                              <p:cTn id="86" fill="hold">
                                <p:stCondLst>
                                  <p:cond delay="11900"/>
                                </p:stCondLst>
                                <p:childTnLst>
                                  <p:par>
                                    <p:cTn id="87" presetID="10" presetClass="entr" presetSubtype="0" fill="hold" nodeType="after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fade">
                                          <p:cBhvr>
                                            <p:cTn id="89" dur="500"/>
                                            <p:tgtEl>
                                              <p:spTgt spid="59"/>
                                            </p:tgtEl>
                                          </p:cBhvr>
                                        </p:animEffect>
                                      </p:childTnLst>
                                    </p:cTn>
                                  </p:par>
                                </p:childTnLst>
                              </p:cTn>
                            </p:par>
                            <p:par>
                              <p:cTn id="90" fill="hold">
                                <p:stCondLst>
                                  <p:cond delay="12400"/>
                                </p:stCondLst>
                                <p:childTnLst>
                                  <p:par>
                                    <p:cTn id="91" presetID="22" presetClass="entr" presetSubtype="1" fill="hold" nodeType="after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up)">
                                          <p:cBhvr>
                                            <p:cTn id="93" dur="500"/>
                                            <p:tgtEl>
                                              <p:spTgt spid="58"/>
                                            </p:tgtEl>
                                          </p:cBhvr>
                                        </p:animEffect>
                                      </p:childTnLst>
                                    </p:cTn>
                                  </p:par>
                                </p:childTnLst>
                              </p:cTn>
                            </p:par>
                            <p:par>
                              <p:cTn id="94" fill="hold">
                                <p:stCondLst>
                                  <p:cond delay="12900"/>
                                </p:stCondLst>
                                <p:childTnLst>
                                  <p:par>
                                    <p:cTn id="95" presetID="22" presetClass="entr" presetSubtype="8" fill="hold" nodeType="after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wipe(left)">
                                          <p:cBhvr>
                                            <p:cTn id="97" dur="500"/>
                                            <p:tgtEl>
                                              <p:spTgt spid="62"/>
                                            </p:tgtEl>
                                          </p:cBhvr>
                                        </p:animEffect>
                                      </p:childTnLst>
                                    </p:cTn>
                                  </p:par>
                                </p:childTnLst>
                              </p:cTn>
                            </p:par>
                            <p:par>
                              <p:cTn id="98" fill="hold">
                                <p:stCondLst>
                                  <p:cond delay="13400"/>
                                </p:stCondLst>
                                <p:childTnLst>
                                  <p:par>
                                    <p:cTn id="99" presetID="10" presetClass="entr" presetSubtype="0" fill="hold" nodeType="after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500"/>
                                            <p:tgtEl>
                                              <p:spTgt spid="38"/>
                                            </p:tgtEl>
                                          </p:cBhvr>
                                        </p:animEffect>
                                      </p:childTnLst>
                                    </p:cTn>
                                  </p:par>
                                </p:childTnLst>
                              </p:cTn>
                            </p:par>
                            <p:par>
                              <p:cTn id="102" fill="hold">
                                <p:stCondLst>
                                  <p:cond delay="13900"/>
                                </p:stCondLst>
                                <p:childTnLst>
                                  <p:par>
                                    <p:cTn id="103" presetID="22" presetClass="entr" presetSubtype="4" fill="hold" nodeType="after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wipe(down)">
                                          <p:cBhvr>
                                            <p:cTn id="105" dur="500"/>
                                            <p:tgtEl>
                                              <p:spTgt spid="37"/>
                                            </p:tgtEl>
                                          </p:cBhvr>
                                        </p:animEffect>
                                      </p:childTnLst>
                                    </p:cTn>
                                  </p:par>
                                </p:childTnLst>
                              </p:cTn>
                            </p:par>
                            <p:par>
                              <p:cTn id="106" fill="hold">
                                <p:stCondLst>
                                  <p:cond delay="14400"/>
                                </p:stCondLst>
                                <p:childTnLst>
                                  <p:par>
                                    <p:cTn id="107" presetID="22" presetClass="entr" presetSubtype="8" fill="hold" nodeType="after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wipe(left)">
                                          <p:cBhvr>
                                            <p:cTn id="109" dur="500"/>
                                            <p:tgtEl>
                                              <p:spTgt spid="41"/>
                                            </p:tgtEl>
                                          </p:cBhvr>
                                        </p:animEffect>
                                      </p:childTnLst>
                                    </p:cTn>
                                  </p:par>
                                </p:childTnLst>
                              </p:cTn>
                            </p:par>
                            <p:par>
                              <p:cTn id="110" fill="hold">
                                <p:stCondLst>
                                  <p:cond delay="14900"/>
                                </p:stCondLst>
                                <p:childTnLst>
                                  <p:par>
                                    <p:cTn id="111" presetID="10" presetClass="entr" presetSubtype="0" fill="hold" nodeType="afterEffect">
                                      <p:stCondLst>
                                        <p:cond delay="0"/>
                                      </p:stCondLst>
                                      <p:childTnLst>
                                        <p:set>
                                          <p:cBhvr>
                                            <p:cTn id="112" dur="1" fill="hold">
                                              <p:stCondLst>
                                                <p:cond delay="0"/>
                                              </p:stCondLst>
                                            </p:cTn>
                                            <p:tgtEl>
                                              <p:spTgt spid="65"/>
                                            </p:tgtEl>
                                            <p:attrNameLst>
                                              <p:attrName>style.visibility</p:attrName>
                                            </p:attrNameLst>
                                          </p:cBhvr>
                                          <p:to>
                                            <p:strVal val="visible"/>
                                          </p:to>
                                        </p:set>
                                        <p:animEffect transition="in" filter="fade">
                                          <p:cBhvr>
                                            <p:cTn id="113" dur="500"/>
                                            <p:tgtEl>
                                              <p:spTgt spid="65"/>
                                            </p:tgtEl>
                                          </p:cBhvr>
                                        </p:animEffect>
                                      </p:childTnLst>
                                    </p:cTn>
                                  </p:par>
                                </p:childTnLst>
                              </p:cTn>
                            </p:par>
                            <p:par>
                              <p:cTn id="114" fill="hold">
                                <p:stCondLst>
                                  <p:cond delay="15400"/>
                                </p:stCondLst>
                                <p:childTnLst>
                                  <p:par>
                                    <p:cTn id="115" presetID="22" presetClass="entr" presetSubtype="1" fill="hold" nodeType="afterEffect">
                                      <p:stCondLst>
                                        <p:cond delay="0"/>
                                      </p:stCondLst>
                                      <p:childTnLst>
                                        <p:set>
                                          <p:cBhvr>
                                            <p:cTn id="116" dur="1" fill="hold">
                                              <p:stCondLst>
                                                <p:cond delay="0"/>
                                              </p:stCondLst>
                                            </p:cTn>
                                            <p:tgtEl>
                                              <p:spTgt spid="68"/>
                                            </p:tgtEl>
                                            <p:attrNameLst>
                                              <p:attrName>style.visibility</p:attrName>
                                            </p:attrNameLst>
                                          </p:cBhvr>
                                          <p:to>
                                            <p:strVal val="visible"/>
                                          </p:to>
                                        </p:set>
                                        <p:animEffect transition="in" filter="wipe(up)">
                                          <p:cBhvr>
                                            <p:cTn id="117" dur="500"/>
                                            <p:tgtEl>
                                              <p:spTgt spid="68"/>
                                            </p:tgtEl>
                                          </p:cBhvr>
                                        </p:animEffect>
                                      </p:childTnLst>
                                    </p:cTn>
                                  </p:par>
                                </p:childTnLst>
                              </p:cTn>
                            </p:par>
                            <p:par>
                              <p:cTn id="118" fill="hold">
                                <p:stCondLst>
                                  <p:cond delay="15900"/>
                                </p:stCondLst>
                                <p:childTnLst>
                                  <p:par>
                                    <p:cTn id="119" presetID="22" presetClass="entr" presetSubtype="8" fill="hold" nodeType="afterEffect">
                                      <p:stCondLst>
                                        <p:cond delay="0"/>
                                      </p:stCondLst>
                                      <p:childTnLst>
                                        <p:set>
                                          <p:cBhvr>
                                            <p:cTn id="120" dur="1" fill="hold">
                                              <p:stCondLst>
                                                <p:cond delay="0"/>
                                              </p:stCondLst>
                                            </p:cTn>
                                            <p:tgtEl>
                                              <p:spTgt spid="69"/>
                                            </p:tgtEl>
                                            <p:attrNameLst>
                                              <p:attrName>style.visibility</p:attrName>
                                            </p:attrNameLst>
                                          </p:cBhvr>
                                          <p:to>
                                            <p:strVal val="visible"/>
                                          </p:to>
                                        </p:set>
                                        <p:animEffect transition="in" filter="wipe(left)">
                                          <p:cBhvr>
                                            <p:cTn id="12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right)">
                                          <p:cBhvr>
                                            <p:cTn id="7" dur="1000"/>
                                            <p:tgtEl>
                                              <p:spTgt spid="74"/>
                                            </p:tgtEl>
                                          </p:cBhvr>
                                        </p:animEffect>
                                      </p:childTnLst>
                                    </p:cTn>
                                  </p:par>
                                  <p:par>
                                    <p:cTn id="8" presetID="22" presetClass="entr" presetSubtype="8"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wipe(left)">
                                          <p:cBhvr>
                                            <p:cTn id="10" dur="1000"/>
                                            <p:tgtEl>
                                              <p:spTgt spid="7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1000" fill="hold"/>
                                            <p:tgtEl>
                                              <p:spTgt spid="72"/>
                                            </p:tgtEl>
                                            <p:attrNameLst>
                                              <p:attrName>ppt_x</p:attrName>
                                            </p:attrNameLst>
                                          </p:cBhvr>
                                          <p:tavLst>
                                            <p:tav tm="0">
                                              <p:val>
                                                <p:strVal val="#ppt_x"/>
                                              </p:val>
                                            </p:tav>
                                            <p:tav tm="100000">
                                              <p:val>
                                                <p:strVal val="#ppt_x"/>
                                              </p:val>
                                            </p:tav>
                                          </p:tavLst>
                                        </p:anim>
                                        <p:anim calcmode="lin" valueType="num">
                                          <p:cBhvr additive="base">
                                            <p:cTn id="16" dur="1000" fill="hold"/>
                                            <p:tgtEl>
                                              <p:spTgt spid="72"/>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1000" fill="hold"/>
                                            <p:tgtEl>
                                              <p:spTgt spid="73"/>
                                            </p:tgtEl>
                                            <p:attrNameLst>
                                              <p:attrName>ppt_x</p:attrName>
                                            </p:attrNameLst>
                                          </p:cBhvr>
                                          <p:tavLst>
                                            <p:tav tm="0">
                                              <p:val>
                                                <p:strVal val="1+#ppt_w/2"/>
                                              </p:val>
                                            </p:tav>
                                            <p:tav tm="100000">
                                              <p:val>
                                                <p:strVal val="#ppt_x"/>
                                              </p:val>
                                            </p:tav>
                                          </p:tavLst>
                                        </p:anim>
                                        <p:anim calcmode="lin" valueType="num">
                                          <p:cBhvr additive="base">
                                            <p:cTn id="21" dur="1000" fill="hold"/>
                                            <p:tgtEl>
                                              <p:spTgt spid="73"/>
                                            </p:tgtEl>
                                            <p:attrNameLst>
                                              <p:attrName>ppt_y</p:attrName>
                                            </p:attrNameLst>
                                          </p:cBhvr>
                                          <p:tavLst>
                                            <p:tav tm="0">
                                              <p:val>
                                                <p:strVal val="#ppt_y"/>
                                              </p:val>
                                            </p:tav>
                                            <p:tav tm="100000">
                                              <p:val>
                                                <p:strVal val="#ppt_y"/>
                                              </p:val>
                                            </p:tav>
                                          </p:tavLst>
                                        </p:anim>
                                      </p:childTnLst>
                                    </p:cTn>
                                  </p:par>
                                </p:childTnLst>
                              </p:cTn>
                            </p:par>
                            <p:par>
                              <p:cTn id="22" fill="hold">
                                <p:stCondLst>
                                  <p:cond delay="3900"/>
                                </p:stCondLst>
                                <p:childTnLst>
                                  <p:par>
                                    <p:cTn id="23" presetID="2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4400"/>
                                </p:stCondLst>
                                <p:childTnLst>
                                  <p:par>
                                    <p:cTn id="27" presetID="10"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4900"/>
                                </p:stCondLst>
                                <p:childTnLst>
                                  <p:par>
                                    <p:cTn id="31" presetID="22"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childTnLst>
                              </p:cTn>
                            </p:par>
                            <p:par>
                              <p:cTn id="34" fill="hold">
                                <p:stCondLst>
                                  <p:cond delay="5400"/>
                                </p:stCondLst>
                                <p:childTnLst>
                                  <p:par>
                                    <p:cTn id="35" presetID="22" presetClass="entr" presetSubtype="8"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par>
                              <p:cTn id="38" fill="hold">
                                <p:stCondLst>
                                  <p:cond delay="5900"/>
                                </p:stCondLst>
                                <p:childTnLst>
                                  <p:par>
                                    <p:cTn id="39" presetID="10" presetClass="entr" presetSubtype="0"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childTnLst>
                              </p:cTn>
                            </p:par>
                            <p:par>
                              <p:cTn id="42" fill="hold">
                                <p:stCondLst>
                                  <p:cond delay="6400"/>
                                </p:stCondLst>
                                <p:childTnLst>
                                  <p:par>
                                    <p:cTn id="43" presetID="22" presetClass="entr" presetSubtype="1"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up)">
                                          <p:cBhvr>
                                            <p:cTn id="45" dur="500"/>
                                            <p:tgtEl>
                                              <p:spTgt spid="44"/>
                                            </p:tgtEl>
                                          </p:cBhvr>
                                        </p:animEffect>
                                      </p:childTnLst>
                                    </p:cTn>
                                  </p:par>
                                </p:childTnLst>
                              </p:cTn>
                            </p:par>
                            <p:par>
                              <p:cTn id="46" fill="hold">
                                <p:stCondLst>
                                  <p:cond delay="6900"/>
                                </p:stCondLst>
                                <p:childTnLst>
                                  <p:par>
                                    <p:cTn id="47" presetID="22" presetClass="entr" presetSubtype="8"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left)">
                                          <p:cBhvr>
                                            <p:cTn id="49" dur="500"/>
                                            <p:tgtEl>
                                              <p:spTgt spid="48"/>
                                            </p:tgtEl>
                                          </p:cBhvr>
                                        </p:animEffect>
                                      </p:childTnLst>
                                    </p:cTn>
                                  </p:par>
                                </p:childTnLst>
                              </p:cTn>
                            </p:par>
                            <p:par>
                              <p:cTn id="50" fill="hold">
                                <p:stCondLst>
                                  <p:cond delay="7400"/>
                                </p:stCondLst>
                                <p:childTnLst>
                                  <p:par>
                                    <p:cTn id="51" presetID="10" presetClass="entr" presetSubtype="0"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childTnLst>
                              </p:cTn>
                            </p:par>
                            <p:par>
                              <p:cTn id="54" fill="hold">
                                <p:stCondLst>
                                  <p:cond delay="7900"/>
                                </p:stCondLst>
                                <p:childTnLst>
                                  <p:par>
                                    <p:cTn id="55" presetID="22" presetClass="entr" presetSubtype="4"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childTnLst>
                              </p:cTn>
                            </p:par>
                            <p:par>
                              <p:cTn id="58" fill="hold">
                                <p:stCondLst>
                                  <p:cond delay="8400"/>
                                </p:stCondLst>
                                <p:childTnLst>
                                  <p:par>
                                    <p:cTn id="59" presetID="22" presetClass="entr" presetSubtype="8"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childTnLst>
                              </p:cTn>
                            </p:par>
                            <p:par>
                              <p:cTn id="62" fill="hold">
                                <p:stCondLst>
                                  <p:cond delay="8900"/>
                                </p:stCondLst>
                                <p:childTnLst>
                                  <p:par>
                                    <p:cTn id="63" presetID="10" presetClass="entr" presetSubtype="0" fill="hold"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500"/>
                                            <p:tgtEl>
                                              <p:spTgt spid="52"/>
                                            </p:tgtEl>
                                          </p:cBhvr>
                                        </p:animEffect>
                                      </p:childTnLst>
                                    </p:cTn>
                                  </p:par>
                                </p:childTnLst>
                              </p:cTn>
                            </p:par>
                            <p:par>
                              <p:cTn id="66" fill="hold">
                                <p:stCondLst>
                                  <p:cond delay="9400"/>
                                </p:stCondLst>
                                <p:childTnLst>
                                  <p:par>
                                    <p:cTn id="67" presetID="22" presetClass="entr" presetSubtype="1" fill="hold"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up)">
                                          <p:cBhvr>
                                            <p:cTn id="69" dur="500"/>
                                            <p:tgtEl>
                                              <p:spTgt spid="51"/>
                                            </p:tgtEl>
                                          </p:cBhvr>
                                        </p:animEffect>
                                      </p:childTnLst>
                                    </p:cTn>
                                  </p:par>
                                </p:childTnLst>
                              </p:cTn>
                            </p:par>
                            <p:par>
                              <p:cTn id="70" fill="hold">
                                <p:stCondLst>
                                  <p:cond delay="9900"/>
                                </p:stCondLst>
                                <p:childTnLst>
                                  <p:par>
                                    <p:cTn id="71" presetID="22" presetClass="entr" presetSubtype="8" fill="hold"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wipe(left)">
                                          <p:cBhvr>
                                            <p:cTn id="73" dur="500"/>
                                            <p:tgtEl>
                                              <p:spTgt spid="55"/>
                                            </p:tgtEl>
                                          </p:cBhvr>
                                        </p:animEffect>
                                      </p:childTnLst>
                                    </p:cTn>
                                  </p:par>
                                </p:childTnLst>
                              </p:cTn>
                            </p:par>
                            <p:par>
                              <p:cTn id="74" fill="hold">
                                <p:stCondLst>
                                  <p:cond delay="10400"/>
                                </p:stCondLst>
                                <p:childTnLst>
                                  <p:par>
                                    <p:cTn id="75" presetID="10" presetClass="entr" presetSubtype="0" fill="hold"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500"/>
                                            <p:tgtEl>
                                              <p:spTgt spid="31"/>
                                            </p:tgtEl>
                                          </p:cBhvr>
                                        </p:animEffect>
                                      </p:childTnLst>
                                    </p:cTn>
                                  </p:par>
                                </p:childTnLst>
                              </p:cTn>
                            </p:par>
                            <p:par>
                              <p:cTn id="78" fill="hold">
                                <p:stCondLst>
                                  <p:cond delay="10900"/>
                                </p:stCondLst>
                                <p:childTnLst>
                                  <p:par>
                                    <p:cTn id="79" presetID="22" presetClass="entr" presetSubtype="4" fill="hold"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ipe(down)">
                                          <p:cBhvr>
                                            <p:cTn id="81" dur="500"/>
                                            <p:tgtEl>
                                              <p:spTgt spid="30"/>
                                            </p:tgtEl>
                                          </p:cBhvr>
                                        </p:animEffect>
                                      </p:childTnLst>
                                    </p:cTn>
                                  </p:par>
                                </p:childTnLst>
                              </p:cTn>
                            </p:par>
                            <p:par>
                              <p:cTn id="82" fill="hold">
                                <p:stCondLst>
                                  <p:cond delay="11400"/>
                                </p:stCondLst>
                                <p:childTnLst>
                                  <p:par>
                                    <p:cTn id="83" presetID="22" presetClass="entr" presetSubtype="8"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wipe(left)">
                                          <p:cBhvr>
                                            <p:cTn id="85" dur="500"/>
                                            <p:tgtEl>
                                              <p:spTgt spid="34"/>
                                            </p:tgtEl>
                                          </p:cBhvr>
                                        </p:animEffect>
                                      </p:childTnLst>
                                    </p:cTn>
                                  </p:par>
                                </p:childTnLst>
                              </p:cTn>
                            </p:par>
                            <p:par>
                              <p:cTn id="86" fill="hold">
                                <p:stCondLst>
                                  <p:cond delay="11900"/>
                                </p:stCondLst>
                                <p:childTnLst>
                                  <p:par>
                                    <p:cTn id="87" presetID="10" presetClass="entr" presetSubtype="0" fill="hold" nodeType="after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fade">
                                          <p:cBhvr>
                                            <p:cTn id="89" dur="500"/>
                                            <p:tgtEl>
                                              <p:spTgt spid="59"/>
                                            </p:tgtEl>
                                          </p:cBhvr>
                                        </p:animEffect>
                                      </p:childTnLst>
                                    </p:cTn>
                                  </p:par>
                                </p:childTnLst>
                              </p:cTn>
                            </p:par>
                            <p:par>
                              <p:cTn id="90" fill="hold">
                                <p:stCondLst>
                                  <p:cond delay="12400"/>
                                </p:stCondLst>
                                <p:childTnLst>
                                  <p:par>
                                    <p:cTn id="91" presetID="22" presetClass="entr" presetSubtype="1" fill="hold" nodeType="after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up)">
                                          <p:cBhvr>
                                            <p:cTn id="93" dur="500"/>
                                            <p:tgtEl>
                                              <p:spTgt spid="58"/>
                                            </p:tgtEl>
                                          </p:cBhvr>
                                        </p:animEffect>
                                      </p:childTnLst>
                                    </p:cTn>
                                  </p:par>
                                </p:childTnLst>
                              </p:cTn>
                            </p:par>
                            <p:par>
                              <p:cTn id="94" fill="hold">
                                <p:stCondLst>
                                  <p:cond delay="12900"/>
                                </p:stCondLst>
                                <p:childTnLst>
                                  <p:par>
                                    <p:cTn id="95" presetID="22" presetClass="entr" presetSubtype="8" fill="hold" nodeType="after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wipe(left)">
                                          <p:cBhvr>
                                            <p:cTn id="97" dur="500"/>
                                            <p:tgtEl>
                                              <p:spTgt spid="62"/>
                                            </p:tgtEl>
                                          </p:cBhvr>
                                        </p:animEffect>
                                      </p:childTnLst>
                                    </p:cTn>
                                  </p:par>
                                </p:childTnLst>
                              </p:cTn>
                            </p:par>
                            <p:par>
                              <p:cTn id="98" fill="hold">
                                <p:stCondLst>
                                  <p:cond delay="13400"/>
                                </p:stCondLst>
                                <p:childTnLst>
                                  <p:par>
                                    <p:cTn id="99" presetID="10" presetClass="entr" presetSubtype="0" fill="hold" nodeType="after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500"/>
                                            <p:tgtEl>
                                              <p:spTgt spid="38"/>
                                            </p:tgtEl>
                                          </p:cBhvr>
                                        </p:animEffect>
                                      </p:childTnLst>
                                    </p:cTn>
                                  </p:par>
                                </p:childTnLst>
                              </p:cTn>
                            </p:par>
                            <p:par>
                              <p:cTn id="102" fill="hold">
                                <p:stCondLst>
                                  <p:cond delay="13900"/>
                                </p:stCondLst>
                                <p:childTnLst>
                                  <p:par>
                                    <p:cTn id="103" presetID="22" presetClass="entr" presetSubtype="4" fill="hold" nodeType="after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wipe(down)">
                                          <p:cBhvr>
                                            <p:cTn id="105" dur="500"/>
                                            <p:tgtEl>
                                              <p:spTgt spid="37"/>
                                            </p:tgtEl>
                                          </p:cBhvr>
                                        </p:animEffect>
                                      </p:childTnLst>
                                    </p:cTn>
                                  </p:par>
                                </p:childTnLst>
                              </p:cTn>
                            </p:par>
                            <p:par>
                              <p:cTn id="106" fill="hold">
                                <p:stCondLst>
                                  <p:cond delay="14400"/>
                                </p:stCondLst>
                                <p:childTnLst>
                                  <p:par>
                                    <p:cTn id="107" presetID="22" presetClass="entr" presetSubtype="8" fill="hold" nodeType="after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wipe(left)">
                                          <p:cBhvr>
                                            <p:cTn id="109" dur="500"/>
                                            <p:tgtEl>
                                              <p:spTgt spid="41"/>
                                            </p:tgtEl>
                                          </p:cBhvr>
                                        </p:animEffect>
                                      </p:childTnLst>
                                    </p:cTn>
                                  </p:par>
                                </p:childTnLst>
                              </p:cTn>
                            </p:par>
                            <p:par>
                              <p:cTn id="110" fill="hold">
                                <p:stCondLst>
                                  <p:cond delay="14900"/>
                                </p:stCondLst>
                                <p:childTnLst>
                                  <p:par>
                                    <p:cTn id="111" presetID="10" presetClass="entr" presetSubtype="0" fill="hold" nodeType="afterEffect">
                                      <p:stCondLst>
                                        <p:cond delay="0"/>
                                      </p:stCondLst>
                                      <p:childTnLst>
                                        <p:set>
                                          <p:cBhvr>
                                            <p:cTn id="112" dur="1" fill="hold">
                                              <p:stCondLst>
                                                <p:cond delay="0"/>
                                              </p:stCondLst>
                                            </p:cTn>
                                            <p:tgtEl>
                                              <p:spTgt spid="65"/>
                                            </p:tgtEl>
                                            <p:attrNameLst>
                                              <p:attrName>style.visibility</p:attrName>
                                            </p:attrNameLst>
                                          </p:cBhvr>
                                          <p:to>
                                            <p:strVal val="visible"/>
                                          </p:to>
                                        </p:set>
                                        <p:animEffect transition="in" filter="fade">
                                          <p:cBhvr>
                                            <p:cTn id="113" dur="500"/>
                                            <p:tgtEl>
                                              <p:spTgt spid="65"/>
                                            </p:tgtEl>
                                          </p:cBhvr>
                                        </p:animEffect>
                                      </p:childTnLst>
                                    </p:cTn>
                                  </p:par>
                                </p:childTnLst>
                              </p:cTn>
                            </p:par>
                            <p:par>
                              <p:cTn id="114" fill="hold">
                                <p:stCondLst>
                                  <p:cond delay="15400"/>
                                </p:stCondLst>
                                <p:childTnLst>
                                  <p:par>
                                    <p:cTn id="115" presetID="22" presetClass="entr" presetSubtype="1" fill="hold" nodeType="afterEffect">
                                      <p:stCondLst>
                                        <p:cond delay="0"/>
                                      </p:stCondLst>
                                      <p:childTnLst>
                                        <p:set>
                                          <p:cBhvr>
                                            <p:cTn id="116" dur="1" fill="hold">
                                              <p:stCondLst>
                                                <p:cond delay="0"/>
                                              </p:stCondLst>
                                            </p:cTn>
                                            <p:tgtEl>
                                              <p:spTgt spid="68"/>
                                            </p:tgtEl>
                                            <p:attrNameLst>
                                              <p:attrName>style.visibility</p:attrName>
                                            </p:attrNameLst>
                                          </p:cBhvr>
                                          <p:to>
                                            <p:strVal val="visible"/>
                                          </p:to>
                                        </p:set>
                                        <p:animEffect transition="in" filter="wipe(up)">
                                          <p:cBhvr>
                                            <p:cTn id="117" dur="500"/>
                                            <p:tgtEl>
                                              <p:spTgt spid="68"/>
                                            </p:tgtEl>
                                          </p:cBhvr>
                                        </p:animEffect>
                                      </p:childTnLst>
                                    </p:cTn>
                                  </p:par>
                                </p:childTnLst>
                              </p:cTn>
                            </p:par>
                            <p:par>
                              <p:cTn id="118" fill="hold">
                                <p:stCondLst>
                                  <p:cond delay="15900"/>
                                </p:stCondLst>
                                <p:childTnLst>
                                  <p:par>
                                    <p:cTn id="119" presetID="22" presetClass="entr" presetSubtype="8" fill="hold" nodeType="afterEffect">
                                      <p:stCondLst>
                                        <p:cond delay="0"/>
                                      </p:stCondLst>
                                      <p:childTnLst>
                                        <p:set>
                                          <p:cBhvr>
                                            <p:cTn id="120" dur="1" fill="hold">
                                              <p:stCondLst>
                                                <p:cond delay="0"/>
                                              </p:stCondLst>
                                            </p:cTn>
                                            <p:tgtEl>
                                              <p:spTgt spid="69"/>
                                            </p:tgtEl>
                                            <p:attrNameLst>
                                              <p:attrName>style.visibility</p:attrName>
                                            </p:attrNameLst>
                                          </p:cBhvr>
                                          <p:to>
                                            <p:strVal val="visible"/>
                                          </p:to>
                                        </p:set>
                                        <p:animEffect transition="in" filter="wipe(left)">
                                          <p:cBhvr>
                                            <p:cTn id="12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80625"/>
            <a:ext cx="9143996" cy="2592616"/>
          </a:xfrm>
          <a:prstGeom prst="rect">
            <a:avLst/>
          </a:prstGeom>
        </p:spPr>
      </p:pic>
      <p:sp>
        <p:nvSpPr>
          <p:cNvPr id="5" name="Rectangle 25"/>
          <p:cNvSpPr/>
          <p:nvPr/>
        </p:nvSpPr>
        <p:spPr>
          <a:xfrm>
            <a:off x="-1" y="2460215"/>
            <a:ext cx="9143997" cy="351261"/>
          </a:xfrm>
          <a:prstGeom prst="rect">
            <a:avLst/>
          </a:prstGeom>
          <a:solidFill>
            <a:srgbClr val="F18D1B"/>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grpSp>
        <p:nvGrpSpPr>
          <p:cNvPr id="6" name="组合 5"/>
          <p:cNvGrpSpPr/>
          <p:nvPr/>
        </p:nvGrpSpPr>
        <p:grpSpPr>
          <a:xfrm>
            <a:off x="3883482" y="2076138"/>
            <a:ext cx="1377032" cy="1377032"/>
            <a:chOff x="3883482" y="2076138"/>
            <a:chExt cx="1377032" cy="1377032"/>
          </a:xfrm>
        </p:grpSpPr>
        <p:sp>
          <p:nvSpPr>
            <p:cNvPr id="7" name="Chord 38"/>
            <p:cNvSpPr/>
            <p:nvPr/>
          </p:nvSpPr>
          <p:spPr>
            <a:xfrm rot="18000000">
              <a:off x="3883482" y="2076138"/>
              <a:ext cx="1377032" cy="1377032"/>
            </a:xfrm>
            <a:prstGeom prst="chord">
              <a:avLst>
                <a:gd name="adj1" fmla="val 3653910"/>
                <a:gd name="adj2" fmla="val 14343087"/>
              </a:avLst>
            </a:prstGeom>
            <a:solidFill>
              <a:srgbClr val="F18D1B"/>
            </a:solidFill>
            <a:ln w="12700" cap="flat" cmpd="sng" algn="ctr">
              <a:noFill/>
              <a:prstDash val="solid"/>
              <a:miter lim="800000"/>
            </a:ln>
            <a:effectLst/>
          </p:spPr>
          <p:txBody>
            <a:bodyPr lIns="82296" tIns="41148" rIns="82296" bIns="4114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297F9D"/>
                </a:solidFill>
                <a:effectLst/>
                <a:uLnTx/>
                <a:uFillTx/>
                <a:latin typeface="Calibri"/>
                <a:ea typeface="+mn-ea"/>
                <a:cs typeface="+mn-cs"/>
              </a:endParaRPr>
            </a:p>
          </p:txBody>
        </p:sp>
        <p:sp>
          <p:nvSpPr>
            <p:cNvPr id="8" name="稻壳儿小白白(http://dwz.cn/Wu2UP)"/>
            <p:cNvSpPr>
              <a:spLocks noEditPoints="1"/>
            </p:cNvSpPr>
            <p:nvPr/>
          </p:nvSpPr>
          <p:spPr bwMode="auto">
            <a:xfrm>
              <a:off x="4329136" y="2648983"/>
              <a:ext cx="485721" cy="496514"/>
            </a:xfrm>
            <a:custGeom>
              <a:avLst/>
              <a:gdLst>
                <a:gd name="T0" fmla="*/ 0 w 44"/>
                <a:gd name="T1" fmla="*/ 194733 h 45"/>
                <a:gd name="T2" fmla="*/ 0 w 44"/>
                <a:gd name="T3" fmla="*/ 188242 h 45"/>
                <a:gd name="T4" fmla="*/ 64943 w 44"/>
                <a:gd name="T5" fmla="*/ 188242 h 45"/>
                <a:gd name="T6" fmla="*/ 136381 w 44"/>
                <a:gd name="T7" fmla="*/ 90876 h 45"/>
                <a:gd name="T8" fmla="*/ 77932 w 44"/>
                <a:gd name="T9" fmla="*/ 38947 h 45"/>
                <a:gd name="T10" fmla="*/ 38966 w 44"/>
                <a:gd name="T11" fmla="*/ 64911 h 45"/>
                <a:gd name="T12" fmla="*/ 38966 w 44"/>
                <a:gd name="T13" fmla="*/ 90876 h 45"/>
                <a:gd name="T14" fmla="*/ 84426 w 44"/>
                <a:gd name="T15" fmla="*/ 181751 h 45"/>
                <a:gd name="T16" fmla="*/ 12989 w 44"/>
                <a:gd name="T17" fmla="*/ 116840 h 45"/>
                <a:gd name="T18" fmla="*/ 12989 w 44"/>
                <a:gd name="T19" fmla="*/ 45438 h 45"/>
                <a:gd name="T20" fmla="*/ 77932 w 44"/>
                <a:gd name="T21" fmla="*/ 6491 h 45"/>
                <a:gd name="T22" fmla="*/ 168852 w 44"/>
                <a:gd name="T23" fmla="*/ 77893 h 45"/>
                <a:gd name="T24" fmla="*/ 136381 w 44"/>
                <a:gd name="T25" fmla="*/ 90876 h 45"/>
                <a:gd name="T26" fmla="*/ 25977 w 44"/>
                <a:gd name="T27" fmla="*/ 266136 h 45"/>
                <a:gd name="T28" fmla="*/ 19483 w 44"/>
                <a:gd name="T29" fmla="*/ 259644 h 45"/>
                <a:gd name="T30" fmla="*/ 71438 w 44"/>
                <a:gd name="T31" fmla="*/ 214207 h 45"/>
                <a:gd name="T32" fmla="*/ 32472 w 44"/>
                <a:gd name="T33" fmla="*/ 266136 h 45"/>
                <a:gd name="T34" fmla="*/ 97415 w 44"/>
                <a:gd name="T35" fmla="*/ 292100 h 45"/>
                <a:gd name="T36" fmla="*/ 90920 w 44"/>
                <a:gd name="T37" fmla="*/ 227189 h 45"/>
                <a:gd name="T38" fmla="*/ 103909 w 44"/>
                <a:gd name="T39" fmla="*/ 227189 h 45"/>
                <a:gd name="T40" fmla="*/ 266267 w 44"/>
                <a:gd name="T41" fmla="*/ 246662 h 45"/>
                <a:gd name="T42" fmla="*/ 207818 w 44"/>
                <a:gd name="T43" fmla="*/ 285609 h 45"/>
                <a:gd name="T44" fmla="*/ 116898 w 44"/>
                <a:gd name="T45" fmla="*/ 214207 h 45"/>
                <a:gd name="T46" fmla="*/ 149369 w 44"/>
                <a:gd name="T47" fmla="*/ 201224 h 45"/>
                <a:gd name="T48" fmla="*/ 220807 w 44"/>
                <a:gd name="T49" fmla="*/ 253153 h 45"/>
                <a:gd name="T50" fmla="*/ 253278 w 44"/>
                <a:gd name="T51" fmla="*/ 214207 h 45"/>
                <a:gd name="T52" fmla="*/ 201324 w 44"/>
                <a:gd name="T53" fmla="*/ 155787 h 45"/>
                <a:gd name="T54" fmla="*/ 214313 w 44"/>
                <a:gd name="T55" fmla="*/ 116840 h 45"/>
                <a:gd name="T56" fmla="*/ 285750 w 44"/>
                <a:gd name="T57" fmla="*/ 214207 h 45"/>
                <a:gd name="T58" fmla="*/ 194830 w 44"/>
                <a:gd name="T59" fmla="*/ 64911 h 45"/>
                <a:gd name="T60" fmla="*/ 181841 w 44"/>
                <a:gd name="T61" fmla="*/ 64911 h 45"/>
                <a:gd name="T62" fmla="*/ 188335 w 44"/>
                <a:gd name="T63" fmla="*/ 0 h 45"/>
                <a:gd name="T64" fmla="*/ 194830 w 44"/>
                <a:gd name="T65" fmla="*/ 64911 h 45"/>
                <a:gd name="T66" fmla="*/ 214313 w 44"/>
                <a:gd name="T67" fmla="*/ 77893 h 45"/>
                <a:gd name="T68" fmla="*/ 207818 w 44"/>
                <a:gd name="T69" fmla="*/ 71402 h 45"/>
                <a:gd name="T70" fmla="*/ 266267 w 44"/>
                <a:gd name="T71" fmla="*/ 25964 h 45"/>
                <a:gd name="T72" fmla="*/ 220807 w 44"/>
                <a:gd name="T73" fmla="*/ 77893 h 45"/>
                <a:gd name="T74" fmla="*/ 227301 w 44"/>
                <a:gd name="T75" fmla="*/ 110349 h 45"/>
                <a:gd name="T76" fmla="*/ 227301 w 44"/>
                <a:gd name="T77" fmla="*/ 97367 h 45"/>
                <a:gd name="T78" fmla="*/ 285750 w 44"/>
                <a:gd name="T79" fmla="*/ 103858 h 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4" h="45">
                  <a:moveTo>
                    <a:pt x="9" y="30"/>
                  </a:moveTo>
                  <a:cubicBezTo>
                    <a:pt x="0" y="30"/>
                    <a:pt x="0" y="30"/>
                    <a:pt x="0" y="30"/>
                  </a:cubicBezTo>
                  <a:cubicBezTo>
                    <a:pt x="0" y="30"/>
                    <a:pt x="0" y="30"/>
                    <a:pt x="0" y="29"/>
                  </a:cubicBezTo>
                  <a:cubicBezTo>
                    <a:pt x="0" y="29"/>
                    <a:pt x="0" y="29"/>
                    <a:pt x="0" y="29"/>
                  </a:cubicBezTo>
                  <a:cubicBezTo>
                    <a:pt x="9" y="29"/>
                    <a:pt x="9" y="29"/>
                    <a:pt x="9" y="29"/>
                  </a:cubicBezTo>
                  <a:cubicBezTo>
                    <a:pt x="10" y="29"/>
                    <a:pt x="10" y="29"/>
                    <a:pt x="10" y="29"/>
                  </a:cubicBezTo>
                  <a:cubicBezTo>
                    <a:pt x="10" y="30"/>
                    <a:pt x="10" y="30"/>
                    <a:pt x="9" y="30"/>
                  </a:cubicBezTo>
                  <a:close/>
                  <a:moveTo>
                    <a:pt x="21" y="14"/>
                  </a:moveTo>
                  <a:cubicBezTo>
                    <a:pt x="14" y="7"/>
                    <a:pt x="14" y="7"/>
                    <a:pt x="14" y="7"/>
                  </a:cubicBezTo>
                  <a:cubicBezTo>
                    <a:pt x="13" y="6"/>
                    <a:pt x="12" y="6"/>
                    <a:pt x="12" y="6"/>
                  </a:cubicBezTo>
                  <a:cubicBezTo>
                    <a:pt x="11" y="6"/>
                    <a:pt x="10" y="6"/>
                    <a:pt x="10" y="7"/>
                  </a:cubicBezTo>
                  <a:cubicBezTo>
                    <a:pt x="6" y="10"/>
                    <a:pt x="6" y="10"/>
                    <a:pt x="6" y="10"/>
                  </a:cubicBezTo>
                  <a:cubicBezTo>
                    <a:pt x="5" y="11"/>
                    <a:pt x="5" y="12"/>
                    <a:pt x="5" y="12"/>
                  </a:cubicBezTo>
                  <a:cubicBezTo>
                    <a:pt x="5" y="13"/>
                    <a:pt x="5" y="14"/>
                    <a:pt x="6" y="14"/>
                  </a:cubicBezTo>
                  <a:cubicBezTo>
                    <a:pt x="13" y="21"/>
                    <a:pt x="13" y="21"/>
                    <a:pt x="13" y="21"/>
                  </a:cubicBezTo>
                  <a:cubicBezTo>
                    <a:pt x="13" y="28"/>
                    <a:pt x="13" y="28"/>
                    <a:pt x="13" y="28"/>
                  </a:cubicBezTo>
                  <a:cubicBezTo>
                    <a:pt x="12" y="28"/>
                    <a:pt x="12" y="27"/>
                    <a:pt x="11" y="27"/>
                  </a:cubicBezTo>
                  <a:cubicBezTo>
                    <a:pt x="2" y="18"/>
                    <a:pt x="2" y="18"/>
                    <a:pt x="2" y="18"/>
                  </a:cubicBezTo>
                  <a:cubicBezTo>
                    <a:pt x="1" y="16"/>
                    <a:pt x="0" y="14"/>
                    <a:pt x="0" y="12"/>
                  </a:cubicBezTo>
                  <a:cubicBezTo>
                    <a:pt x="0" y="10"/>
                    <a:pt x="1" y="8"/>
                    <a:pt x="2" y="7"/>
                  </a:cubicBezTo>
                  <a:cubicBezTo>
                    <a:pt x="6" y="3"/>
                    <a:pt x="6" y="3"/>
                    <a:pt x="6" y="3"/>
                  </a:cubicBezTo>
                  <a:cubicBezTo>
                    <a:pt x="8" y="1"/>
                    <a:pt x="10" y="1"/>
                    <a:pt x="12" y="1"/>
                  </a:cubicBezTo>
                  <a:cubicBezTo>
                    <a:pt x="14" y="1"/>
                    <a:pt x="16" y="1"/>
                    <a:pt x="17" y="3"/>
                  </a:cubicBezTo>
                  <a:cubicBezTo>
                    <a:pt x="26" y="12"/>
                    <a:pt x="26" y="12"/>
                    <a:pt x="26" y="12"/>
                  </a:cubicBezTo>
                  <a:cubicBezTo>
                    <a:pt x="27" y="12"/>
                    <a:pt x="27" y="13"/>
                    <a:pt x="27" y="13"/>
                  </a:cubicBezTo>
                  <a:lnTo>
                    <a:pt x="21" y="14"/>
                  </a:lnTo>
                  <a:close/>
                  <a:moveTo>
                    <a:pt x="5" y="41"/>
                  </a:moveTo>
                  <a:cubicBezTo>
                    <a:pt x="4" y="41"/>
                    <a:pt x="4" y="41"/>
                    <a:pt x="4" y="41"/>
                  </a:cubicBezTo>
                  <a:cubicBezTo>
                    <a:pt x="4" y="41"/>
                    <a:pt x="3" y="41"/>
                    <a:pt x="3" y="41"/>
                  </a:cubicBezTo>
                  <a:cubicBezTo>
                    <a:pt x="3" y="41"/>
                    <a:pt x="3" y="40"/>
                    <a:pt x="3" y="40"/>
                  </a:cubicBezTo>
                  <a:cubicBezTo>
                    <a:pt x="10" y="33"/>
                    <a:pt x="10" y="33"/>
                    <a:pt x="10" y="33"/>
                  </a:cubicBezTo>
                  <a:cubicBezTo>
                    <a:pt x="10" y="33"/>
                    <a:pt x="11" y="33"/>
                    <a:pt x="11" y="33"/>
                  </a:cubicBezTo>
                  <a:cubicBezTo>
                    <a:pt x="12" y="33"/>
                    <a:pt x="12" y="34"/>
                    <a:pt x="11" y="34"/>
                  </a:cubicBezTo>
                  <a:lnTo>
                    <a:pt x="5" y="41"/>
                  </a:lnTo>
                  <a:close/>
                  <a:moveTo>
                    <a:pt x="16" y="44"/>
                  </a:moveTo>
                  <a:cubicBezTo>
                    <a:pt x="16" y="44"/>
                    <a:pt x="16" y="45"/>
                    <a:pt x="15" y="45"/>
                  </a:cubicBezTo>
                  <a:cubicBezTo>
                    <a:pt x="15" y="45"/>
                    <a:pt x="14" y="44"/>
                    <a:pt x="14" y="44"/>
                  </a:cubicBezTo>
                  <a:cubicBezTo>
                    <a:pt x="14" y="35"/>
                    <a:pt x="14" y="35"/>
                    <a:pt x="14" y="35"/>
                  </a:cubicBezTo>
                  <a:cubicBezTo>
                    <a:pt x="14" y="35"/>
                    <a:pt x="15" y="35"/>
                    <a:pt x="15" y="35"/>
                  </a:cubicBezTo>
                  <a:cubicBezTo>
                    <a:pt x="16" y="35"/>
                    <a:pt x="16" y="35"/>
                    <a:pt x="16" y="35"/>
                  </a:cubicBezTo>
                  <a:lnTo>
                    <a:pt x="16" y="44"/>
                  </a:lnTo>
                  <a:close/>
                  <a:moveTo>
                    <a:pt x="41" y="38"/>
                  </a:moveTo>
                  <a:cubicBezTo>
                    <a:pt x="38" y="42"/>
                    <a:pt x="38" y="42"/>
                    <a:pt x="38" y="42"/>
                  </a:cubicBezTo>
                  <a:cubicBezTo>
                    <a:pt x="36" y="44"/>
                    <a:pt x="34" y="44"/>
                    <a:pt x="32" y="44"/>
                  </a:cubicBezTo>
                  <a:cubicBezTo>
                    <a:pt x="30" y="44"/>
                    <a:pt x="28" y="44"/>
                    <a:pt x="27" y="42"/>
                  </a:cubicBezTo>
                  <a:cubicBezTo>
                    <a:pt x="18" y="33"/>
                    <a:pt x="18" y="33"/>
                    <a:pt x="18" y="33"/>
                  </a:cubicBezTo>
                  <a:cubicBezTo>
                    <a:pt x="17" y="33"/>
                    <a:pt x="17" y="32"/>
                    <a:pt x="17" y="32"/>
                  </a:cubicBezTo>
                  <a:cubicBezTo>
                    <a:pt x="23" y="31"/>
                    <a:pt x="23" y="31"/>
                    <a:pt x="23" y="31"/>
                  </a:cubicBezTo>
                  <a:cubicBezTo>
                    <a:pt x="30" y="39"/>
                    <a:pt x="30" y="39"/>
                    <a:pt x="30" y="39"/>
                  </a:cubicBezTo>
                  <a:cubicBezTo>
                    <a:pt x="31" y="39"/>
                    <a:pt x="33" y="39"/>
                    <a:pt x="34" y="39"/>
                  </a:cubicBezTo>
                  <a:cubicBezTo>
                    <a:pt x="38" y="35"/>
                    <a:pt x="38" y="35"/>
                    <a:pt x="38" y="35"/>
                  </a:cubicBezTo>
                  <a:cubicBezTo>
                    <a:pt x="38" y="34"/>
                    <a:pt x="39" y="33"/>
                    <a:pt x="39" y="33"/>
                  </a:cubicBezTo>
                  <a:cubicBezTo>
                    <a:pt x="39" y="32"/>
                    <a:pt x="38" y="31"/>
                    <a:pt x="38" y="31"/>
                  </a:cubicBezTo>
                  <a:cubicBezTo>
                    <a:pt x="31" y="24"/>
                    <a:pt x="31" y="24"/>
                    <a:pt x="31" y="24"/>
                  </a:cubicBezTo>
                  <a:cubicBezTo>
                    <a:pt x="31" y="17"/>
                    <a:pt x="31" y="17"/>
                    <a:pt x="31" y="17"/>
                  </a:cubicBezTo>
                  <a:cubicBezTo>
                    <a:pt x="32" y="18"/>
                    <a:pt x="32" y="18"/>
                    <a:pt x="33" y="18"/>
                  </a:cubicBezTo>
                  <a:cubicBezTo>
                    <a:pt x="42" y="27"/>
                    <a:pt x="42" y="27"/>
                    <a:pt x="42" y="27"/>
                  </a:cubicBezTo>
                  <a:cubicBezTo>
                    <a:pt x="43" y="29"/>
                    <a:pt x="44" y="31"/>
                    <a:pt x="44" y="33"/>
                  </a:cubicBezTo>
                  <a:cubicBezTo>
                    <a:pt x="44" y="35"/>
                    <a:pt x="43" y="37"/>
                    <a:pt x="41" y="38"/>
                  </a:cubicBezTo>
                  <a:close/>
                  <a:moveTo>
                    <a:pt x="30" y="10"/>
                  </a:moveTo>
                  <a:cubicBezTo>
                    <a:pt x="30" y="10"/>
                    <a:pt x="29" y="11"/>
                    <a:pt x="29" y="11"/>
                  </a:cubicBezTo>
                  <a:cubicBezTo>
                    <a:pt x="28" y="11"/>
                    <a:pt x="28" y="10"/>
                    <a:pt x="28" y="10"/>
                  </a:cubicBezTo>
                  <a:cubicBezTo>
                    <a:pt x="28" y="1"/>
                    <a:pt x="28" y="1"/>
                    <a:pt x="28" y="1"/>
                  </a:cubicBezTo>
                  <a:cubicBezTo>
                    <a:pt x="28" y="1"/>
                    <a:pt x="28" y="0"/>
                    <a:pt x="29" y="0"/>
                  </a:cubicBezTo>
                  <a:cubicBezTo>
                    <a:pt x="29" y="0"/>
                    <a:pt x="30" y="1"/>
                    <a:pt x="30" y="1"/>
                  </a:cubicBezTo>
                  <a:lnTo>
                    <a:pt x="30" y="10"/>
                  </a:lnTo>
                  <a:close/>
                  <a:moveTo>
                    <a:pt x="34" y="12"/>
                  </a:moveTo>
                  <a:cubicBezTo>
                    <a:pt x="33" y="12"/>
                    <a:pt x="33" y="12"/>
                    <a:pt x="33" y="12"/>
                  </a:cubicBezTo>
                  <a:cubicBezTo>
                    <a:pt x="33" y="12"/>
                    <a:pt x="33" y="12"/>
                    <a:pt x="32" y="12"/>
                  </a:cubicBezTo>
                  <a:cubicBezTo>
                    <a:pt x="32" y="12"/>
                    <a:pt x="32" y="11"/>
                    <a:pt x="32" y="11"/>
                  </a:cubicBezTo>
                  <a:cubicBezTo>
                    <a:pt x="39" y="4"/>
                    <a:pt x="39" y="4"/>
                    <a:pt x="39" y="4"/>
                  </a:cubicBezTo>
                  <a:cubicBezTo>
                    <a:pt x="40" y="4"/>
                    <a:pt x="40" y="4"/>
                    <a:pt x="41" y="4"/>
                  </a:cubicBezTo>
                  <a:cubicBezTo>
                    <a:pt x="41" y="4"/>
                    <a:pt x="41" y="5"/>
                    <a:pt x="41" y="5"/>
                  </a:cubicBezTo>
                  <a:lnTo>
                    <a:pt x="34" y="12"/>
                  </a:lnTo>
                  <a:close/>
                  <a:moveTo>
                    <a:pt x="43" y="17"/>
                  </a:moveTo>
                  <a:cubicBezTo>
                    <a:pt x="35" y="17"/>
                    <a:pt x="35" y="17"/>
                    <a:pt x="35" y="17"/>
                  </a:cubicBezTo>
                  <a:cubicBezTo>
                    <a:pt x="34" y="17"/>
                    <a:pt x="34" y="16"/>
                    <a:pt x="34" y="16"/>
                  </a:cubicBezTo>
                  <a:cubicBezTo>
                    <a:pt x="34" y="15"/>
                    <a:pt x="34" y="15"/>
                    <a:pt x="35" y="15"/>
                  </a:cubicBezTo>
                  <a:cubicBezTo>
                    <a:pt x="43" y="15"/>
                    <a:pt x="43" y="15"/>
                    <a:pt x="43" y="15"/>
                  </a:cubicBezTo>
                  <a:cubicBezTo>
                    <a:pt x="44" y="15"/>
                    <a:pt x="44" y="15"/>
                    <a:pt x="44" y="16"/>
                  </a:cubicBezTo>
                  <a:cubicBezTo>
                    <a:pt x="44" y="16"/>
                    <a:pt x="44" y="17"/>
                    <a:pt x="43"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grpSp>
      <p:sp>
        <p:nvSpPr>
          <p:cNvPr id="9" name="TextBox 13"/>
          <p:cNvSpPr txBox="1">
            <a:spLocks noChangeArrowheads="1"/>
          </p:cNvSpPr>
          <p:nvPr/>
        </p:nvSpPr>
        <p:spPr bwMode="auto">
          <a:xfrm>
            <a:off x="5508104" y="1627895"/>
            <a:ext cx="175379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1200" b="1" dirty="0">
                <a:solidFill>
                  <a:schemeClr val="tx1">
                    <a:lumMod val="75000"/>
                    <a:lumOff val="25000"/>
                  </a:schemeClr>
                </a:solidFill>
                <a:sym typeface="Arial" pitchFamily="34" charset="0"/>
              </a:rPr>
              <a:t>单击编辑标题</a:t>
            </a:r>
            <a:endParaRPr lang="en-US" altLang="zh-CN" sz="1200" b="1" dirty="0">
              <a:solidFill>
                <a:schemeClr val="tx1">
                  <a:lumMod val="75000"/>
                  <a:lumOff val="25000"/>
                </a:schemeClr>
              </a:solidFill>
              <a:sym typeface="Arial" pitchFamily="34" charset="0"/>
            </a:endParaRPr>
          </a:p>
        </p:txBody>
      </p:sp>
      <p:sp>
        <p:nvSpPr>
          <p:cNvPr id="10" name="TextBox 13"/>
          <p:cNvSpPr txBox="1">
            <a:spLocks noChangeArrowheads="1"/>
          </p:cNvSpPr>
          <p:nvPr/>
        </p:nvSpPr>
        <p:spPr bwMode="auto">
          <a:xfrm>
            <a:off x="5510485" y="1842207"/>
            <a:ext cx="1751409"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900" dirty="0">
                <a:solidFill>
                  <a:schemeClr val="tx1">
                    <a:lumMod val="75000"/>
                    <a:lumOff val="25000"/>
                  </a:schemeClr>
                </a:solidFill>
                <a:sym typeface="Arial" pitchFamily="34" charset="0"/>
              </a:rPr>
              <a:t>单击此处可编辑内容，根据您的需要自由拉伸文本框大小</a:t>
            </a:r>
            <a:endParaRPr lang="en-US" altLang="zh-CN" sz="900" dirty="0">
              <a:solidFill>
                <a:schemeClr val="tx1">
                  <a:lumMod val="75000"/>
                  <a:lumOff val="25000"/>
                </a:schemeClr>
              </a:solidFill>
              <a:sym typeface="Arial" pitchFamily="34" charset="0"/>
            </a:endParaRPr>
          </a:p>
        </p:txBody>
      </p:sp>
      <p:sp>
        <p:nvSpPr>
          <p:cNvPr id="11" name="TextBox 13"/>
          <p:cNvSpPr txBox="1">
            <a:spLocks noChangeArrowheads="1"/>
          </p:cNvSpPr>
          <p:nvPr/>
        </p:nvSpPr>
        <p:spPr bwMode="auto">
          <a:xfrm>
            <a:off x="5508104" y="1027621"/>
            <a:ext cx="1753791"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1200" b="1" dirty="0">
                <a:solidFill>
                  <a:schemeClr val="tx1">
                    <a:lumMod val="75000"/>
                    <a:lumOff val="25000"/>
                  </a:schemeClr>
                </a:solidFill>
                <a:sym typeface="Arial" pitchFamily="34" charset="0"/>
              </a:rPr>
              <a:t>单击编辑标题</a:t>
            </a:r>
            <a:endParaRPr lang="en-US" altLang="zh-CN" sz="1200" b="1" dirty="0">
              <a:solidFill>
                <a:schemeClr val="tx1">
                  <a:lumMod val="75000"/>
                  <a:lumOff val="25000"/>
                </a:schemeClr>
              </a:solidFill>
              <a:sym typeface="Arial" pitchFamily="34" charset="0"/>
            </a:endParaRPr>
          </a:p>
        </p:txBody>
      </p:sp>
      <p:sp>
        <p:nvSpPr>
          <p:cNvPr id="12" name="TextBox 13"/>
          <p:cNvSpPr txBox="1">
            <a:spLocks noChangeArrowheads="1"/>
          </p:cNvSpPr>
          <p:nvPr/>
        </p:nvSpPr>
        <p:spPr bwMode="auto">
          <a:xfrm>
            <a:off x="5511676" y="1241934"/>
            <a:ext cx="1750219" cy="27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itchFamily="34" charset="0"/>
                <a:ea typeface="微软雅黑" pitchFamily="34" charset="-122"/>
              </a:defRPr>
            </a:lvl1pPr>
            <a:lvl2pPr marL="742950" indent="-285750" defTabSz="1216025">
              <a:defRPr>
                <a:solidFill>
                  <a:schemeClr val="tx1"/>
                </a:solidFill>
                <a:latin typeface="Arial" pitchFamily="34" charset="0"/>
                <a:ea typeface="微软雅黑" pitchFamily="34" charset="-122"/>
              </a:defRPr>
            </a:lvl2pPr>
            <a:lvl3pPr marL="1143000" indent="-228600" defTabSz="1216025">
              <a:defRPr>
                <a:solidFill>
                  <a:schemeClr val="tx1"/>
                </a:solidFill>
                <a:latin typeface="Arial" pitchFamily="34" charset="0"/>
                <a:ea typeface="微软雅黑" pitchFamily="34" charset="-122"/>
              </a:defRPr>
            </a:lvl3pPr>
            <a:lvl4pPr marL="1600200" indent="-228600" defTabSz="1216025">
              <a:defRPr>
                <a:solidFill>
                  <a:schemeClr val="tx1"/>
                </a:solidFill>
                <a:latin typeface="Arial" pitchFamily="34" charset="0"/>
                <a:ea typeface="微软雅黑" pitchFamily="34" charset="-122"/>
              </a:defRPr>
            </a:lvl4pPr>
            <a:lvl5pPr marL="2057400" indent="-228600" defTabSz="1216025">
              <a:defRPr>
                <a:solidFill>
                  <a:schemeClr val="tx1"/>
                </a:solidFill>
                <a:latin typeface="Arial" pitchFamily="34" charset="0"/>
                <a:ea typeface="微软雅黑" pitchFamily="34"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Arial" pitchFamily="34" charset="0"/>
                <a:ea typeface="微软雅黑" pitchFamily="34" charset="-122"/>
              </a:defRPr>
            </a:lvl9pPr>
          </a:lstStyle>
          <a:p>
            <a:pPr eaLnBrk="1" hangingPunct="1">
              <a:spcBef>
                <a:spcPct val="20000"/>
              </a:spcBef>
            </a:pPr>
            <a:r>
              <a:rPr lang="zh-CN" altLang="en-US" sz="900" dirty="0">
                <a:solidFill>
                  <a:schemeClr val="tx1">
                    <a:lumMod val="75000"/>
                    <a:lumOff val="25000"/>
                  </a:schemeClr>
                </a:solidFill>
                <a:sym typeface="Arial" pitchFamily="34" charset="0"/>
              </a:rPr>
              <a:t>单击此处可编辑内容，根据您的需要自由拉伸文本框大小</a:t>
            </a:r>
            <a:endParaRPr lang="en-US" altLang="zh-CN" sz="900" dirty="0">
              <a:solidFill>
                <a:schemeClr val="tx1">
                  <a:lumMod val="75000"/>
                  <a:lumOff val="25000"/>
                </a:schemeClr>
              </a:solidFill>
              <a:sym typeface="Arial" pitchFamily="34" charset="0"/>
            </a:endParaRPr>
          </a:p>
        </p:txBody>
      </p:sp>
      <p:sp>
        <p:nvSpPr>
          <p:cNvPr id="13" name="稻壳儿小白白(http://dwz.cn/Wu2UP)"/>
          <p:cNvSpPr>
            <a:spLocks noEditPoints="1"/>
          </p:cNvSpPr>
          <p:nvPr/>
        </p:nvSpPr>
        <p:spPr bwMode="auto">
          <a:xfrm>
            <a:off x="3995936" y="1017761"/>
            <a:ext cx="997238" cy="1003176"/>
          </a:xfrm>
          <a:custGeom>
            <a:avLst/>
            <a:gdLst>
              <a:gd name="T0" fmla="*/ 266700 w 41"/>
              <a:gd name="T1" fmla="*/ 215939 h 41"/>
              <a:gd name="T2" fmla="*/ 221166 w 41"/>
              <a:gd name="T3" fmla="*/ 268288 h 41"/>
              <a:gd name="T4" fmla="*/ 52039 w 41"/>
              <a:gd name="T5" fmla="*/ 268288 h 41"/>
              <a:gd name="T6" fmla="*/ 0 w 41"/>
              <a:gd name="T7" fmla="*/ 215939 h 41"/>
              <a:gd name="T8" fmla="*/ 0 w 41"/>
              <a:gd name="T9" fmla="*/ 52349 h 41"/>
              <a:gd name="T10" fmla="*/ 52039 w 41"/>
              <a:gd name="T11" fmla="*/ 0 h 41"/>
              <a:gd name="T12" fmla="*/ 221166 w 41"/>
              <a:gd name="T13" fmla="*/ 0 h 41"/>
              <a:gd name="T14" fmla="*/ 266700 w 41"/>
              <a:gd name="T15" fmla="*/ 52349 h 41"/>
              <a:gd name="T16" fmla="*/ 266700 w 41"/>
              <a:gd name="T17" fmla="*/ 215939 h 41"/>
              <a:gd name="T18" fmla="*/ 221166 w 41"/>
              <a:gd name="T19" fmla="*/ 52349 h 41"/>
              <a:gd name="T20" fmla="*/ 195146 w 41"/>
              <a:gd name="T21" fmla="*/ 39262 h 41"/>
              <a:gd name="T22" fmla="*/ 110583 w 41"/>
              <a:gd name="T23" fmla="*/ 32718 h 41"/>
              <a:gd name="T24" fmla="*/ 71554 w 41"/>
              <a:gd name="T25" fmla="*/ 39262 h 41"/>
              <a:gd name="T26" fmla="*/ 45534 w 41"/>
              <a:gd name="T27" fmla="*/ 58892 h 41"/>
              <a:gd name="T28" fmla="*/ 58544 w 41"/>
              <a:gd name="T29" fmla="*/ 137416 h 41"/>
              <a:gd name="T30" fmla="*/ 65049 w 41"/>
              <a:gd name="T31" fmla="*/ 157047 h 41"/>
              <a:gd name="T32" fmla="*/ 117088 w 41"/>
              <a:gd name="T33" fmla="*/ 176677 h 41"/>
              <a:gd name="T34" fmla="*/ 195146 w 41"/>
              <a:gd name="T35" fmla="*/ 163590 h 41"/>
              <a:gd name="T36" fmla="*/ 208156 w 41"/>
              <a:gd name="T37" fmla="*/ 150503 h 41"/>
              <a:gd name="T38" fmla="*/ 221166 w 41"/>
              <a:gd name="T39" fmla="*/ 65436 h 41"/>
              <a:gd name="T40" fmla="*/ 221166 w 41"/>
              <a:gd name="T41" fmla="*/ 52349 h 41"/>
              <a:gd name="T42" fmla="*/ 201651 w 41"/>
              <a:gd name="T43" fmla="*/ 176677 h 41"/>
              <a:gd name="T44" fmla="*/ 71554 w 41"/>
              <a:gd name="T45" fmla="*/ 176677 h 41"/>
              <a:gd name="T46" fmla="*/ 71554 w 41"/>
              <a:gd name="T47" fmla="*/ 176677 h 41"/>
              <a:gd name="T48" fmla="*/ 71554 w 41"/>
              <a:gd name="T49" fmla="*/ 176677 h 41"/>
              <a:gd name="T50" fmla="*/ 78059 w 41"/>
              <a:gd name="T51" fmla="*/ 215939 h 41"/>
              <a:gd name="T52" fmla="*/ 110583 w 41"/>
              <a:gd name="T53" fmla="*/ 235570 h 41"/>
              <a:gd name="T54" fmla="*/ 188641 w 41"/>
              <a:gd name="T55" fmla="*/ 222483 h 41"/>
              <a:gd name="T56" fmla="*/ 201651 w 41"/>
              <a:gd name="T57" fmla="*/ 189765 h 41"/>
              <a:gd name="T58" fmla="*/ 201651 w 41"/>
              <a:gd name="T59" fmla="*/ 176677 h 41"/>
              <a:gd name="T60" fmla="*/ 162622 w 41"/>
              <a:gd name="T61" fmla="*/ 65436 h 41"/>
              <a:gd name="T62" fmla="*/ 104078 w 41"/>
              <a:gd name="T63" fmla="*/ 65436 h 41"/>
              <a:gd name="T64" fmla="*/ 78059 w 41"/>
              <a:gd name="T65" fmla="*/ 58892 h 41"/>
              <a:gd name="T66" fmla="*/ 97573 w 41"/>
              <a:gd name="T67" fmla="*/ 45805 h 41"/>
              <a:gd name="T68" fmla="*/ 169127 w 41"/>
              <a:gd name="T69" fmla="*/ 45805 h 41"/>
              <a:gd name="T70" fmla="*/ 195146 w 41"/>
              <a:gd name="T71" fmla="*/ 58892 h 41"/>
              <a:gd name="T72" fmla="*/ 162622 w 41"/>
              <a:gd name="T73" fmla="*/ 65436 h 41"/>
              <a:gd name="T74" fmla="*/ 136602 w 41"/>
              <a:gd name="T75" fmla="*/ 157047 h 41"/>
              <a:gd name="T76" fmla="*/ 104078 w 41"/>
              <a:gd name="T77" fmla="*/ 130872 h 41"/>
              <a:gd name="T78" fmla="*/ 123593 w 41"/>
              <a:gd name="T79" fmla="*/ 104698 h 41"/>
              <a:gd name="T80" fmla="*/ 162622 w 41"/>
              <a:gd name="T81" fmla="*/ 124329 h 41"/>
              <a:gd name="T82" fmla="*/ 136602 w 41"/>
              <a:gd name="T83" fmla="*/ 157047 h 41"/>
              <a:gd name="T84" fmla="*/ 130098 w 41"/>
              <a:gd name="T85" fmla="*/ 117785 h 41"/>
              <a:gd name="T86" fmla="*/ 130098 w 41"/>
              <a:gd name="T87" fmla="*/ 143959 h 41"/>
              <a:gd name="T88" fmla="*/ 149612 w 41"/>
              <a:gd name="T89" fmla="*/ 130872 h 41"/>
              <a:gd name="T90" fmla="*/ 130098 w 41"/>
              <a:gd name="T91" fmla="*/ 117785 h 4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1" h="41">
                <a:moveTo>
                  <a:pt x="41" y="33"/>
                </a:moveTo>
                <a:cubicBezTo>
                  <a:pt x="41" y="38"/>
                  <a:pt x="38" y="41"/>
                  <a:pt x="34" y="41"/>
                </a:cubicBezTo>
                <a:cubicBezTo>
                  <a:pt x="8" y="41"/>
                  <a:pt x="8" y="41"/>
                  <a:pt x="8" y="41"/>
                </a:cubicBezTo>
                <a:cubicBezTo>
                  <a:pt x="4" y="41"/>
                  <a:pt x="0" y="38"/>
                  <a:pt x="0" y="33"/>
                </a:cubicBezTo>
                <a:cubicBezTo>
                  <a:pt x="0" y="8"/>
                  <a:pt x="0" y="8"/>
                  <a:pt x="0" y="8"/>
                </a:cubicBezTo>
                <a:cubicBezTo>
                  <a:pt x="0" y="3"/>
                  <a:pt x="4" y="0"/>
                  <a:pt x="8" y="0"/>
                </a:cubicBezTo>
                <a:cubicBezTo>
                  <a:pt x="34" y="0"/>
                  <a:pt x="34" y="0"/>
                  <a:pt x="34" y="0"/>
                </a:cubicBezTo>
                <a:cubicBezTo>
                  <a:pt x="38" y="0"/>
                  <a:pt x="41" y="3"/>
                  <a:pt x="41" y="8"/>
                </a:cubicBezTo>
                <a:lnTo>
                  <a:pt x="41" y="33"/>
                </a:lnTo>
                <a:close/>
                <a:moveTo>
                  <a:pt x="34" y="8"/>
                </a:moveTo>
                <a:cubicBezTo>
                  <a:pt x="33" y="7"/>
                  <a:pt x="31" y="6"/>
                  <a:pt x="30" y="6"/>
                </a:cubicBezTo>
                <a:cubicBezTo>
                  <a:pt x="26" y="5"/>
                  <a:pt x="21" y="5"/>
                  <a:pt x="17" y="5"/>
                </a:cubicBezTo>
                <a:cubicBezTo>
                  <a:pt x="15" y="5"/>
                  <a:pt x="13" y="5"/>
                  <a:pt x="11" y="6"/>
                </a:cubicBezTo>
                <a:cubicBezTo>
                  <a:pt x="9" y="7"/>
                  <a:pt x="7" y="7"/>
                  <a:pt x="7" y="9"/>
                </a:cubicBezTo>
                <a:cubicBezTo>
                  <a:pt x="8" y="13"/>
                  <a:pt x="8" y="17"/>
                  <a:pt x="9" y="21"/>
                </a:cubicBezTo>
                <a:cubicBezTo>
                  <a:pt x="9" y="22"/>
                  <a:pt x="9" y="24"/>
                  <a:pt x="10" y="24"/>
                </a:cubicBezTo>
                <a:cubicBezTo>
                  <a:pt x="13" y="26"/>
                  <a:pt x="15" y="27"/>
                  <a:pt x="18" y="27"/>
                </a:cubicBezTo>
                <a:cubicBezTo>
                  <a:pt x="22" y="28"/>
                  <a:pt x="26" y="27"/>
                  <a:pt x="30" y="25"/>
                </a:cubicBezTo>
                <a:cubicBezTo>
                  <a:pt x="31" y="25"/>
                  <a:pt x="32" y="24"/>
                  <a:pt x="32" y="23"/>
                </a:cubicBezTo>
                <a:cubicBezTo>
                  <a:pt x="33" y="19"/>
                  <a:pt x="34" y="15"/>
                  <a:pt x="34" y="10"/>
                </a:cubicBezTo>
                <a:cubicBezTo>
                  <a:pt x="34" y="10"/>
                  <a:pt x="35" y="9"/>
                  <a:pt x="34" y="8"/>
                </a:cubicBezTo>
                <a:close/>
                <a:moveTo>
                  <a:pt x="31" y="27"/>
                </a:moveTo>
                <a:cubicBezTo>
                  <a:pt x="25" y="31"/>
                  <a:pt x="17" y="31"/>
                  <a:pt x="11" y="27"/>
                </a:cubicBezTo>
                <a:cubicBezTo>
                  <a:pt x="11" y="27"/>
                  <a:pt x="11" y="27"/>
                  <a:pt x="11" y="27"/>
                </a:cubicBezTo>
                <a:cubicBezTo>
                  <a:pt x="11" y="27"/>
                  <a:pt x="11" y="27"/>
                  <a:pt x="11" y="27"/>
                </a:cubicBezTo>
                <a:cubicBezTo>
                  <a:pt x="11" y="29"/>
                  <a:pt x="11" y="31"/>
                  <a:pt x="12" y="33"/>
                </a:cubicBezTo>
                <a:cubicBezTo>
                  <a:pt x="13" y="35"/>
                  <a:pt x="15" y="35"/>
                  <a:pt x="17" y="36"/>
                </a:cubicBezTo>
                <a:cubicBezTo>
                  <a:pt x="21" y="37"/>
                  <a:pt x="25" y="36"/>
                  <a:pt x="29" y="34"/>
                </a:cubicBezTo>
                <a:cubicBezTo>
                  <a:pt x="31" y="33"/>
                  <a:pt x="30" y="31"/>
                  <a:pt x="31" y="29"/>
                </a:cubicBezTo>
                <a:cubicBezTo>
                  <a:pt x="31" y="28"/>
                  <a:pt x="31" y="27"/>
                  <a:pt x="31" y="27"/>
                </a:cubicBezTo>
                <a:close/>
                <a:moveTo>
                  <a:pt x="25" y="10"/>
                </a:moveTo>
                <a:cubicBezTo>
                  <a:pt x="22" y="11"/>
                  <a:pt x="19" y="11"/>
                  <a:pt x="16" y="10"/>
                </a:cubicBezTo>
                <a:cubicBezTo>
                  <a:pt x="15" y="10"/>
                  <a:pt x="13" y="10"/>
                  <a:pt x="12" y="9"/>
                </a:cubicBezTo>
                <a:cubicBezTo>
                  <a:pt x="13" y="8"/>
                  <a:pt x="14" y="8"/>
                  <a:pt x="15" y="7"/>
                </a:cubicBezTo>
                <a:cubicBezTo>
                  <a:pt x="19" y="7"/>
                  <a:pt x="23" y="7"/>
                  <a:pt x="26" y="7"/>
                </a:cubicBezTo>
                <a:cubicBezTo>
                  <a:pt x="27" y="8"/>
                  <a:pt x="29" y="8"/>
                  <a:pt x="30" y="9"/>
                </a:cubicBezTo>
                <a:cubicBezTo>
                  <a:pt x="29" y="10"/>
                  <a:pt x="27" y="10"/>
                  <a:pt x="25" y="10"/>
                </a:cubicBezTo>
                <a:close/>
                <a:moveTo>
                  <a:pt x="21" y="24"/>
                </a:moveTo>
                <a:cubicBezTo>
                  <a:pt x="19" y="24"/>
                  <a:pt x="17" y="22"/>
                  <a:pt x="16" y="20"/>
                </a:cubicBezTo>
                <a:cubicBezTo>
                  <a:pt x="16" y="18"/>
                  <a:pt x="17" y="17"/>
                  <a:pt x="19" y="16"/>
                </a:cubicBezTo>
                <a:cubicBezTo>
                  <a:pt x="22" y="15"/>
                  <a:pt x="25" y="17"/>
                  <a:pt x="25" y="19"/>
                </a:cubicBezTo>
                <a:cubicBezTo>
                  <a:pt x="25" y="22"/>
                  <a:pt x="24" y="24"/>
                  <a:pt x="21" y="24"/>
                </a:cubicBezTo>
                <a:close/>
                <a:moveTo>
                  <a:pt x="20" y="18"/>
                </a:moveTo>
                <a:cubicBezTo>
                  <a:pt x="18" y="19"/>
                  <a:pt x="18" y="21"/>
                  <a:pt x="20" y="22"/>
                </a:cubicBezTo>
                <a:cubicBezTo>
                  <a:pt x="21" y="23"/>
                  <a:pt x="23" y="21"/>
                  <a:pt x="23" y="20"/>
                </a:cubicBezTo>
                <a:cubicBezTo>
                  <a:pt x="23" y="18"/>
                  <a:pt x="21" y="17"/>
                  <a:pt x="20" y="18"/>
                </a:cubicBezTo>
                <a:close/>
              </a:path>
            </a:pathLst>
          </a:custGeom>
          <a:solidFill>
            <a:srgbClr val="F18D1B"/>
          </a:solidFill>
          <a:ln>
            <a:noFill/>
          </a:ln>
          <a:extLst/>
        </p:spPr>
        <p:txBody>
          <a:bodyPr lIns="91440" tIns="45720" rIns="91440" bIns="45720"/>
          <a:lstStyle/>
          <a:p>
            <a:endParaRPr lang="zh-CN" altLang="en-US"/>
          </a:p>
        </p:txBody>
      </p:sp>
      <p:grpSp>
        <p:nvGrpSpPr>
          <p:cNvPr id="14" name="组合 13"/>
          <p:cNvGrpSpPr/>
          <p:nvPr/>
        </p:nvGrpSpPr>
        <p:grpSpPr>
          <a:xfrm>
            <a:off x="936189" y="980487"/>
            <a:ext cx="2750149" cy="1155130"/>
            <a:chOff x="555940" y="394196"/>
            <a:chExt cx="2750149" cy="1155130"/>
          </a:xfrm>
        </p:grpSpPr>
        <p:sp>
          <p:nvSpPr>
            <p:cNvPr id="15" name="Freeform 5"/>
            <p:cNvSpPr/>
            <p:nvPr/>
          </p:nvSpPr>
          <p:spPr bwMode="auto">
            <a:xfrm flipH="1">
              <a:off x="3106546" y="516027"/>
              <a:ext cx="199543" cy="81893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nvGrpSpPr>
            <p:cNvPr id="16" name="组合 15"/>
            <p:cNvGrpSpPr/>
            <p:nvPr/>
          </p:nvGrpSpPr>
          <p:grpSpPr>
            <a:xfrm>
              <a:off x="555940" y="394196"/>
              <a:ext cx="2634021" cy="1155130"/>
              <a:chOff x="1115616" y="864093"/>
              <a:chExt cx="2634021" cy="1155130"/>
            </a:xfrm>
          </p:grpSpPr>
          <p:sp>
            <p:nvSpPr>
              <p:cNvPr id="17" name="矩形 16"/>
              <p:cNvSpPr/>
              <p:nvPr/>
            </p:nvSpPr>
            <p:spPr>
              <a:xfrm>
                <a:off x="1115616" y="911227"/>
                <a:ext cx="2518638" cy="1107996"/>
              </a:xfrm>
              <a:prstGeom prst="rect">
                <a:avLst/>
              </a:prstGeom>
            </p:spPr>
            <p:txBody>
              <a:bodyPr wrap="none">
                <a:spAutoFit/>
              </a:bodyPr>
              <a:lstStyle/>
              <a:p>
                <a:r>
                  <a:rPr lang="en-US" altLang="zh-CN" sz="1600" dirty="0">
                    <a:solidFill>
                      <a:schemeClr val="tx1">
                        <a:lumMod val="75000"/>
                        <a:lumOff val="25000"/>
                      </a:schemeClr>
                    </a:solidFill>
                    <a:latin typeface="方正特雅宋简" pitchFamily="2" charset="-122"/>
                    <a:ea typeface="方正特雅宋简" pitchFamily="2" charset="-122"/>
                  </a:rPr>
                  <a:t>ENTERPRISE</a:t>
                </a:r>
                <a:r>
                  <a:rPr lang="en-US" altLang="zh-CN" dirty="0" smtClean="0">
                    <a:solidFill>
                      <a:schemeClr val="tx1">
                        <a:lumMod val="75000"/>
                        <a:lumOff val="25000"/>
                      </a:schemeClr>
                    </a:solidFill>
                    <a:latin typeface="方正特雅宋简" pitchFamily="2" charset="-122"/>
                    <a:ea typeface="方正特雅宋简" pitchFamily="2" charset="-122"/>
                  </a:rPr>
                  <a:t> </a:t>
                </a:r>
              </a:p>
              <a:p>
                <a:r>
                  <a:rPr lang="en-US" altLang="zh-CN" sz="4800" dirty="0">
                    <a:solidFill>
                      <a:schemeClr val="tx1">
                        <a:lumMod val="75000"/>
                        <a:lumOff val="25000"/>
                      </a:schemeClr>
                    </a:solidFill>
                    <a:latin typeface="方正特雅宋简" pitchFamily="2" charset="-122"/>
                    <a:ea typeface="方正特雅宋简" pitchFamily="2" charset="-122"/>
                  </a:rPr>
                  <a:t>VISION</a:t>
                </a:r>
                <a:endParaRPr lang="zh-CN" altLang="en-US" sz="4800" dirty="0">
                  <a:solidFill>
                    <a:schemeClr val="tx1">
                      <a:lumMod val="75000"/>
                      <a:lumOff val="25000"/>
                    </a:schemeClr>
                  </a:solidFill>
                  <a:latin typeface="方正特雅宋简" pitchFamily="2" charset="-122"/>
                  <a:ea typeface="方正特雅宋简" pitchFamily="2" charset="-122"/>
                </a:endParaRPr>
              </a:p>
            </p:txBody>
          </p:sp>
          <p:sp>
            <p:nvSpPr>
              <p:cNvPr id="18" name="矩形 17"/>
              <p:cNvSpPr/>
              <p:nvPr/>
            </p:nvSpPr>
            <p:spPr>
              <a:xfrm>
                <a:off x="2539049" y="864093"/>
                <a:ext cx="1210588" cy="400110"/>
              </a:xfrm>
              <a:prstGeom prst="rect">
                <a:avLst/>
              </a:prstGeom>
            </p:spPr>
            <p:txBody>
              <a:bodyPr wrap="none">
                <a:spAutoFit/>
              </a:bodyPr>
              <a:lstStyle/>
              <a:p>
                <a:r>
                  <a:rPr lang="zh-CN" altLang="en-US" sz="2000" b="1" dirty="0">
                    <a:solidFill>
                      <a:schemeClr val="tx1">
                        <a:lumMod val="65000"/>
                        <a:lumOff val="35000"/>
                      </a:schemeClr>
                    </a:solidFill>
                    <a:latin typeface="微软雅黑" pitchFamily="34" charset="-122"/>
                    <a:ea typeface="微软雅黑" pitchFamily="34" charset="-122"/>
                  </a:rPr>
                  <a:t>发展</a:t>
                </a:r>
                <a:r>
                  <a:rPr lang="zh-CN" altLang="en-US" sz="2000" b="1" dirty="0" smtClean="0">
                    <a:solidFill>
                      <a:schemeClr val="tx1">
                        <a:lumMod val="65000"/>
                        <a:lumOff val="35000"/>
                      </a:schemeClr>
                    </a:solidFill>
                    <a:latin typeface="微软雅黑" pitchFamily="34" charset="-122"/>
                    <a:ea typeface="微软雅黑" pitchFamily="34" charset="-122"/>
                  </a:rPr>
                  <a:t>愿景</a:t>
                </a:r>
                <a:endParaRPr lang="zh-CN" altLang="en-US" sz="2000" b="1" dirty="0">
                  <a:solidFill>
                    <a:schemeClr val="tx1">
                      <a:lumMod val="65000"/>
                      <a:lumOff val="35000"/>
                    </a:schemeClr>
                  </a:solidFill>
                  <a:latin typeface="微软雅黑" pitchFamily="34" charset="-122"/>
                  <a:ea typeface="微软雅黑" pitchFamily="34" charset="-122"/>
                </a:endParaRPr>
              </a:p>
            </p:txBody>
          </p:sp>
        </p:grpSp>
      </p:grpSp>
      <p:sp>
        <p:nvSpPr>
          <p:cNvPr id="19" name="矩形 18"/>
          <p:cNvSpPr/>
          <p:nvPr/>
        </p:nvSpPr>
        <p:spPr>
          <a:xfrm>
            <a:off x="4070653" y="104239"/>
            <a:ext cx="1005403" cy="362792"/>
          </a:xfrm>
          <a:prstGeom prst="rect">
            <a:avLst/>
          </a:prstGeom>
        </p:spPr>
        <p:txBody>
          <a:bodyPr wrap="none">
            <a:spAutoFit/>
          </a:bodyPr>
          <a:lstStyle/>
          <a:p>
            <a:pPr marL="0" lvl="1">
              <a:lnSpc>
                <a:spcPct val="120000"/>
              </a:lnSpc>
            </a:pPr>
            <a:r>
              <a:rPr lang="zh-CN" altLang="en-US" sz="1600" b="1" dirty="0">
                <a:solidFill>
                  <a:schemeClr val="tx1">
                    <a:lumMod val="85000"/>
                    <a:lumOff val="15000"/>
                  </a:schemeClr>
                </a:solidFill>
                <a:latin typeface="微软雅黑" pitchFamily="34" charset="-122"/>
                <a:ea typeface="微软雅黑" pitchFamily="34" charset="-122"/>
              </a:rPr>
              <a:t>发展愿景</a:t>
            </a:r>
            <a:endParaRPr lang="en-US" altLang="zh-CN" sz="1600" b="1" dirty="0">
              <a:solidFill>
                <a:schemeClr val="tx1">
                  <a:lumMod val="85000"/>
                  <a:lumOff val="15000"/>
                </a:schemeClr>
              </a:solidFill>
              <a:latin typeface="微软雅黑" pitchFamily="34" charset="-122"/>
              <a:ea typeface="微软雅黑" pitchFamily="34" charset="-122"/>
            </a:endParaRPr>
          </a:p>
        </p:txBody>
      </p:sp>
      <p:sp>
        <p:nvSpPr>
          <p:cNvPr id="20" name="矩形 19"/>
          <p:cNvSpPr/>
          <p:nvPr/>
        </p:nvSpPr>
        <p:spPr>
          <a:xfrm>
            <a:off x="3744221" y="391765"/>
            <a:ext cx="1619867" cy="307777"/>
          </a:xfrm>
          <a:prstGeom prst="rect">
            <a:avLst/>
          </a:prstGeom>
        </p:spPr>
        <p:txBody>
          <a:bodyPr wrap="none">
            <a:spAutoFit/>
          </a:bodyPr>
          <a:lstStyle/>
          <a:p>
            <a:r>
              <a:rPr lang="en-US" altLang="zh-CN" sz="1400" dirty="0"/>
              <a:t>development vision</a:t>
            </a:r>
          </a:p>
        </p:txBody>
      </p:sp>
      <p:cxnSp>
        <p:nvCxnSpPr>
          <p:cNvPr id="21" name="直接连接符 20"/>
          <p:cNvCxnSpPr/>
          <p:nvPr/>
        </p:nvCxnSpPr>
        <p:spPr>
          <a:xfrm>
            <a:off x="5077962"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0" y="408189"/>
            <a:ext cx="406603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0" name="图片 89"/>
          <p:cNvPicPr>
            <a:picLocks noChangeAspect="1"/>
          </p:cNvPicPr>
          <p:nvPr/>
        </p:nvPicPr>
        <p:blipFill rotWithShape="1">
          <a:blip r:embed="rId4"/>
          <a:srcRect l="1" t="43895" r="-11007" b="-1"/>
          <a:stretch/>
        </p:blipFill>
        <p:spPr>
          <a:xfrm rot="10800000" flipV="1">
            <a:off x="8737600" y="0"/>
            <a:ext cx="419586" cy="5130800"/>
          </a:xfrm>
          <a:prstGeom prst="rect">
            <a:avLst/>
          </a:prstGeom>
          <a:effectLst/>
        </p:spPr>
      </p:pic>
      <p:pic>
        <p:nvPicPr>
          <p:cNvPr id="147" name="图片 146"/>
          <p:cNvPicPr>
            <a:picLocks noChangeAspect="1"/>
          </p:cNvPicPr>
          <p:nvPr/>
        </p:nvPicPr>
        <p:blipFill rotWithShape="1">
          <a:blip r:embed="rId4"/>
          <a:srcRect r="-650" b="43894"/>
          <a:stretch/>
        </p:blipFill>
        <p:spPr>
          <a:xfrm flipV="1">
            <a:off x="-24844" y="1"/>
            <a:ext cx="380444" cy="5160570"/>
          </a:xfrm>
          <a:prstGeom prst="rect">
            <a:avLst/>
          </a:prstGeom>
          <a:effectLst/>
        </p:spPr>
      </p:pic>
    </p:spTree>
    <p:extLst>
      <p:ext uri="{BB962C8B-B14F-4D97-AF65-F5344CB8AC3E}">
        <p14:creationId xmlns:p14="http://schemas.microsoft.com/office/powerpoint/2010/main" val="1710397077"/>
      </p:ext>
    </p:extLst>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1000"/>
                                            <p:tgtEl>
                                              <p:spTgt spid="21"/>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14:presetBounceEnd="72000">
                                      <p:stCondLst>
                                        <p:cond delay="0"/>
                                      </p:stCondLst>
                                      <p:iterate type="lt">
                                        <p:tmPct val="10000"/>
                                      </p:iterate>
                                      <p:childTnLst>
                                        <p:set>
                                          <p:cBhvr>
                                            <p:cTn id="14" dur="1" fill="hold">
                                              <p:stCondLst>
                                                <p:cond delay="0"/>
                                              </p:stCondLst>
                                            </p:cTn>
                                            <p:tgtEl>
                                              <p:spTgt spid="19"/>
                                            </p:tgtEl>
                                            <p:attrNameLst>
                                              <p:attrName>style.visibility</p:attrName>
                                            </p:attrNameLst>
                                          </p:cBhvr>
                                          <p:to>
                                            <p:strVal val="visible"/>
                                          </p:to>
                                        </p:set>
                                        <p:anim calcmode="lin" valueType="num" p14:bounceEnd="72000">
                                          <p:cBhvr additive="base">
                                            <p:cTn id="15" dur="1000" fill="hold"/>
                                            <p:tgtEl>
                                              <p:spTgt spid="19"/>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19"/>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14:presetBounceEnd="72000">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14:bounceEnd="72000">
                                          <p:cBhvr additive="base">
                                            <p:cTn id="20" dur="1000" fill="hold"/>
                                            <p:tgtEl>
                                              <p:spTgt spid="20"/>
                                            </p:tgtEl>
                                            <p:attrNameLst>
                                              <p:attrName>ppt_x</p:attrName>
                                            </p:attrNameLst>
                                          </p:cBhvr>
                                          <p:tavLst>
                                            <p:tav tm="0">
                                              <p:val>
                                                <p:strVal val="1+#ppt_w/2"/>
                                              </p:val>
                                            </p:tav>
                                            <p:tav tm="100000">
                                              <p:val>
                                                <p:strVal val="#ppt_x"/>
                                              </p:val>
                                            </p:tav>
                                          </p:tavLst>
                                        </p:anim>
                                        <p:anim calcmode="lin" valueType="num" p14:bounceEnd="72000">
                                          <p:cBhvr additive="base">
                                            <p:cTn id="21"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37"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outVertic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42" presetClass="entr" presetSubtype="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25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childTnLst>
                              </p:cTn>
                            </p:par>
                            <p:par>
                              <p:cTn id="57" fill="hold">
                                <p:stCondLst>
                                  <p:cond delay="325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cTn>
                                  </p:par>
                                </p:childTnLst>
                              </p:cTn>
                            </p:par>
                            <p:par>
                              <p:cTn id="63" fill="hold">
                                <p:stCondLst>
                                  <p:cond delay="4950"/>
                                </p:stCondLst>
                                <p:childTnLst>
                                  <p:par>
                                    <p:cTn id="64" presetID="53" presetClass="entr" presetSubtype="16" fill="hold" grpId="0" nodeType="afterEffect">
                                      <p:stCondLst>
                                        <p:cond delay="0"/>
                                      </p:stCondLst>
                                      <p:iterate type="lt">
                                        <p:tmPct val="10000"/>
                                      </p:iterate>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childTnLst>
                              </p:cTn>
                            </p:par>
                            <p:par>
                              <p:cTn id="69" fill="hold">
                                <p:stCondLst>
                                  <p:cond delay="57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P spid="11" grpId="0"/>
          <p:bldP spid="12" grpId="0"/>
          <p:bldP spid="13" grpId="0" animBg="1"/>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1000"/>
                                            <p:tgtEl>
                                              <p:spTgt spid="21"/>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10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iterate type="lt">
                                        <p:tmPct val="10000"/>
                                      </p:iterate>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ppt_x"/>
                                              </p:val>
                                            </p:tav>
                                            <p:tav tm="100000">
                                              <p:val>
                                                <p:strVal val="#ppt_x"/>
                                              </p:val>
                                            </p:tav>
                                          </p:tavLst>
                                        </p:anim>
                                        <p:anim calcmode="lin" valueType="num">
                                          <p:cBhvr additive="base">
                                            <p:cTn id="16" dur="1000" fill="hold"/>
                                            <p:tgtEl>
                                              <p:spTgt spid="19"/>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1+#ppt_w/2"/>
                                              </p:val>
                                            </p:tav>
                                            <p:tav tm="100000">
                                              <p:val>
                                                <p:strVal val="#ppt_x"/>
                                              </p:val>
                                            </p:tav>
                                          </p:tavLst>
                                        </p:anim>
                                        <p:anim calcmode="lin" valueType="num">
                                          <p:cBhvr additive="base">
                                            <p:cTn id="21"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37"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outVertic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42" presetClass="entr" presetSubtype="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25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childTnLst>
                              </p:cTn>
                            </p:par>
                            <p:par>
                              <p:cTn id="57" fill="hold">
                                <p:stCondLst>
                                  <p:cond delay="325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cTn>
                                  </p:par>
                                </p:childTnLst>
                              </p:cTn>
                            </p:par>
                            <p:par>
                              <p:cTn id="63" fill="hold">
                                <p:stCondLst>
                                  <p:cond delay="4950"/>
                                </p:stCondLst>
                                <p:childTnLst>
                                  <p:par>
                                    <p:cTn id="64" presetID="53" presetClass="entr" presetSubtype="16" fill="hold" grpId="0" nodeType="afterEffect">
                                      <p:stCondLst>
                                        <p:cond delay="0"/>
                                      </p:stCondLst>
                                      <p:iterate type="lt">
                                        <p:tmPct val="10000"/>
                                      </p:iterate>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childTnLst>
                              </p:cTn>
                            </p:par>
                            <p:par>
                              <p:cTn id="69" fill="hold">
                                <p:stCondLst>
                                  <p:cond delay="57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P spid="11" grpId="0"/>
          <p:bldP spid="12" grpId="0"/>
          <p:bldP spid="13" grpId="0" animBg="1"/>
          <p:bldP spid="19" grpId="0"/>
          <p:bldP spid="20" grpId="0"/>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任意多边形 44"/>
          <p:cNvSpPr/>
          <p:nvPr>
            <p:custDataLst>
              <p:tags r:id="rId1"/>
            </p:custDataLst>
          </p:nvPr>
        </p:nvSpPr>
        <p:spPr>
          <a:xfrm rot="354774">
            <a:off x="2420374" y="448716"/>
            <a:ext cx="4006459" cy="4009800"/>
          </a:xfrm>
          <a:custGeom>
            <a:avLst/>
            <a:gdLst>
              <a:gd name="connsiteX0" fmla="*/ 2447409 w 4661900"/>
              <a:gd name="connsiteY0" fmla="*/ 0 h 4665787"/>
              <a:gd name="connsiteX1" fmla="*/ 3135081 w 4661900"/>
              <a:gd name="connsiteY1" fmla="*/ 284844 h 4665787"/>
              <a:gd name="connsiteX2" fmla="*/ 3204367 w 4661900"/>
              <a:gd name="connsiteY2" fmla="*/ 368819 h 4665787"/>
              <a:gd name="connsiteX3" fmla="*/ 3289383 w 4661900"/>
              <a:gd name="connsiteY3" fmla="*/ 364526 h 4665787"/>
              <a:gd name="connsiteX4" fmla="*/ 4261898 w 4661900"/>
              <a:gd name="connsiteY4" fmla="*/ 1337040 h 4665787"/>
              <a:gd name="connsiteX5" fmla="*/ 4257481 w 4661900"/>
              <a:gd name="connsiteY5" fmla="*/ 1430339 h 4665787"/>
              <a:gd name="connsiteX6" fmla="*/ 4244787 w 4661900"/>
              <a:gd name="connsiteY6" fmla="*/ 1519111 h 4665787"/>
              <a:gd name="connsiteX7" fmla="*/ 4377057 w 4661900"/>
              <a:gd name="connsiteY7" fmla="*/ 1628244 h 4665787"/>
              <a:gd name="connsiteX8" fmla="*/ 4661900 w 4661900"/>
              <a:gd name="connsiteY8" fmla="*/ 2315916 h 4665787"/>
              <a:gd name="connsiteX9" fmla="*/ 4495810 w 4661900"/>
              <a:gd name="connsiteY9" fmla="*/ 2859658 h 4665787"/>
              <a:gd name="connsiteX10" fmla="*/ 4392570 w 4661900"/>
              <a:gd name="connsiteY10" fmla="*/ 2984786 h 4665787"/>
              <a:gd name="connsiteX11" fmla="*/ 4415548 w 4661900"/>
              <a:gd name="connsiteY11" fmla="*/ 3074150 h 4665787"/>
              <a:gd name="connsiteX12" fmla="*/ 4435306 w 4661900"/>
              <a:gd name="connsiteY12" fmla="*/ 3270145 h 4665787"/>
              <a:gd name="connsiteX13" fmla="*/ 3462791 w 4661900"/>
              <a:gd name="connsiteY13" fmla="*/ 4242660 h 4665787"/>
              <a:gd name="connsiteX14" fmla="*/ 3278692 w 4661900"/>
              <a:gd name="connsiteY14" fmla="*/ 4225259 h 4665787"/>
              <a:gd name="connsiteX15" fmla="*/ 3242302 w 4661900"/>
              <a:gd name="connsiteY15" fmla="*/ 4214699 h 4665787"/>
              <a:gd name="connsiteX16" fmla="*/ 3228745 w 4661900"/>
              <a:gd name="connsiteY16" fmla="*/ 4237015 h 4665787"/>
              <a:gd name="connsiteX17" fmla="*/ 2422320 w 4661900"/>
              <a:gd name="connsiteY17" fmla="*/ 4665787 h 4665787"/>
              <a:gd name="connsiteX18" fmla="*/ 1567183 w 4661900"/>
              <a:gd name="connsiteY18" fmla="*/ 4156831 h 4665787"/>
              <a:gd name="connsiteX19" fmla="*/ 1554925 w 4661900"/>
              <a:gd name="connsiteY19" fmla="*/ 4131385 h 4665787"/>
              <a:gd name="connsiteX20" fmla="*/ 1527163 w 4661900"/>
              <a:gd name="connsiteY20" fmla="*/ 4138523 h 4665787"/>
              <a:gd name="connsiteX21" fmla="*/ 1331167 w 4661900"/>
              <a:gd name="connsiteY21" fmla="*/ 4158281 h 4665787"/>
              <a:gd name="connsiteX22" fmla="*/ 358652 w 4661900"/>
              <a:gd name="connsiteY22" fmla="*/ 3185766 h 4665787"/>
              <a:gd name="connsiteX23" fmla="*/ 402374 w 4661900"/>
              <a:gd name="connsiteY23" fmla="*/ 2896570 h 4665787"/>
              <a:gd name="connsiteX24" fmla="*/ 404469 w 4661900"/>
              <a:gd name="connsiteY24" fmla="*/ 2890846 h 4665787"/>
              <a:gd name="connsiteX25" fmla="*/ 284843 w 4661900"/>
              <a:gd name="connsiteY25" fmla="*/ 2792145 h 4665787"/>
              <a:gd name="connsiteX26" fmla="*/ 0 w 4661900"/>
              <a:gd name="connsiteY26" fmla="*/ 2104473 h 4665787"/>
              <a:gd name="connsiteX27" fmla="*/ 508957 w 4661900"/>
              <a:gd name="connsiteY27" fmla="*/ 1249335 h 4665787"/>
              <a:gd name="connsiteX28" fmla="*/ 523823 w 4661900"/>
              <a:gd name="connsiteY28" fmla="*/ 1242174 h 4665787"/>
              <a:gd name="connsiteX29" fmla="*/ 524473 w 4661900"/>
              <a:gd name="connsiteY29" fmla="*/ 1229312 h 4665787"/>
              <a:gd name="connsiteX30" fmla="*/ 1491967 w 4661900"/>
              <a:gd name="connsiteY30" fmla="*/ 356231 h 4665787"/>
              <a:gd name="connsiteX31" fmla="*/ 1591401 w 4661900"/>
              <a:gd name="connsiteY31" fmla="*/ 361252 h 4665787"/>
              <a:gd name="connsiteX32" fmla="*/ 1684919 w 4661900"/>
              <a:gd name="connsiteY32" fmla="*/ 375524 h 4665787"/>
              <a:gd name="connsiteX33" fmla="*/ 1759737 w 4661900"/>
              <a:gd name="connsiteY33" fmla="*/ 284843 h 4665787"/>
              <a:gd name="connsiteX34" fmla="*/ 2447409 w 4661900"/>
              <a:gd name="connsiteY34" fmla="*/ 0 h 466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61900" h="4665787">
                <a:moveTo>
                  <a:pt x="2447409" y="0"/>
                </a:moveTo>
                <a:cubicBezTo>
                  <a:pt x="2715962" y="0"/>
                  <a:pt x="2959090" y="108853"/>
                  <a:pt x="3135081" y="284844"/>
                </a:cubicBezTo>
                <a:lnTo>
                  <a:pt x="3204367" y="368819"/>
                </a:lnTo>
                <a:lnTo>
                  <a:pt x="3289383" y="364526"/>
                </a:lnTo>
                <a:cubicBezTo>
                  <a:pt x="3826488" y="364526"/>
                  <a:pt x="4261898" y="799935"/>
                  <a:pt x="4261898" y="1337040"/>
                </a:cubicBezTo>
                <a:cubicBezTo>
                  <a:pt x="4261898" y="1368511"/>
                  <a:pt x="4260403" y="1399633"/>
                  <a:pt x="4257481" y="1430339"/>
                </a:cubicBezTo>
                <a:lnTo>
                  <a:pt x="4244787" y="1519111"/>
                </a:lnTo>
                <a:lnTo>
                  <a:pt x="4377057" y="1628244"/>
                </a:lnTo>
                <a:cubicBezTo>
                  <a:pt x="4553048" y="1804235"/>
                  <a:pt x="4661900" y="2047364"/>
                  <a:pt x="4661900" y="2315916"/>
                </a:cubicBezTo>
                <a:cubicBezTo>
                  <a:pt x="4661900" y="2517330"/>
                  <a:pt x="4600671" y="2704444"/>
                  <a:pt x="4495810" y="2859658"/>
                </a:cubicBezTo>
                <a:lnTo>
                  <a:pt x="4392570" y="2984786"/>
                </a:lnTo>
                <a:lnTo>
                  <a:pt x="4415548" y="3074150"/>
                </a:lnTo>
                <a:cubicBezTo>
                  <a:pt x="4428503" y="3137458"/>
                  <a:pt x="4435306" y="3203007"/>
                  <a:pt x="4435306" y="3270145"/>
                </a:cubicBezTo>
                <a:cubicBezTo>
                  <a:pt x="4435306" y="3807250"/>
                  <a:pt x="3999896" y="4242660"/>
                  <a:pt x="3462791" y="4242660"/>
                </a:cubicBezTo>
                <a:cubicBezTo>
                  <a:pt x="3399849" y="4242660"/>
                  <a:pt x="3338304" y="4236681"/>
                  <a:pt x="3278692" y="4225259"/>
                </a:cubicBezTo>
                <a:lnTo>
                  <a:pt x="3242302" y="4214699"/>
                </a:lnTo>
                <a:lnTo>
                  <a:pt x="3228745" y="4237015"/>
                </a:lnTo>
                <a:cubicBezTo>
                  <a:pt x="3053977" y="4495705"/>
                  <a:pt x="2758011" y="4665787"/>
                  <a:pt x="2422320" y="4665787"/>
                </a:cubicBezTo>
                <a:cubicBezTo>
                  <a:pt x="2053061" y="4665787"/>
                  <a:pt x="1731868" y="4459988"/>
                  <a:pt x="1567183" y="4156831"/>
                </a:cubicBezTo>
                <a:lnTo>
                  <a:pt x="1554925" y="4131385"/>
                </a:lnTo>
                <a:lnTo>
                  <a:pt x="1527163" y="4138523"/>
                </a:lnTo>
                <a:cubicBezTo>
                  <a:pt x="1463854" y="4151478"/>
                  <a:pt x="1398305" y="4158281"/>
                  <a:pt x="1331167" y="4158281"/>
                </a:cubicBezTo>
                <a:cubicBezTo>
                  <a:pt x="794062" y="4158281"/>
                  <a:pt x="358652" y="3722871"/>
                  <a:pt x="358652" y="3185766"/>
                </a:cubicBezTo>
                <a:cubicBezTo>
                  <a:pt x="358652" y="3085059"/>
                  <a:pt x="373959" y="2987927"/>
                  <a:pt x="402374" y="2896570"/>
                </a:cubicBezTo>
                <a:lnTo>
                  <a:pt x="404469" y="2890846"/>
                </a:lnTo>
                <a:lnTo>
                  <a:pt x="284843" y="2792145"/>
                </a:lnTo>
                <a:cubicBezTo>
                  <a:pt x="108852" y="2616154"/>
                  <a:pt x="0" y="2373026"/>
                  <a:pt x="0" y="2104473"/>
                </a:cubicBezTo>
                <a:cubicBezTo>
                  <a:pt x="0" y="1735214"/>
                  <a:pt x="205799" y="1414021"/>
                  <a:pt x="508957" y="1249335"/>
                </a:cubicBezTo>
                <a:lnTo>
                  <a:pt x="523823" y="1242174"/>
                </a:lnTo>
                <a:lnTo>
                  <a:pt x="524473" y="1229312"/>
                </a:lnTo>
                <a:cubicBezTo>
                  <a:pt x="574275" y="738916"/>
                  <a:pt x="988431" y="356231"/>
                  <a:pt x="1491967" y="356231"/>
                </a:cubicBezTo>
                <a:cubicBezTo>
                  <a:pt x="1525536" y="356231"/>
                  <a:pt x="1558708" y="357932"/>
                  <a:pt x="1591401" y="361252"/>
                </a:cubicBezTo>
                <a:lnTo>
                  <a:pt x="1684919" y="375524"/>
                </a:lnTo>
                <a:lnTo>
                  <a:pt x="1759737" y="284843"/>
                </a:lnTo>
                <a:cubicBezTo>
                  <a:pt x="1935728" y="108853"/>
                  <a:pt x="2178857" y="0"/>
                  <a:pt x="2447409" y="0"/>
                </a:cubicBezTo>
                <a:close/>
              </a:path>
            </a:pathLst>
          </a:custGeom>
          <a:solidFill>
            <a:srgbClr val="F7B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custDataLst>
              <p:tags r:id="rId2"/>
            </p:custDataLst>
          </p:nvPr>
        </p:nvSpPr>
        <p:spPr>
          <a:xfrm rot="21236929">
            <a:off x="2447439" y="475804"/>
            <a:ext cx="3952329" cy="3955625"/>
          </a:xfrm>
          <a:custGeom>
            <a:avLst/>
            <a:gdLst>
              <a:gd name="connsiteX0" fmla="*/ 2447409 w 4661900"/>
              <a:gd name="connsiteY0" fmla="*/ 0 h 4665787"/>
              <a:gd name="connsiteX1" fmla="*/ 3135081 w 4661900"/>
              <a:gd name="connsiteY1" fmla="*/ 284844 h 4665787"/>
              <a:gd name="connsiteX2" fmla="*/ 3204367 w 4661900"/>
              <a:gd name="connsiteY2" fmla="*/ 368819 h 4665787"/>
              <a:gd name="connsiteX3" fmla="*/ 3289383 w 4661900"/>
              <a:gd name="connsiteY3" fmla="*/ 364526 h 4665787"/>
              <a:gd name="connsiteX4" fmla="*/ 4261898 w 4661900"/>
              <a:gd name="connsiteY4" fmla="*/ 1337040 h 4665787"/>
              <a:gd name="connsiteX5" fmla="*/ 4257481 w 4661900"/>
              <a:gd name="connsiteY5" fmla="*/ 1430339 h 4665787"/>
              <a:gd name="connsiteX6" fmla="*/ 4244787 w 4661900"/>
              <a:gd name="connsiteY6" fmla="*/ 1519111 h 4665787"/>
              <a:gd name="connsiteX7" fmla="*/ 4377057 w 4661900"/>
              <a:gd name="connsiteY7" fmla="*/ 1628244 h 4665787"/>
              <a:gd name="connsiteX8" fmla="*/ 4661900 w 4661900"/>
              <a:gd name="connsiteY8" fmla="*/ 2315916 h 4665787"/>
              <a:gd name="connsiteX9" fmla="*/ 4495810 w 4661900"/>
              <a:gd name="connsiteY9" fmla="*/ 2859658 h 4665787"/>
              <a:gd name="connsiteX10" fmla="*/ 4392570 w 4661900"/>
              <a:gd name="connsiteY10" fmla="*/ 2984786 h 4665787"/>
              <a:gd name="connsiteX11" fmla="*/ 4415548 w 4661900"/>
              <a:gd name="connsiteY11" fmla="*/ 3074150 h 4665787"/>
              <a:gd name="connsiteX12" fmla="*/ 4435306 w 4661900"/>
              <a:gd name="connsiteY12" fmla="*/ 3270145 h 4665787"/>
              <a:gd name="connsiteX13" fmla="*/ 3462791 w 4661900"/>
              <a:gd name="connsiteY13" fmla="*/ 4242660 h 4665787"/>
              <a:gd name="connsiteX14" fmla="*/ 3278692 w 4661900"/>
              <a:gd name="connsiteY14" fmla="*/ 4225259 h 4665787"/>
              <a:gd name="connsiteX15" fmla="*/ 3242302 w 4661900"/>
              <a:gd name="connsiteY15" fmla="*/ 4214699 h 4665787"/>
              <a:gd name="connsiteX16" fmla="*/ 3228745 w 4661900"/>
              <a:gd name="connsiteY16" fmla="*/ 4237015 h 4665787"/>
              <a:gd name="connsiteX17" fmla="*/ 2422320 w 4661900"/>
              <a:gd name="connsiteY17" fmla="*/ 4665787 h 4665787"/>
              <a:gd name="connsiteX18" fmla="*/ 1567183 w 4661900"/>
              <a:gd name="connsiteY18" fmla="*/ 4156831 h 4665787"/>
              <a:gd name="connsiteX19" fmla="*/ 1554925 w 4661900"/>
              <a:gd name="connsiteY19" fmla="*/ 4131385 h 4665787"/>
              <a:gd name="connsiteX20" fmla="*/ 1527163 w 4661900"/>
              <a:gd name="connsiteY20" fmla="*/ 4138523 h 4665787"/>
              <a:gd name="connsiteX21" fmla="*/ 1331167 w 4661900"/>
              <a:gd name="connsiteY21" fmla="*/ 4158281 h 4665787"/>
              <a:gd name="connsiteX22" fmla="*/ 358652 w 4661900"/>
              <a:gd name="connsiteY22" fmla="*/ 3185766 h 4665787"/>
              <a:gd name="connsiteX23" fmla="*/ 402374 w 4661900"/>
              <a:gd name="connsiteY23" fmla="*/ 2896570 h 4665787"/>
              <a:gd name="connsiteX24" fmla="*/ 404469 w 4661900"/>
              <a:gd name="connsiteY24" fmla="*/ 2890846 h 4665787"/>
              <a:gd name="connsiteX25" fmla="*/ 284843 w 4661900"/>
              <a:gd name="connsiteY25" fmla="*/ 2792145 h 4665787"/>
              <a:gd name="connsiteX26" fmla="*/ 0 w 4661900"/>
              <a:gd name="connsiteY26" fmla="*/ 2104473 h 4665787"/>
              <a:gd name="connsiteX27" fmla="*/ 508957 w 4661900"/>
              <a:gd name="connsiteY27" fmla="*/ 1249335 h 4665787"/>
              <a:gd name="connsiteX28" fmla="*/ 523823 w 4661900"/>
              <a:gd name="connsiteY28" fmla="*/ 1242174 h 4665787"/>
              <a:gd name="connsiteX29" fmla="*/ 524473 w 4661900"/>
              <a:gd name="connsiteY29" fmla="*/ 1229312 h 4665787"/>
              <a:gd name="connsiteX30" fmla="*/ 1491967 w 4661900"/>
              <a:gd name="connsiteY30" fmla="*/ 356231 h 4665787"/>
              <a:gd name="connsiteX31" fmla="*/ 1591401 w 4661900"/>
              <a:gd name="connsiteY31" fmla="*/ 361252 h 4665787"/>
              <a:gd name="connsiteX32" fmla="*/ 1684919 w 4661900"/>
              <a:gd name="connsiteY32" fmla="*/ 375524 h 4665787"/>
              <a:gd name="connsiteX33" fmla="*/ 1759737 w 4661900"/>
              <a:gd name="connsiteY33" fmla="*/ 284843 h 4665787"/>
              <a:gd name="connsiteX34" fmla="*/ 2447409 w 4661900"/>
              <a:gd name="connsiteY34" fmla="*/ 0 h 466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61900" h="4665787">
                <a:moveTo>
                  <a:pt x="2447409" y="0"/>
                </a:moveTo>
                <a:cubicBezTo>
                  <a:pt x="2715962" y="0"/>
                  <a:pt x="2959090" y="108853"/>
                  <a:pt x="3135081" y="284844"/>
                </a:cubicBezTo>
                <a:lnTo>
                  <a:pt x="3204367" y="368819"/>
                </a:lnTo>
                <a:lnTo>
                  <a:pt x="3289383" y="364526"/>
                </a:lnTo>
                <a:cubicBezTo>
                  <a:pt x="3826488" y="364526"/>
                  <a:pt x="4261898" y="799935"/>
                  <a:pt x="4261898" y="1337040"/>
                </a:cubicBezTo>
                <a:cubicBezTo>
                  <a:pt x="4261898" y="1368511"/>
                  <a:pt x="4260403" y="1399633"/>
                  <a:pt x="4257481" y="1430339"/>
                </a:cubicBezTo>
                <a:lnTo>
                  <a:pt x="4244787" y="1519111"/>
                </a:lnTo>
                <a:lnTo>
                  <a:pt x="4377057" y="1628244"/>
                </a:lnTo>
                <a:cubicBezTo>
                  <a:pt x="4553048" y="1804235"/>
                  <a:pt x="4661900" y="2047364"/>
                  <a:pt x="4661900" y="2315916"/>
                </a:cubicBezTo>
                <a:cubicBezTo>
                  <a:pt x="4661900" y="2517330"/>
                  <a:pt x="4600671" y="2704444"/>
                  <a:pt x="4495810" y="2859658"/>
                </a:cubicBezTo>
                <a:lnTo>
                  <a:pt x="4392570" y="2984786"/>
                </a:lnTo>
                <a:lnTo>
                  <a:pt x="4415548" y="3074150"/>
                </a:lnTo>
                <a:cubicBezTo>
                  <a:pt x="4428503" y="3137458"/>
                  <a:pt x="4435306" y="3203007"/>
                  <a:pt x="4435306" y="3270145"/>
                </a:cubicBezTo>
                <a:cubicBezTo>
                  <a:pt x="4435306" y="3807250"/>
                  <a:pt x="3999896" y="4242660"/>
                  <a:pt x="3462791" y="4242660"/>
                </a:cubicBezTo>
                <a:cubicBezTo>
                  <a:pt x="3399849" y="4242660"/>
                  <a:pt x="3338304" y="4236681"/>
                  <a:pt x="3278692" y="4225259"/>
                </a:cubicBezTo>
                <a:lnTo>
                  <a:pt x="3242302" y="4214699"/>
                </a:lnTo>
                <a:lnTo>
                  <a:pt x="3228745" y="4237015"/>
                </a:lnTo>
                <a:cubicBezTo>
                  <a:pt x="3053977" y="4495705"/>
                  <a:pt x="2758011" y="4665787"/>
                  <a:pt x="2422320" y="4665787"/>
                </a:cubicBezTo>
                <a:cubicBezTo>
                  <a:pt x="2053061" y="4665787"/>
                  <a:pt x="1731868" y="4459988"/>
                  <a:pt x="1567183" y="4156831"/>
                </a:cubicBezTo>
                <a:lnTo>
                  <a:pt x="1554925" y="4131385"/>
                </a:lnTo>
                <a:lnTo>
                  <a:pt x="1527163" y="4138523"/>
                </a:lnTo>
                <a:cubicBezTo>
                  <a:pt x="1463854" y="4151478"/>
                  <a:pt x="1398305" y="4158281"/>
                  <a:pt x="1331167" y="4158281"/>
                </a:cubicBezTo>
                <a:cubicBezTo>
                  <a:pt x="794062" y="4158281"/>
                  <a:pt x="358652" y="3722871"/>
                  <a:pt x="358652" y="3185766"/>
                </a:cubicBezTo>
                <a:cubicBezTo>
                  <a:pt x="358652" y="3085059"/>
                  <a:pt x="373959" y="2987927"/>
                  <a:pt x="402374" y="2896570"/>
                </a:cubicBezTo>
                <a:lnTo>
                  <a:pt x="404469" y="2890846"/>
                </a:lnTo>
                <a:lnTo>
                  <a:pt x="284843" y="2792145"/>
                </a:lnTo>
                <a:cubicBezTo>
                  <a:pt x="108852" y="2616154"/>
                  <a:pt x="0" y="2373026"/>
                  <a:pt x="0" y="2104473"/>
                </a:cubicBezTo>
                <a:cubicBezTo>
                  <a:pt x="0" y="1735214"/>
                  <a:pt x="205799" y="1414021"/>
                  <a:pt x="508957" y="1249335"/>
                </a:cubicBezTo>
                <a:lnTo>
                  <a:pt x="523823" y="1242174"/>
                </a:lnTo>
                <a:lnTo>
                  <a:pt x="524473" y="1229312"/>
                </a:lnTo>
                <a:cubicBezTo>
                  <a:pt x="574275" y="738916"/>
                  <a:pt x="988431" y="356231"/>
                  <a:pt x="1491967" y="356231"/>
                </a:cubicBezTo>
                <a:cubicBezTo>
                  <a:pt x="1525536" y="356231"/>
                  <a:pt x="1558708" y="357932"/>
                  <a:pt x="1591401" y="361252"/>
                </a:cubicBezTo>
                <a:lnTo>
                  <a:pt x="1684919" y="375524"/>
                </a:lnTo>
                <a:lnTo>
                  <a:pt x="1759737" y="284843"/>
                </a:lnTo>
                <a:cubicBezTo>
                  <a:pt x="1935728" y="108853"/>
                  <a:pt x="2178857" y="0"/>
                  <a:pt x="24474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custDataLst>
              <p:tags r:id="rId3"/>
            </p:custDataLst>
          </p:nvPr>
        </p:nvSpPr>
        <p:spPr>
          <a:xfrm rot="21236929">
            <a:off x="2591728" y="634874"/>
            <a:ext cx="3590688" cy="3593682"/>
          </a:xfrm>
          <a:custGeom>
            <a:avLst/>
            <a:gdLst>
              <a:gd name="connsiteX0" fmla="*/ 2447409 w 4661900"/>
              <a:gd name="connsiteY0" fmla="*/ 0 h 4665787"/>
              <a:gd name="connsiteX1" fmla="*/ 3135081 w 4661900"/>
              <a:gd name="connsiteY1" fmla="*/ 284844 h 4665787"/>
              <a:gd name="connsiteX2" fmla="*/ 3204367 w 4661900"/>
              <a:gd name="connsiteY2" fmla="*/ 368819 h 4665787"/>
              <a:gd name="connsiteX3" fmla="*/ 3289383 w 4661900"/>
              <a:gd name="connsiteY3" fmla="*/ 364526 h 4665787"/>
              <a:gd name="connsiteX4" fmla="*/ 4261898 w 4661900"/>
              <a:gd name="connsiteY4" fmla="*/ 1337040 h 4665787"/>
              <a:gd name="connsiteX5" fmla="*/ 4257481 w 4661900"/>
              <a:gd name="connsiteY5" fmla="*/ 1430339 h 4665787"/>
              <a:gd name="connsiteX6" fmla="*/ 4244787 w 4661900"/>
              <a:gd name="connsiteY6" fmla="*/ 1519111 h 4665787"/>
              <a:gd name="connsiteX7" fmla="*/ 4377057 w 4661900"/>
              <a:gd name="connsiteY7" fmla="*/ 1628244 h 4665787"/>
              <a:gd name="connsiteX8" fmla="*/ 4661900 w 4661900"/>
              <a:gd name="connsiteY8" fmla="*/ 2315916 h 4665787"/>
              <a:gd name="connsiteX9" fmla="*/ 4495810 w 4661900"/>
              <a:gd name="connsiteY9" fmla="*/ 2859658 h 4665787"/>
              <a:gd name="connsiteX10" fmla="*/ 4392570 w 4661900"/>
              <a:gd name="connsiteY10" fmla="*/ 2984786 h 4665787"/>
              <a:gd name="connsiteX11" fmla="*/ 4415548 w 4661900"/>
              <a:gd name="connsiteY11" fmla="*/ 3074150 h 4665787"/>
              <a:gd name="connsiteX12" fmla="*/ 4435306 w 4661900"/>
              <a:gd name="connsiteY12" fmla="*/ 3270145 h 4665787"/>
              <a:gd name="connsiteX13" fmla="*/ 3462791 w 4661900"/>
              <a:gd name="connsiteY13" fmla="*/ 4242660 h 4665787"/>
              <a:gd name="connsiteX14" fmla="*/ 3278692 w 4661900"/>
              <a:gd name="connsiteY14" fmla="*/ 4225259 h 4665787"/>
              <a:gd name="connsiteX15" fmla="*/ 3242302 w 4661900"/>
              <a:gd name="connsiteY15" fmla="*/ 4214699 h 4665787"/>
              <a:gd name="connsiteX16" fmla="*/ 3228745 w 4661900"/>
              <a:gd name="connsiteY16" fmla="*/ 4237015 h 4665787"/>
              <a:gd name="connsiteX17" fmla="*/ 2422320 w 4661900"/>
              <a:gd name="connsiteY17" fmla="*/ 4665787 h 4665787"/>
              <a:gd name="connsiteX18" fmla="*/ 1567183 w 4661900"/>
              <a:gd name="connsiteY18" fmla="*/ 4156831 h 4665787"/>
              <a:gd name="connsiteX19" fmla="*/ 1554925 w 4661900"/>
              <a:gd name="connsiteY19" fmla="*/ 4131385 h 4665787"/>
              <a:gd name="connsiteX20" fmla="*/ 1527163 w 4661900"/>
              <a:gd name="connsiteY20" fmla="*/ 4138523 h 4665787"/>
              <a:gd name="connsiteX21" fmla="*/ 1331167 w 4661900"/>
              <a:gd name="connsiteY21" fmla="*/ 4158281 h 4665787"/>
              <a:gd name="connsiteX22" fmla="*/ 358652 w 4661900"/>
              <a:gd name="connsiteY22" fmla="*/ 3185766 h 4665787"/>
              <a:gd name="connsiteX23" fmla="*/ 402374 w 4661900"/>
              <a:gd name="connsiteY23" fmla="*/ 2896570 h 4665787"/>
              <a:gd name="connsiteX24" fmla="*/ 404469 w 4661900"/>
              <a:gd name="connsiteY24" fmla="*/ 2890846 h 4665787"/>
              <a:gd name="connsiteX25" fmla="*/ 284843 w 4661900"/>
              <a:gd name="connsiteY25" fmla="*/ 2792145 h 4665787"/>
              <a:gd name="connsiteX26" fmla="*/ 0 w 4661900"/>
              <a:gd name="connsiteY26" fmla="*/ 2104473 h 4665787"/>
              <a:gd name="connsiteX27" fmla="*/ 508957 w 4661900"/>
              <a:gd name="connsiteY27" fmla="*/ 1249335 h 4665787"/>
              <a:gd name="connsiteX28" fmla="*/ 523823 w 4661900"/>
              <a:gd name="connsiteY28" fmla="*/ 1242174 h 4665787"/>
              <a:gd name="connsiteX29" fmla="*/ 524473 w 4661900"/>
              <a:gd name="connsiteY29" fmla="*/ 1229312 h 4665787"/>
              <a:gd name="connsiteX30" fmla="*/ 1491967 w 4661900"/>
              <a:gd name="connsiteY30" fmla="*/ 356231 h 4665787"/>
              <a:gd name="connsiteX31" fmla="*/ 1591401 w 4661900"/>
              <a:gd name="connsiteY31" fmla="*/ 361252 h 4665787"/>
              <a:gd name="connsiteX32" fmla="*/ 1684919 w 4661900"/>
              <a:gd name="connsiteY32" fmla="*/ 375524 h 4665787"/>
              <a:gd name="connsiteX33" fmla="*/ 1759737 w 4661900"/>
              <a:gd name="connsiteY33" fmla="*/ 284843 h 4665787"/>
              <a:gd name="connsiteX34" fmla="*/ 2447409 w 4661900"/>
              <a:gd name="connsiteY34" fmla="*/ 0 h 466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61900" h="4665787">
                <a:moveTo>
                  <a:pt x="2447409" y="0"/>
                </a:moveTo>
                <a:cubicBezTo>
                  <a:pt x="2715962" y="0"/>
                  <a:pt x="2959090" y="108853"/>
                  <a:pt x="3135081" y="284844"/>
                </a:cubicBezTo>
                <a:lnTo>
                  <a:pt x="3204367" y="368819"/>
                </a:lnTo>
                <a:lnTo>
                  <a:pt x="3289383" y="364526"/>
                </a:lnTo>
                <a:cubicBezTo>
                  <a:pt x="3826488" y="364526"/>
                  <a:pt x="4261898" y="799935"/>
                  <a:pt x="4261898" y="1337040"/>
                </a:cubicBezTo>
                <a:cubicBezTo>
                  <a:pt x="4261898" y="1368511"/>
                  <a:pt x="4260403" y="1399633"/>
                  <a:pt x="4257481" y="1430339"/>
                </a:cubicBezTo>
                <a:lnTo>
                  <a:pt x="4244787" y="1519111"/>
                </a:lnTo>
                <a:lnTo>
                  <a:pt x="4377057" y="1628244"/>
                </a:lnTo>
                <a:cubicBezTo>
                  <a:pt x="4553048" y="1804235"/>
                  <a:pt x="4661900" y="2047364"/>
                  <a:pt x="4661900" y="2315916"/>
                </a:cubicBezTo>
                <a:cubicBezTo>
                  <a:pt x="4661900" y="2517330"/>
                  <a:pt x="4600671" y="2704444"/>
                  <a:pt x="4495810" y="2859658"/>
                </a:cubicBezTo>
                <a:lnTo>
                  <a:pt x="4392570" y="2984786"/>
                </a:lnTo>
                <a:lnTo>
                  <a:pt x="4415548" y="3074150"/>
                </a:lnTo>
                <a:cubicBezTo>
                  <a:pt x="4428503" y="3137458"/>
                  <a:pt x="4435306" y="3203007"/>
                  <a:pt x="4435306" y="3270145"/>
                </a:cubicBezTo>
                <a:cubicBezTo>
                  <a:pt x="4435306" y="3807250"/>
                  <a:pt x="3999896" y="4242660"/>
                  <a:pt x="3462791" y="4242660"/>
                </a:cubicBezTo>
                <a:cubicBezTo>
                  <a:pt x="3399849" y="4242660"/>
                  <a:pt x="3338304" y="4236681"/>
                  <a:pt x="3278692" y="4225259"/>
                </a:cubicBezTo>
                <a:lnTo>
                  <a:pt x="3242302" y="4214699"/>
                </a:lnTo>
                <a:lnTo>
                  <a:pt x="3228745" y="4237015"/>
                </a:lnTo>
                <a:cubicBezTo>
                  <a:pt x="3053977" y="4495705"/>
                  <a:pt x="2758011" y="4665787"/>
                  <a:pt x="2422320" y="4665787"/>
                </a:cubicBezTo>
                <a:cubicBezTo>
                  <a:pt x="2053061" y="4665787"/>
                  <a:pt x="1731868" y="4459988"/>
                  <a:pt x="1567183" y="4156831"/>
                </a:cubicBezTo>
                <a:lnTo>
                  <a:pt x="1554925" y="4131385"/>
                </a:lnTo>
                <a:lnTo>
                  <a:pt x="1527163" y="4138523"/>
                </a:lnTo>
                <a:cubicBezTo>
                  <a:pt x="1463854" y="4151478"/>
                  <a:pt x="1398305" y="4158281"/>
                  <a:pt x="1331167" y="4158281"/>
                </a:cubicBezTo>
                <a:cubicBezTo>
                  <a:pt x="794062" y="4158281"/>
                  <a:pt x="358652" y="3722871"/>
                  <a:pt x="358652" y="3185766"/>
                </a:cubicBezTo>
                <a:cubicBezTo>
                  <a:pt x="358652" y="3085059"/>
                  <a:pt x="373959" y="2987927"/>
                  <a:pt x="402374" y="2896570"/>
                </a:cubicBezTo>
                <a:lnTo>
                  <a:pt x="404469" y="2890846"/>
                </a:lnTo>
                <a:lnTo>
                  <a:pt x="284843" y="2792145"/>
                </a:lnTo>
                <a:cubicBezTo>
                  <a:pt x="108852" y="2616154"/>
                  <a:pt x="0" y="2373026"/>
                  <a:pt x="0" y="2104473"/>
                </a:cubicBezTo>
                <a:cubicBezTo>
                  <a:pt x="0" y="1735214"/>
                  <a:pt x="205799" y="1414021"/>
                  <a:pt x="508957" y="1249335"/>
                </a:cubicBezTo>
                <a:lnTo>
                  <a:pt x="523823" y="1242174"/>
                </a:lnTo>
                <a:lnTo>
                  <a:pt x="524473" y="1229312"/>
                </a:lnTo>
                <a:cubicBezTo>
                  <a:pt x="574275" y="738916"/>
                  <a:pt x="988431" y="356231"/>
                  <a:pt x="1491967" y="356231"/>
                </a:cubicBezTo>
                <a:cubicBezTo>
                  <a:pt x="1525536" y="356231"/>
                  <a:pt x="1558708" y="357932"/>
                  <a:pt x="1591401" y="361252"/>
                </a:cubicBezTo>
                <a:lnTo>
                  <a:pt x="1684919" y="375524"/>
                </a:lnTo>
                <a:lnTo>
                  <a:pt x="1759737" y="284843"/>
                </a:lnTo>
                <a:cubicBezTo>
                  <a:pt x="1935728" y="108853"/>
                  <a:pt x="2178857" y="0"/>
                  <a:pt x="2447409" y="0"/>
                </a:cubicBezTo>
                <a:close/>
              </a:path>
            </a:pathLst>
          </a:custGeom>
          <a:solidFill>
            <a:srgbClr val="FFD833"/>
          </a:solidFill>
          <a:ln>
            <a:solidFill>
              <a:srgbClr val="F7B3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PA_图片 144"/>
          <p:cNvPicPr>
            <a:picLocks noChangeAspect="1"/>
          </p:cNvPicPr>
          <p:nvPr>
            <p:custDataLst>
              <p:tags r:id="rId4"/>
            </p:custDataLst>
          </p:nvPr>
        </p:nvPicPr>
        <p:blipFill rotWithShape="1">
          <a:blip r:embed="rId13" cstate="print">
            <a:extLst>
              <a:ext uri="{28A0092B-C50C-407E-A947-70E740481C1C}">
                <a14:useLocalDpi xmlns:a14="http://schemas.microsoft.com/office/drawing/2010/main" val="0"/>
              </a:ext>
            </a:extLst>
          </a:blip>
          <a:srcRect l="84047" t="15925" r="8452" b="65027"/>
          <a:stretch/>
        </p:blipFill>
        <p:spPr>
          <a:xfrm>
            <a:off x="2623315" y="2829380"/>
            <a:ext cx="914400" cy="1161143"/>
          </a:xfrm>
          <a:prstGeom prst="rect">
            <a:avLst/>
          </a:prstGeom>
        </p:spPr>
      </p:pic>
      <p:sp>
        <p:nvSpPr>
          <p:cNvPr id="85" name="矩形 84"/>
          <p:cNvSpPr/>
          <p:nvPr/>
        </p:nvSpPr>
        <p:spPr>
          <a:xfrm>
            <a:off x="8961899" y="5498517"/>
            <a:ext cx="364202" cy="307777"/>
          </a:xfrm>
          <a:prstGeom prst="rect">
            <a:avLst/>
          </a:prstGeom>
        </p:spPr>
        <p:txBody>
          <a:bodyPr wrap="square">
            <a:spAutoFit/>
          </a:bodyPr>
          <a:lstStyle/>
          <a:p>
            <a:r>
              <a:rPr lang="zh-CN" altLang="en-US" sz="1400" b="1" dirty="0">
                <a:solidFill>
                  <a:schemeClr val="bg1"/>
                </a:solidFill>
              </a:rPr>
              <a:t>感</a:t>
            </a:r>
            <a:endParaRPr lang="zh-CN" altLang="en-US" dirty="0"/>
          </a:p>
        </p:txBody>
      </p:sp>
      <p:grpSp>
        <p:nvGrpSpPr>
          <p:cNvPr id="93" name="组合 92"/>
          <p:cNvGrpSpPr/>
          <p:nvPr/>
        </p:nvGrpSpPr>
        <p:grpSpPr>
          <a:xfrm>
            <a:off x="2702089" y="1317379"/>
            <a:ext cx="895724" cy="930158"/>
            <a:chOff x="2041649" y="1336281"/>
            <a:chExt cx="895726" cy="930156"/>
          </a:xfrm>
        </p:grpSpPr>
        <p:sp>
          <p:nvSpPr>
            <p:cNvPr id="94" name="矩形 93"/>
            <p:cNvSpPr/>
            <p:nvPr/>
          </p:nvSpPr>
          <p:spPr>
            <a:xfrm>
              <a:off x="2060210" y="1336281"/>
              <a:ext cx="877165" cy="923328"/>
            </a:xfrm>
            <a:prstGeom prst="rect">
              <a:avLst/>
            </a:prstGeom>
          </p:spPr>
          <p:txBody>
            <a:bodyPr wrap="none">
              <a:spAutoFit/>
            </a:bodyPr>
            <a:lstStyle/>
            <a:p>
              <a:r>
                <a:rPr lang="zh-CN" altLang="en-US" sz="5400" b="1" dirty="0" smtClean="0">
                  <a:ln w="152400">
                    <a:solidFill>
                      <a:schemeClr val="bg1"/>
                    </a:solidFill>
                  </a:ln>
                  <a:solidFill>
                    <a:schemeClr val="bg1"/>
                  </a:solidFill>
                  <a:effectLst>
                    <a:outerShdw blurRad="63500" sx="102000" sy="102000" algn="ctr" rotWithShape="0">
                      <a:prstClr val="black">
                        <a:alpha val="40000"/>
                      </a:prstClr>
                    </a:outerShdw>
                  </a:effectLst>
                </a:rPr>
                <a:t>谢</a:t>
              </a:r>
              <a:endParaRPr lang="zh-CN" altLang="en-US" sz="5400" b="1" dirty="0">
                <a:ln w="152400">
                  <a:solidFill>
                    <a:schemeClr val="bg1"/>
                  </a:solidFill>
                </a:ln>
                <a:solidFill>
                  <a:schemeClr val="bg1"/>
                </a:solidFill>
                <a:effectLst>
                  <a:outerShdw blurRad="63500" sx="102000" sy="102000" algn="ctr" rotWithShape="0">
                    <a:prstClr val="black">
                      <a:alpha val="40000"/>
                    </a:prstClr>
                  </a:outerShdw>
                </a:effectLst>
              </a:endParaRPr>
            </a:p>
          </p:txBody>
        </p:sp>
        <p:sp>
          <p:nvSpPr>
            <p:cNvPr id="95" name="矩形 94"/>
            <p:cNvSpPr/>
            <p:nvPr/>
          </p:nvSpPr>
          <p:spPr>
            <a:xfrm>
              <a:off x="2041649" y="1343109"/>
              <a:ext cx="877165" cy="923328"/>
            </a:xfrm>
            <a:prstGeom prst="rect">
              <a:avLst/>
            </a:prstGeom>
          </p:spPr>
          <p:txBody>
            <a:bodyPr wrap="none">
              <a:spAutoFit/>
            </a:bodyPr>
            <a:lstStyle/>
            <a:p>
              <a:r>
                <a:rPr lang="zh-CN" altLang="en-US" sz="5400" b="1" dirty="0">
                  <a:ln w="12700">
                    <a:solidFill>
                      <a:srgbClr val="00B0F0"/>
                    </a:solidFill>
                    <a:prstDash val="solid"/>
                  </a:ln>
                  <a:pattFill prst="pct50">
                    <a:fgClr>
                      <a:srgbClr val="00B0F0"/>
                    </a:fgClr>
                    <a:bgClr>
                      <a:srgbClr val="0070C0"/>
                    </a:bgClr>
                  </a:pattFill>
                  <a:effectLst>
                    <a:outerShdw dist="38100" dir="2640000" algn="bl" rotWithShape="0">
                      <a:srgbClr val="002060"/>
                    </a:outerShdw>
                  </a:effectLst>
                </a:rPr>
                <a:t>谢</a:t>
              </a:r>
            </a:p>
          </p:txBody>
        </p:sp>
      </p:grpSp>
      <p:grpSp>
        <p:nvGrpSpPr>
          <p:cNvPr id="96" name="组合 95"/>
          <p:cNvGrpSpPr/>
          <p:nvPr/>
        </p:nvGrpSpPr>
        <p:grpSpPr>
          <a:xfrm>
            <a:off x="3551958" y="1182549"/>
            <a:ext cx="879856" cy="922721"/>
            <a:chOff x="3215777" y="1141979"/>
            <a:chExt cx="890728" cy="934118"/>
          </a:xfrm>
        </p:grpSpPr>
        <p:sp>
          <p:nvSpPr>
            <p:cNvPr id="97" name="矩形 96"/>
            <p:cNvSpPr/>
            <p:nvPr/>
          </p:nvSpPr>
          <p:spPr>
            <a:xfrm>
              <a:off x="3229339" y="1152769"/>
              <a:ext cx="877166" cy="923328"/>
            </a:xfrm>
            <a:prstGeom prst="rect">
              <a:avLst/>
            </a:prstGeom>
          </p:spPr>
          <p:txBody>
            <a:bodyPr wrap="none">
              <a:spAutoFit/>
            </a:bodyPr>
            <a:lstStyle/>
            <a:p>
              <a:r>
                <a:rPr lang="zh-CN" altLang="en-US" sz="5400" b="1" dirty="0" smtClean="0">
                  <a:ln w="152400">
                    <a:solidFill>
                      <a:schemeClr val="bg1"/>
                    </a:solidFill>
                  </a:ln>
                  <a:solidFill>
                    <a:schemeClr val="bg1"/>
                  </a:solidFill>
                  <a:effectLst>
                    <a:outerShdw blurRad="63500" sx="102000" sy="102000" algn="ctr" rotWithShape="0">
                      <a:prstClr val="black">
                        <a:alpha val="40000"/>
                      </a:prstClr>
                    </a:outerShdw>
                  </a:effectLst>
                </a:rPr>
                <a:t>谢</a:t>
              </a:r>
              <a:endParaRPr lang="zh-CN" altLang="en-US" sz="5400" b="1" dirty="0">
                <a:ln w="152400">
                  <a:solidFill>
                    <a:schemeClr val="bg1"/>
                  </a:solidFill>
                </a:ln>
                <a:solidFill>
                  <a:schemeClr val="bg1"/>
                </a:solidFill>
                <a:effectLst>
                  <a:outerShdw blurRad="63500" sx="102000" sy="102000" algn="ctr" rotWithShape="0">
                    <a:prstClr val="black">
                      <a:alpha val="40000"/>
                    </a:prstClr>
                  </a:outerShdw>
                </a:effectLst>
              </a:endParaRPr>
            </a:p>
          </p:txBody>
        </p:sp>
        <p:sp>
          <p:nvSpPr>
            <p:cNvPr id="98" name="矩形 97"/>
            <p:cNvSpPr/>
            <p:nvPr/>
          </p:nvSpPr>
          <p:spPr>
            <a:xfrm rot="21402393">
              <a:off x="3215777" y="1141979"/>
              <a:ext cx="877166" cy="923328"/>
            </a:xfrm>
            <a:prstGeom prst="rect">
              <a:avLst/>
            </a:prstGeom>
          </p:spPr>
          <p:txBody>
            <a:bodyPr wrap="none">
              <a:spAutoFit/>
            </a:bodyPr>
            <a:lstStyle/>
            <a:p>
              <a:r>
                <a:rPr lang="zh-CN" altLang="en-US" sz="5400" b="1" dirty="0" smtClean="0">
                  <a:ln w="12700">
                    <a:solidFill>
                      <a:srgbClr val="FF9933"/>
                    </a:solidFill>
                    <a:prstDash val="solid"/>
                  </a:ln>
                  <a:pattFill prst="pct50">
                    <a:fgClr>
                      <a:srgbClr val="FF9933"/>
                    </a:fgClr>
                    <a:bgClr>
                      <a:srgbClr val="FF6600"/>
                    </a:bgClr>
                  </a:pattFill>
                  <a:effectLst>
                    <a:outerShdw dist="38100" dir="2640000" algn="bl" rotWithShape="0">
                      <a:schemeClr val="accent2">
                        <a:lumMod val="50000"/>
                      </a:schemeClr>
                    </a:outerShdw>
                  </a:effectLst>
                </a:rPr>
                <a:t>谢</a:t>
              </a:r>
              <a:endParaRPr lang="zh-CN" altLang="en-US" sz="5400" b="1" dirty="0">
                <a:ln w="12700">
                  <a:solidFill>
                    <a:srgbClr val="FF9933"/>
                  </a:solidFill>
                  <a:prstDash val="solid"/>
                </a:ln>
                <a:pattFill prst="pct50">
                  <a:fgClr>
                    <a:srgbClr val="FF9933"/>
                  </a:fgClr>
                  <a:bgClr>
                    <a:srgbClr val="FF6600"/>
                  </a:bgClr>
                </a:pattFill>
                <a:effectLst>
                  <a:outerShdw dist="38100" dir="2640000" algn="bl" rotWithShape="0">
                    <a:schemeClr val="accent2">
                      <a:lumMod val="50000"/>
                    </a:schemeClr>
                  </a:outerShdw>
                </a:effectLst>
              </a:endParaRPr>
            </a:p>
          </p:txBody>
        </p:sp>
      </p:grpSp>
      <p:grpSp>
        <p:nvGrpSpPr>
          <p:cNvPr id="99" name="组合 98"/>
          <p:cNvGrpSpPr/>
          <p:nvPr/>
        </p:nvGrpSpPr>
        <p:grpSpPr>
          <a:xfrm>
            <a:off x="4390396" y="1229369"/>
            <a:ext cx="971627" cy="1034946"/>
            <a:chOff x="4487554" y="1198684"/>
            <a:chExt cx="971623" cy="1034946"/>
          </a:xfrm>
        </p:grpSpPr>
        <p:sp>
          <p:nvSpPr>
            <p:cNvPr id="100" name="矩形 99"/>
            <p:cNvSpPr/>
            <p:nvPr/>
          </p:nvSpPr>
          <p:spPr>
            <a:xfrm>
              <a:off x="4505074" y="1217967"/>
              <a:ext cx="954103" cy="1015663"/>
            </a:xfrm>
            <a:prstGeom prst="rect">
              <a:avLst/>
            </a:prstGeom>
          </p:spPr>
          <p:txBody>
            <a:bodyPr wrap="none">
              <a:spAutoFit/>
            </a:bodyPr>
            <a:lstStyle/>
            <a:p>
              <a:r>
                <a:rPr lang="zh-CN" altLang="en-US" sz="6000" b="1" dirty="0" smtClean="0">
                  <a:ln w="152400">
                    <a:solidFill>
                      <a:schemeClr val="bg1"/>
                    </a:solidFill>
                  </a:ln>
                  <a:solidFill>
                    <a:schemeClr val="bg1"/>
                  </a:solidFill>
                  <a:effectLst>
                    <a:outerShdw blurRad="63500" sx="102000" sy="102000" algn="ctr" rotWithShape="0">
                      <a:prstClr val="black">
                        <a:alpha val="40000"/>
                      </a:prstClr>
                    </a:outerShdw>
                  </a:effectLst>
                </a:rPr>
                <a:t>欣</a:t>
              </a:r>
              <a:endParaRPr lang="zh-CN" altLang="en-US" sz="6000" b="1" dirty="0">
                <a:ln w="152400">
                  <a:solidFill>
                    <a:schemeClr val="bg1"/>
                  </a:solidFill>
                </a:ln>
                <a:solidFill>
                  <a:schemeClr val="bg1"/>
                </a:solidFill>
                <a:effectLst>
                  <a:outerShdw blurRad="63500" sx="102000" sy="102000" algn="ctr" rotWithShape="0">
                    <a:prstClr val="black">
                      <a:alpha val="40000"/>
                    </a:prstClr>
                  </a:outerShdw>
                </a:effectLst>
              </a:endParaRPr>
            </a:p>
          </p:txBody>
        </p:sp>
        <p:sp>
          <p:nvSpPr>
            <p:cNvPr id="101" name="矩形 100"/>
            <p:cNvSpPr/>
            <p:nvPr/>
          </p:nvSpPr>
          <p:spPr>
            <a:xfrm>
              <a:off x="4487554" y="1198684"/>
              <a:ext cx="954103" cy="1015663"/>
            </a:xfrm>
            <a:prstGeom prst="rect">
              <a:avLst/>
            </a:prstGeom>
          </p:spPr>
          <p:txBody>
            <a:bodyPr wrap="none">
              <a:spAutoFit/>
            </a:bodyPr>
            <a:lstStyle/>
            <a:p>
              <a:r>
                <a:rPr lang="zh-CN" altLang="en-US" sz="6000" b="1" dirty="0" smtClean="0">
                  <a:ln w="12700">
                    <a:solidFill>
                      <a:srgbClr val="92D050"/>
                    </a:solidFill>
                    <a:prstDash val="solid"/>
                  </a:ln>
                  <a:pattFill prst="pct50">
                    <a:fgClr>
                      <a:srgbClr val="92D050"/>
                    </a:fgClr>
                    <a:bgClr>
                      <a:srgbClr val="5D9D0F"/>
                    </a:bgClr>
                  </a:pattFill>
                  <a:effectLst>
                    <a:outerShdw dist="38100" dir="2640000" algn="bl" rotWithShape="0">
                      <a:schemeClr val="accent6">
                        <a:lumMod val="75000"/>
                      </a:schemeClr>
                    </a:outerShdw>
                  </a:effectLst>
                </a:rPr>
                <a:t>欣</a:t>
              </a:r>
              <a:endParaRPr lang="zh-CN" altLang="en-US" sz="6000" b="1" dirty="0">
                <a:ln w="12700">
                  <a:solidFill>
                    <a:srgbClr val="92D050"/>
                  </a:solidFill>
                  <a:prstDash val="solid"/>
                </a:ln>
                <a:pattFill prst="pct50">
                  <a:fgClr>
                    <a:srgbClr val="92D050"/>
                  </a:fgClr>
                  <a:bgClr>
                    <a:srgbClr val="5D9D0F"/>
                  </a:bgClr>
                </a:pattFill>
                <a:effectLst>
                  <a:outerShdw dist="38100" dir="2640000" algn="bl" rotWithShape="0">
                    <a:schemeClr val="accent6">
                      <a:lumMod val="75000"/>
                    </a:schemeClr>
                  </a:outerShdw>
                </a:effectLst>
              </a:endParaRPr>
            </a:p>
          </p:txBody>
        </p:sp>
      </p:grpSp>
      <p:grpSp>
        <p:nvGrpSpPr>
          <p:cNvPr id="102" name="组合 101"/>
          <p:cNvGrpSpPr/>
          <p:nvPr/>
        </p:nvGrpSpPr>
        <p:grpSpPr>
          <a:xfrm rot="575817">
            <a:off x="5278857" y="1263910"/>
            <a:ext cx="888223" cy="946577"/>
            <a:chOff x="5570172" y="749646"/>
            <a:chExt cx="888222" cy="946576"/>
          </a:xfrm>
        </p:grpSpPr>
        <p:sp>
          <p:nvSpPr>
            <p:cNvPr id="103" name="文本框 102"/>
            <p:cNvSpPr txBox="1"/>
            <p:nvPr/>
          </p:nvSpPr>
          <p:spPr>
            <a:xfrm>
              <a:off x="5581232" y="772893"/>
              <a:ext cx="877162" cy="923329"/>
            </a:xfrm>
            <a:prstGeom prst="rect">
              <a:avLst/>
            </a:prstGeom>
            <a:noFill/>
          </p:spPr>
          <p:txBody>
            <a:bodyPr wrap="none" rtlCol="0">
              <a:spAutoFit/>
            </a:bodyPr>
            <a:lstStyle/>
            <a:p>
              <a:r>
                <a:rPr lang="zh-CN" altLang="en-US" sz="5400" b="1" dirty="0" smtClean="0">
                  <a:ln w="152400">
                    <a:solidFill>
                      <a:schemeClr val="bg1"/>
                    </a:solidFill>
                  </a:ln>
                  <a:solidFill>
                    <a:schemeClr val="bg1"/>
                  </a:solidFill>
                  <a:effectLst>
                    <a:outerShdw blurRad="63500" sx="102000" sy="102000" algn="ctr" rotWithShape="0">
                      <a:prstClr val="black">
                        <a:alpha val="40000"/>
                      </a:prstClr>
                    </a:outerShdw>
                  </a:effectLst>
                </a:rPr>
                <a:t>赏</a:t>
              </a:r>
              <a:endParaRPr lang="zh-CN" altLang="en-US" sz="5400" b="1" dirty="0">
                <a:ln w="152400">
                  <a:solidFill>
                    <a:schemeClr val="bg1"/>
                  </a:solidFill>
                </a:ln>
                <a:solidFill>
                  <a:schemeClr val="bg1"/>
                </a:solidFill>
                <a:effectLst>
                  <a:outerShdw blurRad="63500" sx="102000" sy="102000" algn="ctr" rotWithShape="0">
                    <a:prstClr val="black">
                      <a:alpha val="40000"/>
                    </a:prstClr>
                  </a:outerShdw>
                </a:effectLst>
              </a:endParaRPr>
            </a:p>
          </p:txBody>
        </p:sp>
        <p:sp>
          <p:nvSpPr>
            <p:cNvPr id="104" name="文本框 103"/>
            <p:cNvSpPr txBox="1"/>
            <p:nvPr/>
          </p:nvSpPr>
          <p:spPr>
            <a:xfrm>
              <a:off x="5570172" y="749646"/>
              <a:ext cx="877162" cy="923329"/>
            </a:xfrm>
            <a:prstGeom prst="rect">
              <a:avLst/>
            </a:prstGeom>
            <a:noFill/>
          </p:spPr>
          <p:txBody>
            <a:bodyPr wrap="none" rtlCol="0">
              <a:spAutoFit/>
            </a:bodyPr>
            <a:lstStyle/>
            <a:p>
              <a:r>
                <a:rPr lang="zh-CN" altLang="en-US" sz="5400" b="1" dirty="0" smtClean="0">
                  <a:ln w="12700">
                    <a:solidFill>
                      <a:srgbClr val="FF6699"/>
                    </a:solidFill>
                    <a:prstDash val="solid"/>
                  </a:ln>
                  <a:pattFill prst="pct50">
                    <a:fgClr>
                      <a:srgbClr val="FF6699"/>
                    </a:fgClr>
                    <a:bgClr>
                      <a:srgbClr val="FF256E"/>
                    </a:bgClr>
                  </a:pattFill>
                  <a:effectLst>
                    <a:outerShdw dist="38100" dir="2640000" algn="bl" rotWithShape="0">
                      <a:srgbClr val="FF256E"/>
                    </a:outerShdw>
                  </a:effectLst>
                </a:rPr>
                <a:t>赏</a:t>
              </a:r>
              <a:endParaRPr lang="zh-CN" altLang="en-US" sz="5400" b="1" dirty="0">
                <a:ln w="12700">
                  <a:solidFill>
                    <a:srgbClr val="FF6699"/>
                  </a:solidFill>
                  <a:prstDash val="solid"/>
                </a:ln>
                <a:pattFill prst="pct50">
                  <a:fgClr>
                    <a:srgbClr val="FF6699"/>
                  </a:fgClr>
                  <a:bgClr>
                    <a:srgbClr val="FF256E"/>
                  </a:bgClr>
                </a:pattFill>
                <a:effectLst>
                  <a:outerShdw dist="38100" dir="2640000" algn="bl" rotWithShape="0">
                    <a:srgbClr val="FF256E"/>
                  </a:outerShdw>
                </a:effectLst>
              </a:endParaRPr>
            </a:p>
          </p:txBody>
        </p:sp>
      </p:grpSp>
      <p:pic>
        <p:nvPicPr>
          <p:cNvPr id="27" name="图片 26"/>
          <p:cNvPicPr>
            <a:picLocks noChangeAspect="1"/>
          </p:cNvPicPr>
          <p:nvPr/>
        </p:nvPicPr>
        <p:blipFill rotWithShape="1">
          <a:blip r:embed="rId14"/>
          <a:srcRect l="1" t="43895" r="-11007" b="-1"/>
          <a:stretch/>
        </p:blipFill>
        <p:spPr>
          <a:xfrm rot="10800000">
            <a:off x="8737600" y="0"/>
            <a:ext cx="419586" cy="5130800"/>
          </a:xfrm>
          <a:prstGeom prst="rect">
            <a:avLst/>
          </a:prstGeom>
          <a:effectLst/>
        </p:spPr>
      </p:pic>
      <p:pic>
        <p:nvPicPr>
          <p:cNvPr id="28" name="图片 27"/>
          <p:cNvPicPr>
            <a:picLocks noChangeAspect="1"/>
          </p:cNvPicPr>
          <p:nvPr/>
        </p:nvPicPr>
        <p:blipFill rotWithShape="1">
          <a:blip r:embed="rId14"/>
          <a:srcRect r="-650" b="43894"/>
          <a:stretch/>
        </p:blipFill>
        <p:spPr>
          <a:xfrm>
            <a:off x="-24844" y="1"/>
            <a:ext cx="380444" cy="5160570"/>
          </a:xfrm>
          <a:prstGeom prst="rect">
            <a:avLst/>
          </a:prstGeom>
          <a:effectLst/>
        </p:spPr>
      </p:pic>
      <p:grpSp>
        <p:nvGrpSpPr>
          <p:cNvPr id="29" name="组合 28"/>
          <p:cNvGrpSpPr/>
          <p:nvPr>
            <p:custDataLst>
              <p:tags r:id="rId5"/>
            </p:custDataLst>
          </p:nvPr>
        </p:nvGrpSpPr>
        <p:grpSpPr>
          <a:xfrm rot="10800000">
            <a:off x="-1" y="4801124"/>
            <a:ext cx="9146382" cy="373709"/>
            <a:chOff x="-1" y="-9378"/>
            <a:chExt cx="9146382" cy="373709"/>
          </a:xfrm>
          <a:effectLst/>
        </p:grpSpPr>
        <p:sp>
          <p:nvSpPr>
            <p:cNvPr id="30" name="矩形 3"/>
            <p:cNvSpPr/>
            <p:nvPr/>
          </p:nvSpPr>
          <p:spPr>
            <a:xfrm>
              <a:off x="673833" y="0"/>
              <a:ext cx="1195645" cy="333375"/>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301383"/>
                <a:gd name="connsiteY0" fmla="*/ 0 h 333375"/>
                <a:gd name="connsiteX1" fmla="*/ 1219200 w 1301383"/>
                <a:gd name="connsiteY1" fmla="*/ 0 h 333375"/>
                <a:gd name="connsiteX2" fmla="*/ 1301383 w 1301383"/>
                <a:gd name="connsiteY2" fmla="*/ 263525 h 333375"/>
                <a:gd name="connsiteX3" fmla="*/ 133350 w 1301383"/>
                <a:gd name="connsiteY3" fmla="*/ 333375 h 333375"/>
                <a:gd name="connsiteX4" fmla="*/ 0 w 1301383"/>
                <a:gd name="connsiteY4" fmla="*/ 0 h 33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383" h="333375">
                  <a:moveTo>
                    <a:pt x="0" y="0"/>
                  </a:moveTo>
                  <a:lnTo>
                    <a:pt x="1219200" y="0"/>
                  </a:lnTo>
                  <a:lnTo>
                    <a:pt x="1301383" y="263525"/>
                  </a:lnTo>
                  <a:lnTo>
                    <a:pt x="133350" y="333375"/>
                  </a:lnTo>
                  <a:lnTo>
                    <a:pt x="0" y="0"/>
                  </a:ln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6"/>
            <p:cNvSpPr/>
            <p:nvPr/>
          </p:nvSpPr>
          <p:spPr>
            <a:xfrm>
              <a:off x="-1" y="0"/>
              <a:ext cx="810637" cy="364331"/>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085850"/>
                <a:gd name="connsiteY0" fmla="*/ 0 h 333375"/>
                <a:gd name="connsiteX1" fmla="*/ 733425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866775"/>
                <a:gd name="connsiteY0" fmla="*/ 0 h 333375"/>
                <a:gd name="connsiteX1" fmla="*/ 733425 w 866775"/>
                <a:gd name="connsiteY1" fmla="*/ 0 h 333375"/>
                <a:gd name="connsiteX2" fmla="*/ 866775 w 866775"/>
                <a:gd name="connsiteY2" fmla="*/ 323850 h 333375"/>
                <a:gd name="connsiteX3" fmla="*/ 0 w 866775"/>
                <a:gd name="connsiteY3" fmla="*/ 333375 h 333375"/>
                <a:gd name="connsiteX4" fmla="*/ 0 w 866775"/>
                <a:gd name="connsiteY4" fmla="*/ 0 h 333375"/>
                <a:gd name="connsiteX0" fmla="*/ 0 w 882325"/>
                <a:gd name="connsiteY0" fmla="*/ 0 h 338137"/>
                <a:gd name="connsiteX1" fmla="*/ 733425 w 882325"/>
                <a:gd name="connsiteY1" fmla="*/ 0 h 338137"/>
                <a:gd name="connsiteX2" fmla="*/ 882325 w 882325"/>
                <a:gd name="connsiteY2" fmla="*/ 338137 h 338137"/>
                <a:gd name="connsiteX3" fmla="*/ 0 w 882325"/>
                <a:gd name="connsiteY3" fmla="*/ 333375 h 338137"/>
                <a:gd name="connsiteX4" fmla="*/ 0 w 882325"/>
                <a:gd name="connsiteY4" fmla="*/ 0 h 338137"/>
                <a:gd name="connsiteX0" fmla="*/ 0 w 882325"/>
                <a:gd name="connsiteY0" fmla="*/ 0 h 364331"/>
                <a:gd name="connsiteX1" fmla="*/ 733425 w 882325"/>
                <a:gd name="connsiteY1" fmla="*/ 0 h 364331"/>
                <a:gd name="connsiteX2" fmla="*/ 882325 w 882325"/>
                <a:gd name="connsiteY2" fmla="*/ 338137 h 364331"/>
                <a:gd name="connsiteX3" fmla="*/ 2592 w 882325"/>
                <a:gd name="connsiteY3" fmla="*/ 364331 h 364331"/>
                <a:gd name="connsiteX4" fmla="*/ 0 w 882325"/>
                <a:gd name="connsiteY4" fmla="*/ 0 h 364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325" h="364331">
                  <a:moveTo>
                    <a:pt x="0" y="0"/>
                  </a:moveTo>
                  <a:lnTo>
                    <a:pt x="733425" y="0"/>
                  </a:lnTo>
                  <a:lnTo>
                    <a:pt x="882325" y="338137"/>
                  </a:lnTo>
                  <a:lnTo>
                    <a:pt x="2592" y="364331"/>
                  </a:lnTo>
                  <a:lnTo>
                    <a:pt x="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
            <p:cNvSpPr/>
            <p:nvPr/>
          </p:nvSpPr>
          <p:spPr>
            <a:xfrm>
              <a:off x="1776471" y="-9377"/>
              <a:ext cx="875109" cy="276225"/>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266825"/>
                <a:gd name="connsiteY0" fmla="*/ 0 h 276225"/>
                <a:gd name="connsiteX1" fmla="*/ 1219200 w 1266825"/>
                <a:gd name="connsiteY1" fmla="*/ 0 h 276225"/>
                <a:gd name="connsiteX2" fmla="*/ 1266825 w 1266825"/>
                <a:gd name="connsiteY2" fmla="*/ 247650 h 276225"/>
                <a:gd name="connsiteX3" fmla="*/ 95250 w 1266825"/>
                <a:gd name="connsiteY3" fmla="*/ 276225 h 276225"/>
                <a:gd name="connsiteX4" fmla="*/ 0 w 1266825"/>
                <a:gd name="connsiteY4" fmla="*/ 0 h 276225"/>
                <a:gd name="connsiteX0" fmla="*/ 0 w 1266825"/>
                <a:gd name="connsiteY0" fmla="*/ 0 h 276225"/>
                <a:gd name="connsiteX1" fmla="*/ 1219200 w 1266825"/>
                <a:gd name="connsiteY1" fmla="*/ 0 h 276225"/>
                <a:gd name="connsiteX2" fmla="*/ 1266825 w 1266825"/>
                <a:gd name="connsiteY2" fmla="*/ 247650 h 276225"/>
                <a:gd name="connsiteX3" fmla="*/ 676276 w 1266825"/>
                <a:gd name="connsiteY3" fmla="*/ 247502 h 276225"/>
                <a:gd name="connsiteX4" fmla="*/ 95250 w 1266825"/>
                <a:gd name="connsiteY4" fmla="*/ 276225 h 276225"/>
                <a:gd name="connsiteX5" fmla="*/ 0 w 1266825"/>
                <a:gd name="connsiteY5" fmla="*/ 0 h 276225"/>
                <a:gd name="connsiteX0" fmla="*/ 0 w 1266825"/>
                <a:gd name="connsiteY0" fmla="*/ 0 h 276225"/>
                <a:gd name="connsiteX1" fmla="*/ 1219200 w 1266825"/>
                <a:gd name="connsiteY1" fmla="*/ 0 h 276225"/>
                <a:gd name="connsiteX2" fmla="*/ 1266825 w 1266825"/>
                <a:gd name="connsiteY2" fmla="*/ 247650 h 276225"/>
                <a:gd name="connsiteX3" fmla="*/ 504826 w 1266825"/>
                <a:gd name="connsiteY3" fmla="*/ 199877 h 276225"/>
                <a:gd name="connsiteX4" fmla="*/ 95250 w 1266825"/>
                <a:gd name="connsiteY4" fmla="*/ 276225 h 276225"/>
                <a:gd name="connsiteX5" fmla="*/ 0 w 1266825"/>
                <a:gd name="connsiteY5" fmla="*/ 0 h 276225"/>
                <a:gd name="connsiteX0" fmla="*/ 0 w 1219200"/>
                <a:gd name="connsiteY0" fmla="*/ 0 h 276225"/>
                <a:gd name="connsiteX1" fmla="*/ 1219200 w 1219200"/>
                <a:gd name="connsiteY1" fmla="*/ 0 h 276225"/>
                <a:gd name="connsiteX2" fmla="*/ 933450 w 1219200"/>
                <a:gd name="connsiteY2" fmla="*/ 247650 h 276225"/>
                <a:gd name="connsiteX3" fmla="*/ 504826 w 1219200"/>
                <a:gd name="connsiteY3" fmla="*/ 199877 h 276225"/>
                <a:gd name="connsiteX4" fmla="*/ 95250 w 1219200"/>
                <a:gd name="connsiteY4" fmla="*/ 276225 h 276225"/>
                <a:gd name="connsiteX5" fmla="*/ 0 w 1219200"/>
                <a:gd name="connsiteY5" fmla="*/ 0 h 276225"/>
                <a:gd name="connsiteX0" fmla="*/ 0 w 952500"/>
                <a:gd name="connsiteY0" fmla="*/ 0 h 276225"/>
                <a:gd name="connsiteX1" fmla="*/ 952500 w 952500"/>
                <a:gd name="connsiteY1" fmla="*/ 19050 h 276225"/>
                <a:gd name="connsiteX2" fmla="*/ 933450 w 952500"/>
                <a:gd name="connsiteY2" fmla="*/ 247650 h 276225"/>
                <a:gd name="connsiteX3" fmla="*/ 504826 w 952500"/>
                <a:gd name="connsiteY3" fmla="*/ 199877 h 276225"/>
                <a:gd name="connsiteX4" fmla="*/ 95250 w 952500"/>
                <a:gd name="connsiteY4" fmla="*/ 276225 h 276225"/>
                <a:gd name="connsiteX5" fmla="*/ 0 w 952500"/>
                <a:gd name="connsiteY5"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00" h="276225">
                  <a:moveTo>
                    <a:pt x="0" y="0"/>
                  </a:moveTo>
                  <a:lnTo>
                    <a:pt x="952500" y="19050"/>
                  </a:lnTo>
                  <a:lnTo>
                    <a:pt x="933450" y="247650"/>
                  </a:lnTo>
                  <a:lnTo>
                    <a:pt x="504826" y="199877"/>
                  </a:lnTo>
                  <a:lnTo>
                    <a:pt x="95250" y="276225"/>
                  </a:lnTo>
                  <a:lnTo>
                    <a:pt x="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5"/>
            <p:cNvSpPr/>
            <p:nvPr/>
          </p:nvSpPr>
          <p:spPr>
            <a:xfrm>
              <a:off x="2635685" y="-9377"/>
              <a:ext cx="797897" cy="309414"/>
            </a:xfrm>
            <a:custGeom>
              <a:avLst/>
              <a:gdLst>
                <a:gd name="connsiteX0" fmla="*/ 0 w 1047750"/>
                <a:gd name="connsiteY0" fmla="*/ 0 h 233214"/>
                <a:gd name="connsiteX1" fmla="*/ 1047750 w 1047750"/>
                <a:gd name="connsiteY1" fmla="*/ 0 h 233214"/>
                <a:gd name="connsiteX2" fmla="*/ 1047750 w 1047750"/>
                <a:gd name="connsiteY2" fmla="*/ 233214 h 233214"/>
                <a:gd name="connsiteX3" fmla="*/ 0 w 1047750"/>
                <a:gd name="connsiteY3" fmla="*/ 233214 h 233214"/>
                <a:gd name="connsiteX4" fmla="*/ 0 w 1047750"/>
                <a:gd name="connsiteY4" fmla="*/ 0 h 233214"/>
                <a:gd name="connsiteX0" fmla="*/ 9525 w 1057275"/>
                <a:gd name="connsiteY0" fmla="*/ 0 h 252264"/>
                <a:gd name="connsiteX1" fmla="*/ 1057275 w 1057275"/>
                <a:gd name="connsiteY1" fmla="*/ 0 h 252264"/>
                <a:gd name="connsiteX2" fmla="*/ 1057275 w 1057275"/>
                <a:gd name="connsiteY2" fmla="*/ 233214 h 252264"/>
                <a:gd name="connsiteX3" fmla="*/ 0 w 1057275"/>
                <a:gd name="connsiteY3" fmla="*/ 252264 h 252264"/>
                <a:gd name="connsiteX4" fmla="*/ 9525 w 1057275"/>
                <a:gd name="connsiteY4" fmla="*/ 0 h 252264"/>
                <a:gd name="connsiteX0" fmla="*/ 9525 w 1057275"/>
                <a:gd name="connsiteY0" fmla="*/ 0 h 309414"/>
                <a:gd name="connsiteX1" fmla="*/ 1057275 w 1057275"/>
                <a:gd name="connsiteY1" fmla="*/ 0 h 309414"/>
                <a:gd name="connsiteX2" fmla="*/ 847725 w 1057275"/>
                <a:gd name="connsiteY2" fmla="*/ 309414 h 309414"/>
                <a:gd name="connsiteX3" fmla="*/ 0 w 1057275"/>
                <a:gd name="connsiteY3" fmla="*/ 252264 h 309414"/>
                <a:gd name="connsiteX4" fmla="*/ 9525 w 1057275"/>
                <a:gd name="connsiteY4" fmla="*/ 0 h 309414"/>
                <a:gd name="connsiteX0" fmla="*/ 9525 w 847725"/>
                <a:gd name="connsiteY0" fmla="*/ 0 h 309414"/>
                <a:gd name="connsiteX1" fmla="*/ 819150 w 847725"/>
                <a:gd name="connsiteY1" fmla="*/ 9525 h 309414"/>
                <a:gd name="connsiteX2" fmla="*/ 847725 w 847725"/>
                <a:gd name="connsiteY2" fmla="*/ 309414 h 309414"/>
                <a:gd name="connsiteX3" fmla="*/ 0 w 847725"/>
                <a:gd name="connsiteY3" fmla="*/ 252264 h 309414"/>
                <a:gd name="connsiteX4" fmla="*/ 9525 w 847725"/>
                <a:gd name="connsiteY4" fmla="*/ 0 h 309414"/>
                <a:gd name="connsiteX0" fmla="*/ 9525 w 860685"/>
                <a:gd name="connsiteY0" fmla="*/ 0 h 309414"/>
                <a:gd name="connsiteX1" fmla="*/ 819150 w 860685"/>
                <a:gd name="connsiteY1" fmla="*/ 9525 h 309414"/>
                <a:gd name="connsiteX2" fmla="*/ 860685 w 860685"/>
                <a:gd name="connsiteY2" fmla="*/ 309414 h 309414"/>
                <a:gd name="connsiteX3" fmla="*/ 0 w 860685"/>
                <a:gd name="connsiteY3" fmla="*/ 252264 h 309414"/>
                <a:gd name="connsiteX4" fmla="*/ 9525 w 860685"/>
                <a:gd name="connsiteY4" fmla="*/ 0 h 309414"/>
                <a:gd name="connsiteX0" fmla="*/ 17300 w 868460"/>
                <a:gd name="connsiteY0" fmla="*/ 0 h 309414"/>
                <a:gd name="connsiteX1" fmla="*/ 826925 w 868460"/>
                <a:gd name="connsiteY1" fmla="*/ 9525 h 309414"/>
                <a:gd name="connsiteX2" fmla="*/ 868460 w 868460"/>
                <a:gd name="connsiteY2" fmla="*/ 309414 h 309414"/>
                <a:gd name="connsiteX3" fmla="*/ 0 w 868460"/>
                <a:gd name="connsiteY3" fmla="*/ 247502 h 309414"/>
                <a:gd name="connsiteX4" fmla="*/ 17300 w 868460"/>
                <a:gd name="connsiteY4" fmla="*/ 0 h 30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460" h="309414">
                  <a:moveTo>
                    <a:pt x="17300" y="0"/>
                  </a:moveTo>
                  <a:lnTo>
                    <a:pt x="826925" y="9525"/>
                  </a:lnTo>
                  <a:lnTo>
                    <a:pt x="868460" y="309414"/>
                  </a:lnTo>
                  <a:lnTo>
                    <a:pt x="0" y="247502"/>
                  </a:lnTo>
                  <a:lnTo>
                    <a:pt x="17300" y="0"/>
                  </a:ln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6"/>
            <p:cNvSpPr/>
            <p:nvPr/>
          </p:nvSpPr>
          <p:spPr>
            <a:xfrm>
              <a:off x="3392394" y="-9377"/>
              <a:ext cx="423083" cy="328316"/>
            </a:xfrm>
            <a:custGeom>
              <a:avLst/>
              <a:gdLst>
                <a:gd name="connsiteX0" fmla="*/ 0 w 460498"/>
                <a:gd name="connsiteY0" fmla="*/ 0 h 328316"/>
                <a:gd name="connsiteX1" fmla="*/ 460498 w 460498"/>
                <a:gd name="connsiteY1" fmla="*/ 0 h 328316"/>
                <a:gd name="connsiteX2" fmla="*/ 460498 w 460498"/>
                <a:gd name="connsiteY2" fmla="*/ 328316 h 328316"/>
                <a:gd name="connsiteX3" fmla="*/ 0 w 460498"/>
                <a:gd name="connsiteY3" fmla="*/ 328316 h 328316"/>
                <a:gd name="connsiteX4" fmla="*/ 0 w 460498"/>
                <a:gd name="connsiteY4" fmla="*/ 0 h 328316"/>
                <a:gd name="connsiteX0" fmla="*/ 0 w 460498"/>
                <a:gd name="connsiteY0" fmla="*/ 0 h 328316"/>
                <a:gd name="connsiteX1" fmla="*/ 460498 w 460498"/>
                <a:gd name="connsiteY1" fmla="*/ 0 h 328316"/>
                <a:gd name="connsiteX2" fmla="*/ 460498 w 460498"/>
                <a:gd name="connsiteY2" fmla="*/ 328316 h 328316"/>
                <a:gd name="connsiteX3" fmla="*/ 165100 w 460498"/>
                <a:gd name="connsiteY3" fmla="*/ 328316 h 328316"/>
                <a:gd name="connsiteX4" fmla="*/ 0 w 460498"/>
                <a:gd name="connsiteY4" fmla="*/ 0 h 328316"/>
                <a:gd name="connsiteX0" fmla="*/ 0 w 460498"/>
                <a:gd name="connsiteY0" fmla="*/ 0 h 328316"/>
                <a:gd name="connsiteX1" fmla="*/ 460498 w 460498"/>
                <a:gd name="connsiteY1" fmla="*/ 0 h 328316"/>
                <a:gd name="connsiteX2" fmla="*/ 460498 w 460498"/>
                <a:gd name="connsiteY2" fmla="*/ 328316 h 328316"/>
                <a:gd name="connsiteX3" fmla="*/ 44450 w 460498"/>
                <a:gd name="connsiteY3" fmla="*/ 302916 h 328316"/>
                <a:gd name="connsiteX4" fmla="*/ 0 w 460498"/>
                <a:gd name="connsiteY4" fmla="*/ 0 h 32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498" h="328316">
                  <a:moveTo>
                    <a:pt x="0" y="0"/>
                  </a:moveTo>
                  <a:lnTo>
                    <a:pt x="460498" y="0"/>
                  </a:lnTo>
                  <a:lnTo>
                    <a:pt x="460498" y="328316"/>
                  </a:lnTo>
                  <a:lnTo>
                    <a:pt x="44450" y="302916"/>
                  </a:lnTo>
                  <a:lnTo>
                    <a:pt x="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5"/>
            <p:cNvSpPr/>
            <p:nvPr/>
          </p:nvSpPr>
          <p:spPr>
            <a:xfrm>
              <a:off x="3800853" y="-3027"/>
              <a:ext cx="793471" cy="321320"/>
            </a:xfrm>
            <a:custGeom>
              <a:avLst/>
              <a:gdLst>
                <a:gd name="connsiteX0" fmla="*/ 0 w 1047750"/>
                <a:gd name="connsiteY0" fmla="*/ 0 h 233214"/>
                <a:gd name="connsiteX1" fmla="*/ 1047750 w 1047750"/>
                <a:gd name="connsiteY1" fmla="*/ 0 h 233214"/>
                <a:gd name="connsiteX2" fmla="*/ 1047750 w 1047750"/>
                <a:gd name="connsiteY2" fmla="*/ 233214 h 233214"/>
                <a:gd name="connsiteX3" fmla="*/ 0 w 1047750"/>
                <a:gd name="connsiteY3" fmla="*/ 233214 h 233214"/>
                <a:gd name="connsiteX4" fmla="*/ 0 w 1047750"/>
                <a:gd name="connsiteY4" fmla="*/ 0 h 233214"/>
                <a:gd name="connsiteX0" fmla="*/ 9525 w 1057275"/>
                <a:gd name="connsiteY0" fmla="*/ 0 h 252264"/>
                <a:gd name="connsiteX1" fmla="*/ 1057275 w 1057275"/>
                <a:gd name="connsiteY1" fmla="*/ 0 h 252264"/>
                <a:gd name="connsiteX2" fmla="*/ 1057275 w 1057275"/>
                <a:gd name="connsiteY2" fmla="*/ 233214 h 252264"/>
                <a:gd name="connsiteX3" fmla="*/ 0 w 1057275"/>
                <a:gd name="connsiteY3" fmla="*/ 252264 h 252264"/>
                <a:gd name="connsiteX4" fmla="*/ 9525 w 1057275"/>
                <a:gd name="connsiteY4" fmla="*/ 0 h 252264"/>
                <a:gd name="connsiteX0" fmla="*/ 9525 w 1057275"/>
                <a:gd name="connsiteY0" fmla="*/ 0 h 309414"/>
                <a:gd name="connsiteX1" fmla="*/ 1057275 w 1057275"/>
                <a:gd name="connsiteY1" fmla="*/ 0 h 309414"/>
                <a:gd name="connsiteX2" fmla="*/ 847725 w 1057275"/>
                <a:gd name="connsiteY2" fmla="*/ 309414 h 309414"/>
                <a:gd name="connsiteX3" fmla="*/ 0 w 1057275"/>
                <a:gd name="connsiteY3" fmla="*/ 252264 h 309414"/>
                <a:gd name="connsiteX4" fmla="*/ 9525 w 1057275"/>
                <a:gd name="connsiteY4" fmla="*/ 0 h 309414"/>
                <a:gd name="connsiteX0" fmla="*/ 9525 w 847725"/>
                <a:gd name="connsiteY0" fmla="*/ 0 h 309414"/>
                <a:gd name="connsiteX1" fmla="*/ 819150 w 847725"/>
                <a:gd name="connsiteY1" fmla="*/ 9525 h 309414"/>
                <a:gd name="connsiteX2" fmla="*/ 847725 w 847725"/>
                <a:gd name="connsiteY2" fmla="*/ 309414 h 309414"/>
                <a:gd name="connsiteX3" fmla="*/ 0 w 847725"/>
                <a:gd name="connsiteY3" fmla="*/ 252264 h 309414"/>
                <a:gd name="connsiteX4" fmla="*/ 9525 w 847725"/>
                <a:gd name="connsiteY4" fmla="*/ 0 h 309414"/>
                <a:gd name="connsiteX0" fmla="*/ 3175 w 841375"/>
                <a:gd name="connsiteY0" fmla="*/ 0 h 315764"/>
                <a:gd name="connsiteX1" fmla="*/ 812800 w 841375"/>
                <a:gd name="connsiteY1" fmla="*/ 9525 h 315764"/>
                <a:gd name="connsiteX2" fmla="*/ 841375 w 841375"/>
                <a:gd name="connsiteY2" fmla="*/ 309414 h 315764"/>
                <a:gd name="connsiteX3" fmla="*/ 0 w 841375"/>
                <a:gd name="connsiteY3" fmla="*/ 315764 h 315764"/>
                <a:gd name="connsiteX4" fmla="*/ 3175 w 841375"/>
                <a:gd name="connsiteY4" fmla="*/ 0 h 315764"/>
                <a:gd name="connsiteX0" fmla="*/ 33 w 863633"/>
                <a:gd name="connsiteY0" fmla="*/ 0 h 309414"/>
                <a:gd name="connsiteX1" fmla="*/ 835058 w 863633"/>
                <a:gd name="connsiteY1" fmla="*/ 3175 h 309414"/>
                <a:gd name="connsiteX2" fmla="*/ 863633 w 863633"/>
                <a:gd name="connsiteY2" fmla="*/ 303064 h 309414"/>
                <a:gd name="connsiteX3" fmla="*/ 22258 w 863633"/>
                <a:gd name="connsiteY3" fmla="*/ 309414 h 309414"/>
                <a:gd name="connsiteX4" fmla="*/ 33 w 863633"/>
                <a:gd name="connsiteY4" fmla="*/ 0 h 309414"/>
                <a:gd name="connsiteX0" fmla="*/ 33 w 863633"/>
                <a:gd name="connsiteY0" fmla="*/ 0 h 309414"/>
                <a:gd name="connsiteX1" fmla="*/ 835058 w 863633"/>
                <a:gd name="connsiteY1" fmla="*/ 3175 h 309414"/>
                <a:gd name="connsiteX2" fmla="*/ 863633 w 863633"/>
                <a:gd name="connsiteY2" fmla="*/ 290364 h 309414"/>
                <a:gd name="connsiteX3" fmla="*/ 22258 w 863633"/>
                <a:gd name="connsiteY3" fmla="*/ 309414 h 309414"/>
                <a:gd name="connsiteX4" fmla="*/ 33 w 863633"/>
                <a:gd name="connsiteY4" fmla="*/ 0 h 309414"/>
                <a:gd name="connsiteX0" fmla="*/ 42 w 863642"/>
                <a:gd name="connsiteY0" fmla="*/ 0 h 321320"/>
                <a:gd name="connsiteX1" fmla="*/ 835067 w 863642"/>
                <a:gd name="connsiteY1" fmla="*/ 3175 h 321320"/>
                <a:gd name="connsiteX2" fmla="*/ 863642 w 863642"/>
                <a:gd name="connsiteY2" fmla="*/ 290364 h 321320"/>
                <a:gd name="connsiteX3" fmla="*/ 17084 w 863642"/>
                <a:gd name="connsiteY3" fmla="*/ 321320 h 321320"/>
                <a:gd name="connsiteX4" fmla="*/ 42 w 863642"/>
                <a:gd name="connsiteY4" fmla="*/ 0 h 321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642" h="321320">
                  <a:moveTo>
                    <a:pt x="42" y="0"/>
                  </a:moveTo>
                  <a:lnTo>
                    <a:pt x="835067" y="3175"/>
                  </a:lnTo>
                  <a:lnTo>
                    <a:pt x="863642" y="290364"/>
                  </a:lnTo>
                  <a:lnTo>
                    <a:pt x="17084" y="321320"/>
                  </a:lnTo>
                  <a:cubicBezTo>
                    <a:pt x="18142" y="216065"/>
                    <a:pt x="-1016" y="105255"/>
                    <a:pt x="42" y="0"/>
                  </a:cubicBez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
            <p:cNvSpPr/>
            <p:nvPr/>
          </p:nvSpPr>
          <p:spPr>
            <a:xfrm>
              <a:off x="4565237" y="-9377"/>
              <a:ext cx="875109" cy="307975"/>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266825"/>
                <a:gd name="connsiteY0" fmla="*/ 0 h 276225"/>
                <a:gd name="connsiteX1" fmla="*/ 1219200 w 1266825"/>
                <a:gd name="connsiteY1" fmla="*/ 0 h 276225"/>
                <a:gd name="connsiteX2" fmla="*/ 1266825 w 1266825"/>
                <a:gd name="connsiteY2" fmla="*/ 247650 h 276225"/>
                <a:gd name="connsiteX3" fmla="*/ 95250 w 1266825"/>
                <a:gd name="connsiteY3" fmla="*/ 276225 h 276225"/>
                <a:gd name="connsiteX4" fmla="*/ 0 w 1266825"/>
                <a:gd name="connsiteY4" fmla="*/ 0 h 276225"/>
                <a:gd name="connsiteX0" fmla="*/ 0 w 1266825"/>
                <a:gd name="connsiteY0" fmla="*/ 0 h 276225"/>
                <a:gd name="connsiteX1" fmla="*/ 1219200 w 1266825"/>
                <a:gd name="connsiteY1" fmla="*/ 0 h 276225"/>
                <a:gd name="connsiteX2" fmla="*/ 1266825 w 1266825"/>
                <a:gd name="connsiteY2" fmla="*/ 247650 h 276225"/>
                <a:gd name="connsiteX3" fmla="*/ 676276 w 1266825"/>
                <a:gd name="connsiteY3" fmla="*/ 247502 h 276225"/>
                <a:gd name="connsiteX4" fmla="*/ 95250 w 1266825"/>
                <a:gd name="connsiteY4" fmla="*/ 276225 h 276225"/>
                <a:gd name="connsiteX5" fmla="*/ 0 w 1266825"/>
                <a:gd name="connsiteY5" fmla="*/ 0 h 276225"/>
                <a:gd name="connsiteX0" fmla="*/ 0 w 1266825"/>
                <a:gd name="connsiteY0" fmla="*/ 0 h 276225"/>
                <a:gd name="connsiteX1" fmla="*/ 1219200 w 1266825"/>
                <a:gd name="connsiteY1" fmla="*/ 0 h 276225"/>
                <a:gd name="connsiteX2" fmla="*/ 1266825 w 1266825"/>
                <a:gd name="connsiteY2" fmla="*/ 247650 h 276225"/>
                <a:gd name="connsiteX3" fmla="*/ 504826 w 1266825"/>
                <a:gd name="connsiteY3" fmla="*/ 199877 h 276225"/>
                <a:gd name="connsiteX4" fmla="*/ 95250 w 1266825"/>
                <a:gd name="connsiteY4" fmla="*/ 276225 h 276225"/>
                <a:gd name="connsiteX5" fmla="*/ 0 w 1266825"/>
                <a:gd name="connsiteY5" fmla="*/ 0 h 276225"/>
                <a:gd name="connsiteX0" fmla="*/ 0 w 1219200"/>
                <a:gd name="connsiteY0" fmla="*/ 0 h 276225"/>
                <a:gd name="connsiteX1" fmla="*/ 1219200 w 1219200"/>
                <a:gd name="connsiteY1" fmla="*/ 0 h 276225"/>
                <a:gd name="connsiteX2" fmla="*/ 933450 w 1219200"/>
                <a:gd name="connsiteY2" fmla="*/ 247650 h 276225"/>
                <a:gd name="connsiteX3" fmla="*/ 504826 w 1219200"/>
                <a:gd name="connsiteY3" fmla="*/ 199877 h 276225"/>
                <a:gd name="connsiteX4" fmla="*/ 95250 w 1219200"/>
                <a:gd name="connsiteY4" fmla="*/ 276225 h 276225"/>
                <a:gd name="connsiteX5" fmla="*/ 0 w 1219200"/>
                <a:gd name="connsiteY5" fmla="*/ 0 h 276225"/>
                <a:gd name="connsiteX0" fmla="*/ 0 w 952500"/>
                <a:gd name="connsiteY0" fmla="*/ 0 h 276225"/>
                <a:gd name="connsiteX1" fmla="*/ 952500 w 952500"/>
                <a:gd name="connsiteY1" fmla="*/ 19050 h 276225"/>
                <a:gd name="connsiteX2" fmla="*/ 933450 w 952500"/>
                <a:gd name="connsiteY2" fmla="*/ 247650 h 276225"/>
                <a:gd name="connsiteX3" fmla="*/ 504826 w 952500"/>
                <a:gd name="connsiteY3" fmla="*/ 199877 h 276225"/>
                <a:gd name="connsiteX4" fmla="*/ 95250 w 952500"/>
                <a:gd name="connsiteY4" fmla="*/ 276225 h 276225"/>
                <a:gd name="connsiteX5" fmla="*/ 0 w 952500"/>
                <a:gd name="connsiteY5" fmla="*/ 0 h 276225"/>
                <a:gd name="connsiteX0" fmla="*/ 0 w 952500"/>
                <a:gd name="connsiteY0" fmla="*/ 0 h 307975"/>
                <a:gd name="connsiteX1" fmla="*/ 952500 w 952500"/>
                <a:gd name="connsiteY1" fmla="*/ 19050 h 307975"/>
                <a:gd name="connsiteX2" fmla="*/ 933450 w 952500"/>
                <a:gd name="connsiteY2" fmla="*/ 247650 h 307975"/>
                <a:gd name="connsiteX3" fmla="*/ 504826 w 952500"/>
                <a:gd name="connsiteY3" fmla="*/ 199877 h 307975"/>
                <a:gd name="connsiteX4" fmla="*/ 25400 w 952500"/>
                <a:gd name="connsiteY4" fmla="*/ 307975 h 307975"/>
                <a:gd name="connsiteX5" fmla="*/ 0 w 952500"/>
                <a:gd name="connsiteY5"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00" h="307975">
                  <a:moveTo>
                    <a:pt x="0" y="0"/>
                  </a:moveTo>
                  <a:lnTo>
                    <a:pt x="952500" y="19050"/>
                  </a:lnTo>
                  <a:lnTo>
                    <a:pt x="933450" y="247650"/>
                  </a:lnTo>
                  <a:lnTo>
                    <a:pt x="504826" y="199877"/>
                  </a:lnTo>
                  <a:lnTo>
                    <a:pt x="25400" y="307975"/>
                  </a:lnTo>
                  <a:lnTo>
                    <a:pt x="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
            <p:cNvSpPr/>
            <p:nvPr/>
          </p:nvSpPr>
          <p:spPr>
            <a:xfrm flipH="1">
              <a:off x="5430176" y="0"/>
              <a:ext cx="631414" cy="333375"/>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266825"/>
                <a:gd name="connsiteY0" fmla="*/ 0 h 333375"/>
                <a:gd name="connsiteX1" fmla="*/ 1266825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6825" h="333375">
                  <a:moveTo>
                    <a:pt x="0" y="0"/>
                  </a:moveTo>
                  <a:lnTo>
                    <a:pt x="1266825" y="0"/>
                  </a:lnTo>
                  <a:lnTo>
                    <a:pt x="1266825" y="247650"/>
                  </a:lnTo>
                  <a:lnTo>
                    <a:pt x="133350" y="333375"/>
                  </a:lnTo>
                  <a:lnTo>
                    <a:pt x="0" y="0"/>
                  </a:ln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6"/>
            <p:cNvSpPr/>
            <p:nvPr/>
          </p:nvSpPr>
          <p:spPr>
            <a:xfrm>
              <a:off x="6001913" y="-9378"/>
              <a:ext cx="481423" cy="340223"/>
            </a:xfrm>
            <a:custGeom>
              <a:avLst/>
              <a:gdLst>
                <a:gd name="connsiteX0" fmla="*/ 0 w 460498"/>
                <a:gd name="connsiteY0" fmla="*/ 0 h 328316"/>
                <a:gd name="connsiteX1" fmla="*/ 460498 w 460498"/>
                <a:gd name="connsiteY1" fmla="*/ 0 h 328316"/>
                <a:gd name="connsiteX2" fmla="*/ 460498 w 460498"/>
                <a:gd name="connsiteY2" fmla="*/ 328316 h 328316"/>
                <a:gd name="connsiteX3" fmla="*/ 0 w 460498"/>
                <a:gd name="connsiteY3" fmla="*/ 328316 h 328316"/>
                <a:gd name="connsiteX4" fmla="*/ 0 w 460498"/>
                <a:gd name="connsiteY4" fmla="*/ 0 h 328316"/>
                <a:gd name="connsiteX0" fmla="*/ 0 w 460498"/>
                <a:gd name="connsiteY0" fmla="*/ 0 h 328316"/>
                <a:gd name="connsiteX1" fmla="*/ 460498 w 460498"/>
                <a:gd name="connsiteY1" fmla="*/ 0 h 328316"/>
                <a:gd name="connsiteX2" fmla="*/ 460498 w 460498"/>
                <a:gd name="connsiteY2" fmla="*/ 328316 h 328316"/>
                <a:gd name="connsiteX3" fmla="*/ 165100 w 460498"/>
                <a:gd name="connsiteY3" fmla="*/ 328316 h 328316"/>
                <a:gd name="connsiteX4" fmla="*/ 0 w 460498"/>
                <a:gd name="connsiteY4" fmla="*/ 0 h 328316"/>
                <a:gd name="connsiteX0" fmla="*/ 0 w 460498"/>
                <a:gd name="connsiteY0" fmla="*/ 0 h 328316"/>
                <a:gd name="connsiteX1" fmla="*/ 460498 w 460498"/>
                <a:gd name="connsiteY1" fmla="*/ 0 h 328316"/>
                <a:gd name="connsiteX2" fmla="*/ 460498 w 460498"/>
                <a:gd name="connsiteY2" fmla="*/ 328316 h 328316"/>
                <a:gd name="connsiteX3" fmla="*/ 44450 w 460498"/>
                <a:gd name="connsiteY3" fmla="*/ 302916 h 328316"/>
                <a:gd name="connsiteX4" fmla="*/ 0 w 460498"/>
                <a:gd name="connsiteY4" fmla="*/ 0 h 328316"/>
                <a:gd name="connsiteX0" fmla="*/ 63500 w 523998"/>
                <a:gd name="connsiteY0" fmla="*/ 0 h 366416"/>
                <a:gd name="connsiteX1" fmla="*/ 523998 w 523998"/>
                <a:gd name="connsiteY1" fmla="*/ 0 h 366416"/>
                <a:gd name="connsiteX2" fmla="*/ 523998 w 523998"/>
                <a:gd name="connsiteY2" fmla="*/ 328316 h 366416"/>
                <a:gd name="connsiteX3" fmla="*/ 0 w 523998"/>
                <a:gd name="connsiteY3" fmla="*/ 366416 h 366416"/>
                <a:gd name="connsiteX4" fmla="*/ 63500 w 523998"/>
                <a:gd name="connsiteY4" fmla="*/ 0 h 366416"/>
                <a:gd name="connsiteX0" fmla="*/ 66093 w 526591"/>
                <a:gd name="connsiteY0" fmla="*/ 0 h 333079"/>
                <a:gd name="connsiteX1" fmla="*/ 526591 w 526591"/>
                <a:gd name="connsiteY1" fmla="*/ 0 h 333079"/>
                <a:gd name="connsiteX2" fmla="*/ 526591 w 526591"/>
                <a:gd name="connsiteY2" fmla="*/ 328316 h 333079"/>
                <a:gd name="connsiteX3" fmla="*/ 0 w 526591"/>
                <a:gd name="connsiteY3" fmla="*/ 333079 h 333079"/>
                <a:gd name="connsiteX4" fmla="*/ 66093 w 526591"/>
                <a:gd name="connsiteY4" fmla="*/ 0 h 333079"/>
                <a:gd name="connsiteX0" fmla="*/ 66093 w 526591"/>
                <a:gd name="connsiteY0" fmla="*/ 0 h 333079"/>
                <a:gd name="connsiteX1" fmla="*/ 526591 w 526591"/>
                <a:gd name="connsiteY1" fmla="*/ 0 h 333079"/>
                <a:gd name="connsiteX2" fmla="*/ 526591 w 526591"/>
                <a:gd name="connsiteY2" fmla="*/ 328316 h 333079"/>
                <a:gd name="connsiteX3" fmla="*/ 0 w 526591"/>
                <a:gd name="connsiteY3" fmla="*/ 333079 h 333079"/>
                <a:gd name="connsiteX4" fmla="*/ 66093 w 526591"/>
                <a:gd name="connsiteY4" fmla="*/ 0 h 333079"/>
                <a:gd name="connsiteX0" fmla="*/ 63500 w 523998"/>
                <a:gd name="connsiteY0" fmla="*/ 0 h 340223"/>
                <a:gd name="connsiteX1" fmla="*/ 523998 w 523998"/>
                <a:gd name="connsiteY1" fmla="*/ 0 h 340223"/>
                <a:gd name="connsiteX2" fmla="*/ 523998 w 523998"/>
                <a:gd name="connsiteY2" fmla="*/ 328316 h 340223"/>
                <a:gd name="connsiteX3" fmla="*/ 0 w 523998"/>
                <a:gd name="connsiteY3" fmla="*/ 340223 h 340223"/>
                <a:gd name="connsiteX4" fmla="*/ 63500 w 523998"/>
                <a:gd name="connsiteY4" fmla="*/ 0 h 340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998" h="340223">
                  <a:moveTo>
                    <a:pt x="63500" y="0"/>
                  </a:moveTo>
                  <a:lnTo>
                    <a:pt x="523998" y="0"/>
                  </a:lnTo>
                  <a:lnTo>
                    <a:pt x="523998" y="328316"/>
                  </a:lnTo>
                  <a:lnTo>
                    <a:pt x="0" y="340223"/>
                  </a:lnTo>
                  <a:lnTo>
                    <a:pt x="6350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
            <p:cNvSpPr/>
            <p:nvPr/>
          </p:nvSpPr>
          <p:spPr>
            <a:xfrm>
              <a:off x="6470170" y="-9377"/>
              <a:ext cx="884634" cy="327025"/>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266825"/>
                <a:gd name="connsiteY0" fmla="*/ 0 h 276225"/>
                <a:gd name="connsiteX1" fmla="*/ 1219200 w 1266825"/>
                <a:gd name="connsiteY1" fmla="*/ 0 h 276225"/>
                <a:gd name="connsiteX2" fmla="*/ 1266825 w 1266825"/>
                <a:gd name="connsiteY2" fmla="*/ 247650 h 276225"/>
                <a:gd name="connsiteX3" fmla="*/ 95250 w 1266825"/>
                <a:gd name="connsiteY3" fmla="*/ 276225 h 276225"/>
                <a:gd name="connsiteX4" fmla="*/ 0 w 1266825"/>
                <a:gd name="connsiteY4" fmla="*/ 0 h 276225"/>
                <a:gd name="connsiteX0" fmla="*/ 0 w 1266825"/>
                <a:gd name="connsiteY0" fmla="*/ 0 h 276225"/>
                <a:gd name="connsiteX1" fmla="*/ 1219200 w 1266825"/>
                <a:gd name="connsiteY1" fmla="*/ 0 h 276225"/>
                <a:gd name="connsiteX2" fmla="*/ 1266825 w 1266825"/>
                <a:gd name="connsiteY2" fmla="*/ 247650 h 276225"/>
                <a:gd name="connsiteX3" fmla="*/ 676276 w 1266825"/>
                <a:gd name="connsiteY3" fmla="*/ 247502 h 276225"/>
                <a:gd name="connsiteX4" fmla="*/ 95250 w 1266825"/>
                <a:gd name="connsiteY4" fmla="*/ 276225 h 276225"/>
                <a:gd name="connsiteX5" fmla="*/ 0 w 1266825"/>
                <a:gd name="connsiteY5" fmla="*/ 0 h 276225"/>
                <a:gd name="connsiteX0" fmla="*/ 0 w 1266825"/>
                <a:gd name="connsiteY0" fmla="*/ 0 h 276225"/>
                <a:gd name="connsiteX1" fmla="*/ 1219200 w 1266825"/>
                <a:gd name="connsiteY1" fmla="*/ 0 h 276225"/>
                <a:gd name="connsiteX2" fmla="*/ 1266825 w 1266825"/>
                <a:gd name="connsiteY2" fmla="*/ 247650 h 276225"/>
                <a:gd name="connsiteX3" fmla="*/ 504826 w 1266825"/>
                <a:gd name="connsiteY3" fmla="*/ 199877 h 276225"/>
                <a:gd name="connsiteX4" fmla="*/ 95250 w 1266825"/>
                <a:gd name="connsiteY4" fmla="*/ 276225 h 276225"/>
                <a:gd name="connsiteX5" fmla="*/ 0 w 1266825"/>
                <a:gd name="connsiteY5" fmla="*/ 0 h 276225"/>
                <a:gd name="connsiteX0" fmla="*/ 0 w 1219200"/>
                <a:gd name="connsiteY0" fmla="*/ 0 h 276225"/>
                <a:gd name="connsiteX1" fmla="*/ 1219200 w 1219200"/>
                <a:gd name="connsiteY1" fmla="*/ 0 h 276225"/>
                <a:gd name="connsiteX2" fmla="*/ 933450 w 1219200"/>
                <a:gd name="connsiteY2" fmla="*/ 247650 h 276225"/>
                <a:gd name="connsiteX3" fmla="*/ 504826 w 1219200"/>
                <a:gd name="connsiteY3" fmla="*/ 199877 h 276225"/>
                <a:gd name="connsiteX4" fmla="*/ 95250 w 1219200"/>
                <a:gd name="connsiteY4" fmla="*/ 276225 h 276225"/>
                <a:gd name="connsiteX5" fmla="*/ 0 w 1219200"/>
                <a:gd name="connsiteY5" fmla="*/ 0 h 276225"/>
                <a:gd name="connsiteX0" fmla="*/ 0 w 952500"/>
                <a:gd name="connsiteY0" fmla="*/ 0 h 276225"/>
                <a:gd name="connsiteX1" fmla="*/ 952500 w 952500"/>
                <a:gd name="connsiteY1" fmla="*/ 19050 h 276225"/>
                <a:gd name="connsiteX2" fmla="*/ 933450 w 952500"/>
                <a:gd name="connsiteY2" fmla="*/ 247650 h 276225"/>
                <a:gd name="connsiteX3" fmla="*/ 504826 w 952500"/>
                <a:gd name="connsiteY3" fmla="*/ 199877 h 276225"/>
                <a:gd name="connsiteX4" fmla="*/ 95250 w 952500"/>
                <a:gd name="connsiteY4" fmla="*/ 276225 h 276225"/>
                <a:gd name="connsiteX5" fmla="*/ 0 w 952500"/>
                <a:gd name="connsiteY5" fmla="*/ 0 h 276225"/>
                <a:gd name="connsiteX0" fmla="*/ 0 w 952500"/>
                <a:gd name="connsiteY0" fmla="*/ 0 h 327025"/>
                <a:gd name="connsiteX1" fmla="*/ 952500 w 952500"/>
                <a:gd name="connsiteY1" fmla="*/ 19050 h 327025"/>
                <a:gd name="connsiteX2" fmla="*/ 933450 w 952500"/>
                <a:gd name="connsiteY2" fmla="*/ 247650 h 327025"/>
                <a:gd name="connsiteX3" fmla="*/ 504826 w 952500"/>
                <a:gd name="connsiteY3" fmla="*/ 199877 h 327025"/>
                <a:gd name="connsiteX4" fmla="*/ 6350 w 952500"/>
                <a:gd name="connsiteY4" fmla="*/ 327025 h 327025"/>
                <a:gd name="connsiteX5" fmla="*/ 0 w 952500"/>
                <a:gd name="connsiteY5" fmla="*/ 0 h 327025"/>
                <a:gd name="connsiteX0" fmla="*/ 0 w 952500"/>
                <a:gd name="connsiteY0" fmla="*/ 0 h 327025"/>
                <a:gd name="connsiteX1" fmla="*/ 952500 w 952500"/>
                <a:gd name="connsiteY1" fmla="*/ 19050 h 327025"/>
                <a:gd name="connsiteX2" fmla="*/ 938634 w 952500"/>
                <a:gd name="connsiteY2" fmla="*/ 271462 h 327025"/>
                <a:gd name="connsiteX3" fmla="*/ 504826 w 952500"/>
                <a:gd name="connsiteY3" fmla="*/ 199877 h 327025"/>
                <a:gd name="connsiteX4" fmla="*/ 6350 w 952500"/>
                <a:gd name="connsiteY4" fmla="*/ 327025 h 327025"/>
                <a:gd name="connsiteX5" fmla="*/ 0 w 952500"/>
                <a:gd name="connsiteY5" fmla="*/ 0 h 327025"/>
                <a:gd name="connsiteX0" fmla="*/ 0 w 962867"/>
                <a:gd name="connsiteY0" fmla="*/ 0 h 327025"/>
                <a:gd name="connsiteX1" fmla="*/ 962867 w 962867"/>
                <a:gd name="connsiteY1" fmla="*/ 7143 h 327025"/>
                <a:gd name="connsiteX2" fmla="*/ 938634 w 962867"/>
                <a:gd name="connsiteY2" fmla="*/ 271462 h 327025"/>
                <a:gd name="connsiteX3" fmla="*/ 504826 w 962867"/>
                <a:gd name="connsiteY3" fmla="*/ 199877 h 327025"/>
                <a:gd name="connsiteX4" fmla="*/ 6350 w 962867"/>
                <a:gd name="connsiteY4" fmla="*/ 327025 h 327025"/>
                <a:gd name="connsiteX5" fmla="*/ 0 w 962867"/>
                <a:gd name="connsiteY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2867" h="327025">
                  <a:moveTo>
                    <a:pt x="0" y="0"/>
                  </a:moveTo>
                  <a:lnTo>
                    <a:pt x="962867" y="7143"/>
                  </a:lnTo>
                  <a:lnTo>
                    <a:pt x="938634" y="271462"/>
                  </a:lnTo>
                  <a:lnTo>
                    <a:pt x="504826" y="199877"/>
                  </a:lnTo>
                  <a:lnTo>
                    <a:pt x="6350" y="327025"/>
                  </a:lnTo>
                  <a:lnTo>
                    <a:pt x="0" y="0"/>
                  </a:ln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6"/>
            <p:cNvSpPr/>
            <p:nvPr/>
          </p:nvSpPr>
          <p:spPr>
            <a:xfrm>
              <a:off x="7332346" y="0"/>
              <a:ext cx="819686" cy="323850"/>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085850"/>
                <a:gd name="connsiteY0" fmla="*/ 0 h 333375"/>
                <a:gd name="connsiteX1" fmla="*/ 733425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866775"/>
                <a:gd name="connsiteY0" fmla="*/ 0 h 333375"/>
                <a:gd name="connsiteX1" fmla="*/ 733425 w 866775"/>
                <a:gd name="connsiteY1" fmla="*/ 0 h 333375"/>
                <a:gd name="connsiteX2" fmla="*/ 866775 w 866775"/>
                <a:gd name="connsiteY2" fmla="*/ 323850 h 333375"/>
                <a:gd name="connsiteX3" fmla="*/ 0 w 866775"/>
                <a:gd name="connsiteY3" fmla="*/ 333375 h 333375"/>
                <a:gd name="connsiteX4" fmla="*/ 0 w 866775"/>
                <a:gd name="connsiteY4" fmla="*/ 0 h 333375"/>
                <a:gd name="connsiteX0" fmla="*/ 25400 w 892175"/>
                <a:gd name="connsiteY0" fmla="*/ 0 h 323850"/>
                <a:gd name="connsiteX1" fmla="*/ 758825 w 892175"/>
                <a:gd name="connsiteY1" fmla="*/ 0 h 323850"/>
                <a:gd name="connsiteX2" fmla="*/ 892175 w 892175"/>
                <a:gd name="connsiteY2" fmla="*/ 323850 h 323850"/>
                <a:gd name="connsiteX3" fmla="*/ 0 w 892175"/>
                <a:gd name="connsiteY3" fmla="*/ 244475 h 323850"/>
                <a:gd name="connsiteX4" fmla="*/ 25400 w 892175"/>
                <a:gd name="connsiteY4" fmla="*/ 0 h 323850"/>
                <a:gd name="connsiteX0" fmla="*/ 25400 w 892175"/>
                <a:gd name="connsiteY0" fmla="*/ 0 h 323850"/>
                <a:gd name="connsiteX1" fmla="*/ 758825 w 892175"/>
                <a:gd name="connsiteY1" fmla="*/ 0 h 323850"/>
                <a:gd name="connsiteX2" fmla="*/ 892175 w 892175"/>
                <a:gd name="connsiteY2" fmla="*/ 323850 h 323850"/>
                <a:gd name="connsiteX3" fmla="*/ 0 w 892175"/>
                <a:gd name="connsiteY3" fmla="*/ 263525 h 323850"/>
                <a:gd name="connsiteX4" fmla="*/ 25400 w 892175"/>
                <a:gd name="connsiteY4" fmla="*/ 0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5" h="323850">
                  <a:moveTo>
                    <a:pt x="25400" y="0"/>
                  </a:moveTo>
                  <a:lnTo>
                    <a:pt x="758825" y="0"/>
                  </a:lnTo>
                  <a:lnTo>
                    <a:pt x="892175" y="323850"/>
                  </a:lnTo>
                  <a:lnTo>
                    <a:pt x="0" y="263525"/>
                  </a:lnTo>
                  <a:lnTo>
                    <a:pt x="2540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3"/>
            <p:cNvSpPr/>
            <p:nvPr/>
          </p:nvSpPr>
          <p:spPr>
            <a:xfrm>
              <a:off x="8029976" y="1"/>
              <a:ext cx="452038" cy="330994"/>
            </a:xfrm>
            <a:custGeom>
              <a:avLst/>
              <a:gdLst>
                <a:gd name="connsiteX0" fmla="*/ 0 w 1085850"/>
                <a:gd name="connsiteY0" fmla="*/ 0 h 333375"/>
                <a:gd name="connsiteX1" fmla="*/ 1085850 w 1085850"/>
                <a:gd name="connsiteY1" fmla="*/ 0 h 333375"/>
                <a:gd name="connsiteX2" fmla="*/ 1085850 w 1085850"/>
                <a:gd name="connsiteY2" fmla="*/ 333375 h 333375"/>
                <a:gd name="connsiteX3" fmla="*/ 0 w 1085850"/>
                <a:gd name="connsiteY3" fmla="*/ 333375 h 333375"/>
                <a:gd name="connsiteX4" fmla="*/ 0 w 1085850"/>
                <a:gd name="connsiteY4" fmla="*/ 0 h 333375"/>
                <a:gd name="connsiteX0" fmla="*/ 0 w 1219200"/>
                <a:gd name="connsiteY0" fmla="*/ 0 h 333375"/>
                <a:gd name="connsiteX1" fmla="*/ 1219200 w 1219200"/>
                <a:gd name="connsiteY1" fmla="*/ 0 h 333375"/>
                <a:gd name="connsiteX2" fmla="*/ 1219200 w 1219200"/>
                <a:gd name="connsiteY2" fmla="*/ 333375 h 333375"/>
                <a:gd name="connsiteX3" fmla="*/ 133350 w 1219200"/>
                <a:gd name="connsiteY3" fmla="*/ 333375 h 333375"/>
                <a:gd name="connsiteX4" fmla="*/ 0 w 1219200"/>
                <a:gd name="connsiteY4" fmla="*/ 0 h 333375"/>
                <a:gd name="connsiteX0" fmla="*/ 0 w 1266825"/>
                <a:gd name="connsiteY0" fmla="*/ 0 h 333375"/>
                <a:gd name="connsiteX1" fmla="*/ 1219200 w 1266825"/>
                <a:gd name="connsiteY1" fmla="*/ 0 h 333375"/>
                <a:gd name="connsiteX2" fmla="*/ 1266825 w 1266825"/>
                <a:gd name="connsiteY2" fmla="*/ 247650 h 333375"/>
                <a:gd name="connsiteX3" fmla="*/ 133350 w 1266825"/>
                <a:gd name="connsiteY3" fmla="*/ 333375 h 333375"/>
                <a:gd name="connsiteX4" fmla="*/ 0 w 1266825"/>
                <a:gd name="connsiteY4" fmla="*/ 0 h 333375"/>
                <a:gd name="connsiteX0" fmla="*/ 0 w 1266825"/>
                <a:gd name="connsiteY0" fmla="*/ 0 h 309563"/>
                <a:gd name="connsiteX1" fmla="*/ 1219200 w 1266825"/>
                <a:gd name="connsiteY1" fmla="*/ 0 h 309563"/>
                <a:gd name="connsiteX2" fmla="*/ 1266825 w 1266825"/>
                <a:gd name="connsiteY2" fmla="*/ 247650 h 309563"/>
                <a:gd name="connsiteX3" fmla="*/ 335009 w 1266825"/>
                <a:gd name="connsiteY3" fmla="*/ 309563 h 309563"/>
                <a:gd name="connsiteX4" fmla="*/ 0 w 1266825"/>
                <a:gd name="connsiteY4" fmla="*/ 0 h 309563"/>
                <a:gd name="connsiteX0" fmla="*/ 0 w 1266825"/>
                <a:gd name="connsiteY0" fmla="*/ 0 h 309563"/>
                <a:gd name="connsiteX1" fmla="*/ 1219200 w 1266825"/>
                <a:gd name="connsiteY1" fmla="*/ 0 h 309563"/>
                <a:gd name="connsiteX2" fmla="*/ 1266825 w 1266825"/>
                <a:gd name="connsiteY2" fmla="*/ 247650 h 309563"/>
                <a:gd name="connsiteX3" fmla="*/ 335009 w 1266825"/>
                <a:gd name="connsiteY3" fmla="*/ 309563 h 309563"/>
                <a:gd name="connsiteX4" fmla="*/ 0 w 1266825"/>
                <a:gd name="connsiteY4" fmla="*/ 0 h 309563"/>
                <a:gd name="connsiteX0" fmla="*/ 0 w 1266825"/>
                <a:gd name="connsiteY0" fmla="*/ 0 h 309563"/>
                <a:gd name="connsiteX1" fmla="*/ 1256543 w 1266825"/>
                <a:gd name="connsiteY1" fmla="*/ 2381 h 309563"/>
                <a:gd name="connsiteX2" fmla="*/ 1266825 w 1266825"/>
                <a:gd name="connsiteY2" fmla="*/ 247650 h 309563"/>
                <a:gd name="connsiteX3" fmla="*/ 335009 w 1266825"/>
                <a:gd name="connsiteY3" fmla="*/ 309563 h 309563"/>
                <a:gd name="connsiteX4" fmla="*/ 0 w 1266825"/>
                <a:gd name="connsiteY4" fmla="*/ 0 h 309563"/>
                <a:gd name="connsiteX0" fmla="*/ 0 w 1543227"/>
                <a:gd name="connsiteY0" fmla="*/ 0 h 309563"/>
                <a:gd name="connsiteX1" fmla="*/ 1256543 w 1543227"/>
                <a:gd name="connsiteY1" fmla="*/ 2381 h 309563"/>
                <a:gd name="connsiteX2" fmla="*/ 1543227 w 1543227"/>
                <a:gd name="connsiteY2" fmla="*/ 247650 h 309563"/>
                <a:gd name="connsiteX3" fmla="*/ 335009 w 1543227"/>
                <a:gd name="connsiteY3" fmla="*/ 309563 h 309563"/>
                <a:gd name="connsiteX4" fmla="*/ 0 w 1543227"/>
                <a:gd name="connsiteY4" fmla="*/ 0 h 309563"/>
                <a:gd name="connsiteX0" fmla="*/ 0 w 1543227"/>
                <a:gd name="connsiteY0" fmla="*/ 0 h 330994"/>
                <a:gd name="connsiteX1" fmla="*/ 1256543 w 1543227"/>
                <a:gd name="connsiteY1" fmla="*/ 2381 h 330994"/>
                <a:gd name="connsiteX2" fmla="*/ 1543227 w 1543227"/>
                <a:gd name="connsiteY2" fmla="*/ 247650 h 330994"/>
                <a:gd name="connsiteX3" fmla="*/ 375655 w 1543227"/>
                <a:gd name="connsiteY3" fmla="*/ 330994 h 330994"/>
                <a:gd name="connsiteX4" fmla="*/ 0 w 1543227"/>
                <a:gd name="connsiteY4" fmla="*/ 0 h 330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227" h="330994">
                  <a:moveTo>
                    <a:pt x="0" y="0"/>
                  </a:moveTo>
                  <a:lnTo>
                    <a:pt x="1256543" y="2381"/>
                  </a:lnTo>
                  <a:lnTo>
                    <a:pt x="1543227" y="247650"/>
                  </a:lnTo>
                  <a:lnTo>
                    <a:pt x="375655" y="330994"/>
                  </a:lnTo>
                  <a:lnTo>
                    <a:pt x="0" y="0"/>
                  </a:lnTo>
                  <a:close/>
                </a:path>
              </a:pathLst>
            </a:custGeom>
            <a:solidFill>
              <a:srgbClr val="FEF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8"/>
            <p:cNvSpPr/>
            <p:nvPr/>
          </p:nvSpPr>
          <p:spPr>
            <a:xfrm>
              <a:off x="8401050" y="0"/>
              <a:ext cx="745331" cy="361950"/>
            </a:xfrm>
            <a:custGeom>
              <a:avLst/>
              <a:gdLst>
                <a:gd name="connsiteX0" fmla="*/ 0 w 742950"/>
                <a:gd name="connsiteY0" fmla="*/ 0 h 304800"/>
                <a:gd name="connsiteX1" fmla="*/ 742950 w 742950"/>
                <a:gd name="connsiteY1" fmla="*/ 0 h 304800"/>
                <a:gd name="connsiteX2" fmla="*/ 742950 w 742950"/>
                <a:gd name="connsiteY2" fmla="*/ 304800 h 304800"/>
                <a:gd name="connsiteX3" fmla="*/ 0 w 742950"/>
                <a:gd name="connsiteY3" fmla="*/ 304800 h 304800"/>
                <a:gd name="connsiteX4" fmla="*/ 0 w 742950"/>
                <a:gd name="connsiteY4" fmla="*/ 0 h 304800"/>
                <a:gd name="connsiteX0" fmla="*/ 0 w 742950"/>
                <a:gd name="connsiteY0" fmla="*/ 0 h 304800"/>
                <a:gd name="connsiteX1" fmla="*/ 742950 w 742950"/>
                <a:gd name="connsiteY1" fmla="*/ 0 h 304800"/>
                <a:gd name="connsiteX2" fmla="*/ 742950 w 742950"/>
                <a:gd name="connsiteY2" fmla="*/ 304800 h 304800"/>
                <a:gd name="connsiteX3" fmla="*/ 133350 w 742950"/>
                <a:gd name="connsiteY3" fmla="*/ 195262 h 304800"/>
                <a:gd name="connsiteX4" fmla="*/ 0 w 742950"/>
                <a:gd name="connsiteY4" fmla="*/ 0 h 304800"/>
                <a:gd name="connsiteX0" fmla="*/ 0 w 742950"/>
                <a:gd name="connsiteY0" fmla="*/ 0 h 304800"/>
                <a:gd name="connsiteX1" fmla="*/ 742950 w 742950"/>
                <a:gd name="connsiteY1" fmla="*/ 0 h 304800"/>
                <a:gd name="connsiteX2" fmla="*/ 742950 w 742950"/>
                <a:gd name="connsiteY2" fmla="*/ 304800 h 304800"/>
                <a:gd name="connsiteX3" fmla="*/ 71437 w 742950"/>
                <a:gd name="connsiteY3" fmla="*/ 247650 h 304800"/>
                <a:gd name="connsiteX4" fmla="*/ 0 w 742950"/>
                <a:gd name="connsiteY4" fmla="*/ 0 h 304800"/>
                <a:gd name="connsiteX0" fmla="*/ 0 w 742950"/>
                <a:gd name="connsiteY0" fmla="*/ 0 h 304800"/>
                <a:gd name="connsiteX1" fmla="*/ 742950 w 742950"/>
                <a:gd name="connsiteY1" fmla="*/ 0 h 304800"/>
                <a:gd name="connsiteX2" fmla="*/ 742950 w 742950"/>
                <a:gd name="connsiteY2" fmla="*/ 304800 h 304800"/>
                <a:gd name="connsiteX3" fmla="*/ 76199 w 742950"/>
                <a:gd name="connsiteY3" fmla="*/ 261938 h 304800"/>
                <a:gd name="connsiteX4" fmla="*/ 0 w 742950"/>
                <a:gd name="connsiteY4" fmla="*/ 0 h 304800"/>
                <a:gd name="connsiteX0" fmla="*/ 0 w 742950"/>
                <a:gd name="connsiteY0" fmla="*/ 0 h 304800"/>
                <a:gd name="connsiteX1" fmla="*/ 742950 w 742950"/>
                <a:gd name="connsiteY1" fmla="*/ 0 h 304800"/>
                <a:gd name="connsiteX2" fmla="*/ 742950 w 742950"/>
                <a:gd name="connsiteY2" fmla="*/ 304800 h 304800"/>
                <a:gd name="connsiteX3" fmla="*/ 71436 w 742950"/>
                <a:gd name="connsiteY3" fmla="*/ 245269 h 304800"/>
                <a:gd name="connsiteX4" fmla="*/ 0 w 742950"/>
                <a:gd name="connsiteY4" fmla="*/ 0 h 304800"/>
                <a:gd name="connsiteX0" fmla="*/ 0 w 745331"/>
                <a:gd name="connsiteY0" fmla="*/ 0 h 361950"/>
                <a:gd name="connsiteX1" fmla="*/ 742950 w 745331"/>
                <a:gd name="connsiteY1" fmla="*/ 0 h 361950"/>
                <a:gd name="connsiteX2" fmla="*/ 745331 w 745331"/>
                <a:gd name="connsiteY2" fmla="*/ 361950 h 361950"/>
                <a:gd name="connsiteX3" fmla="*/ 71436 w 745331"/>
                <a:gd name="connsiteY3" fmla="*/ 245269 h 361950"/>
                <a:gd name="connsiteX4" fmla="*/ 0 w 745331"/>
                <a:gd name="connsiteY4" fmla="*/ 0 h 361950"/>
                <a:gd name="connsiteX0" fmla="*/ 0 w 745331"/>
                <a:gd name="connsiteY0" fmla="*/ 0 h 361950"/>
                <a:gd name="connsiteX1" fmla="*/ 742950 w 745331"/>
                <a:gd name="connsiteY1" fmla="*/ 0 h 361950"/>
                <a:gd name="connsiteX2" fmla="*/ 745331 w 745331"/>
                <a:gd name="connsiteY2" fmla="*/ 361950 h 361950"/>
                <a:gd name="connsiteX3" fmla="*/ 73817 w 745331"/>
                <a:gd name="connsiteY3" fmla="*/ 247650 h 361950"/>
                <a:gd name="connsiteX4" fmla="*/ 0 w 745331"/>
                <a:gd name="connsiteY4" fmla="*/ 0 h 361950"/>
                <a:gd name="connsiteX0" fmla="*/ 0 w 745331"/>
                <a:gd name="connsiteY0" fmla="*/ 0 h 361950"/>
                <a:gd name="connsiteX1" fmla="*/ 742950 w 745331"/>
                <a:gd name="connsiteY1" fmla="*/ 0 h 361950"/>
                <a:gd name="connsiteX2" fmla="*/ 745331 w 745331"/>
                <a:gd name="connsiteY2" fmla="*/ 361950 h 361950"/>
                <a:gd name="connsiteX3" fmla="*/ 83342 w 745331"/>
                <a:gd name="connsiteY3" fmla="*/ 252413 h 361950"/>
                <a:gd name="connsiteX4" fmla="*/ 0 w 745331"/>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31" h="361950">
                  <a:moveTo>
                    <a:pt x="0" y="0"/>
                  </a:moveTo>
                  <a:lnTo>
                    <a:pt x="742950" y="0"/>
                  </a:lnTo>
                  <a:cubicBezTo>
                    <a:pt x="743744" y="120650"/>
                    <a:pt x="744537" y="241300"/>
                    <a:pt x="745331" y="361950"/>
                  </a:cubicBezTo>
                  <a:lnTo>
                    <a:pt x="83342" y="252413"/>
                  </a:lnTo>
                  <a:lnTo>
                    <a:pt x="0" y="0"/>
                  </a:lnTo>
                  <a:close/>
                </a:path>
              </a:pathLst>
            </a:custGeom>
            <a:solidFill>
              <a:srgbClr val="F7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50"/>
          <p:cNvSpPr/>
          <p:nvPr/>
        </p:nvSpPr>
        <p:spPr>
          <a:xfrm rot="21398638">
            <a:off x="3593014" y="3582606"/>
            <a:ext cx="1825251" cy="523220"/>
          </a:xfrm>
          <a:prstGeom prst="rect">
            <a:avLst/>
          </a:prstGeom>
        </p:spPr>
        <p:txBody>
          <a:bodyPr wrap="square">
            <a:spAutoFit/>
            <a:scene3d>
              <a:camera prst="isometricOffAxis1Right">
                <a:rot lat="600000" lon="20400000" rev="0"/>
              </a:camera>
              <a:lightRig rig="threePt" dir="t"/>
            </a:scene3d>
          </a:bodyPr>
          <a:lstStyle/>
          <a:p>
            <a:pPr algn="ctr"/>
            <a:r>
              <a:rPr lang="en-US" altLang="zh-CN" sz="2800" b="1" dirty="0"/>
              <a:t>T</a:t>
            </a:r>
            <a:r>
              <a:rPr lang="en-US" altLang="zh-CN" sz="2700" b="1" dirty="0"/>
              <a:t>H</a:t>
            </a:r>
            <a:r>
              <a:rPr lang="en-US" altLang="zh-CN" sz="2600" b="1" dirty="0"/>
              <a:t>A</a:t>
            </a:r>
            <a:r>
              <a:rPr lang="en-US" altLang="zh-CN" sz="2500" b="1" dirty="0"/>
              <a:t>N</a:t>
            </a:r>
            <a:r>
              <a:rPr lang="en-US" altLang="zh-CN" sz="2400" b="1" dirty="0"/>
              <a:t>K</a:t>
            </a:r>
            <a:r>
              <a:rPr lang="en-US" altLang="zh-CN" sz="2000" b="1" dirty="0"/>
              <a:t> </a:t>
            </a:r>
            <a:r>
              <a:rPr lang="en-US" altLang="zh-CN" sz="2300" b="1" dirty="0"/>
              <a:t>Y</a:t>
            </a:r>
            <a:r>
              <a:rPr lang="en-US" altLang="zh-CN" sz="2200" b="1" dirty="0"/>
              <a:t>O</a:t>
            </a:r>
            <a:r>
              <a:rPr lang="en-US" altLang="zh-CN" sz="2000" b="1" dirty="0"/>
              <a:t>U</a:t>
            </a:r>
            <a:endParaRPr lang="zh-CN" altLang="en-US" sz="2000" b="1" dirty="0"/>
          </a:p>
        </p:txBody>
      </p:sp>
      <p:sp>
        <p:nvSpPr>
          <p:cNvPr id="63" name="矩形 62"/>
          <p:cNvSpPr/>
          <p:nvPr/>
        </p:nvSpPr>
        <p:spPr>
          <a:xfrm>
            <a:off x="3259144" y="2955340"/>
            <a:ext cx="2492990" cy="553998"/>
          </a:xfrm>
          <a:prstGeom prst="rect">
            <a:avLst/>
          </a:prstGeom>
          <a:noFill/>
        </p:spPr>
        <p:txBody>
          <a:bodyPr wrap="none" rtlCol="0">
            <a:spAutoFit/>
          </a:bodyPr>
          <a:lstStyle/>
          <a:p>
            <a:pPr algn="ctr"/>
            <a:r>
              <a:rPr lang="zh-CN" altLang="en-US" sz="3000" dirty="0" smtClean="0">
                <a:ln w="38100">
                  <a:noFill/>
                </a:ln>
                <a:effectLst>
                  <a:outerShdw blurRad="75057" dist="12700" dir="5400000" sy="-20000" rotWithShape="0">
                    <a:prstClr val="black">
                      <a:alpha val="25000"/>
                    </a:prstClr>
                  </a:outerShdw>
                </a:effectLst>
                <a:latin typeface="汉仪菱心体简" panose="02010609000101010101" pitchFamily="49" charset="-122"/>
                <a:ea typeface="汉仪菱心体简" panose="02010609000101010101" pitchFamily="49" charset="-122"/>
              </a:rPr>
              <a:t>欢迎您的报名</a:t>
            </a:r>
            <a:endParaRPr lang="en-US" altLang="zh-CN" sz="3000" dirty="0">
              <a:ln w="38100">
                <a:noFill/>
              </a:ln>
              <a:effectLst>
                <a:outerShdw blurRad="75057" dist="12700" dir="5400000" sy="-20000" rotWithShape="0">
                  <a:prstClr val="black">
                    <a:alpha val="25000"/>
                  </a:prstClr>
                </a:outerShdw>
              </a:effectLst>
              <a:latin typeface="汉仪菱心体简" panose="02010609000101010101" pitchFamily="49" charset="-122"/>
              <a:ea typeface="汉仪菱心体简" panose="02010609000101010101" pitchFamily="49" charset="-122"/>
            </a:endParaRPr>
          </a:p>
        </p:txBody>
      </p:sp>
      <p:sp>
        <p:nvSpPr>
          <p:cNvPr id="65" name="矩形 64"/>
          <p:cNvSpPr/>
          <p:nvPr/>
        </p:nvSpPr>
        <p:spPr>
          <a:xfrm>
            <a:off x="3310440" y="2197739"/>
            <a:ext cx="2390398" cy="754053"/>
          </a:xfrm>
          <a:prstGeom prst="rect">
            <a:avLst/>
          </a:prstGeom>
          <a:noFill/>
        </p:spPr>
        <p:txBody>
          <a:bodyPr wrap="none" rtlCol="0">
            <a:spAutoFit/>
          </a:bodyPr>
          <a:lstStyle/>
          <a:p>
            <a:pPr algn="ctr"/>
            <a:r>
              <a:rPr lang="zh-CN" altLang="en-US" sz="4300" dirty="0" smtClean="0">
                <a:ln w="12700">
                  <a:solidFill>
                    <a:srgbClr val="E31675"/>
                  </a:solidFill>
                </a:ln>
                <a:solidFill>
                  <a:schemeClr val="bg1"/>
                </a:solidFill>
                <a:latin typeface="汉仪菱心体简" panose="02010609000101010101" pitchFamily="49" charset="-122"/>
                <a:ea typeface="汉仪菱心体简" panose="02010609000101010101" pitchFamily="49" charset="-122"/>
              </a:rPr>
              <a:t>指尖学校</a:t>
            </a:r>
            <a:endParaRPr lang="en-US" altLang="zh-CN" sz="4300" dirty="0">
              <a:ln w="12700">
                <a:solidFill>
                  <a:srgbClr val="E31675"/>
                </a:solidFill>
              </a:ln>
              <a:solidFill>
                <a:schemeClr val="bg1"/>
              </a:solidFill>
              <a:latin typeface="汉仪菱心体简" panose="02010609000101010101" pitchFamily="49" charset="-122"/>
              <a:ea typeface="汉仪菱心体简" panose="02010609000101010101" pitchFamily="49" charset="-122"/>
            </a:endParaRPr>
          </a:p>
        </p:txBody>
      </p:sp>
      <p:pic>
        <p:nvPicPr>
          <p:cNvPr id="54" name="PA_图片 145"/>
          <p:cNvPicPr>
            <a:picLocks noChangeAspect="1"/>
          </p:cNvPicPr>
          <p:nvPr>
            <p:custDataLst>
              <p:tags r:id="rId6"/>
            </p:custDataLst>
          </p:nvPr>
        </p:nvPicPr>
        <p:blipFill rotWithShape="1">
          <a:blip r:embed="rId15" cstate="print">
            <a:extLst>
              <a:ext uri="{28A0092B-C50C-407E-A947-70E740481C1C}">
                <a14:useLocalDpi xmlns:a14="http://schemas.microsoft.com/office/drawing/2010/main" val="0"/>
              </a:ext>
            </a:extLst>
          </a:blip>
          <a:srcRect l="52972" t="9720" r="34721" b="57453"/>
          <a:stretch/>
        </p:blipFill>
        <p:spPr>
          <a:xfrm>
            <a:off x="7560945" y="306756"/>
            <a:ext cx="930662" cy="1241208"/>
          </a:xfrm>
          <a:prstGeom prst="rect">
            <a:avLst/>
          </a:prstGeom>
        </p:spPr>
      </p:pic>
      <p:pic>
        <p:nvPicPr>
          <p:cNvPr id="55" name="PA_图片 151"/>
          <p:cNvPicPr>
            <a:picLocks noChangeAspect="1"/>
          </p:cNvPicPr>
          <p:nvPr>
            <p:custDataLst>
              <p:tags r:id="rId7"/>
            </p:custDataLst>
          </p:nvPr>
        </p:nvPicPr>
        <p:blipFill>
          <a:blip r:embed="rId16" cstate="print">
            <a:extLst>
              <a:ext uri="{28A0092B-C50C-407E-A947-70E740481C1C}">
                <a14:useLocalDpi xmlns:a14="http://schemas.microsoft.com/office/drawing/2010/main" val="0"/>
              </a:ext>
            </a:extLst>
          </a:blip>
          <a:stretch>
            <a:fillRect/>
          </a:stretch>
        </p:blipFill>
        <p:spPr>
          <a:xfrm>
            <a:off x="1030737" y="1367444"/>
            <a:ext cx="799852" cy="1017411"/>
          </a:xfrm>
          <a:prstGeom prst="rect">
            <a:avLst/>
          </a:prstGeom>
        </p:spPr>
      </p:pic>
      <p:pic>
        <p:nvPicPr>
          <p:cNvPr id="60" name="PA_图片 148"/>
          <p:cNvPicPr>
            <a:picLocks noChangeAspect="1"/>
          </p:cNvPicPr>
          <p:nvPr>
            <p:custDataLst>
              <p:tags r:id="rId8"/>
            </p:custDataLst>
          </p:nvPr>
        </p:nvPicPr>
        <p:blipFill>
          <a:blip r:embed="rId17" cstate="print">
            <a:extLst>
              <a:ext uri="{28A0092B-C50C-407E-A947-70E740481C1C}">
                <a14:useLocalDpi xmlns:a14="http://schemas.microsoft.com/office/drawing/2010/main" val="0"/>
              </a:ext>
            </a:extLst>
          </a:blip>
          <a:stretch>
            <a:fillRect/>
          </a:stretch>
        </p:blipFill>
        <p:spPr>
          <a:xfrm>
            <a:off x="-2718269" y="-844829"/>
            <a:ext cx="2679499" cy="1673014"/>
          </a:xfrm>
          <a:prstGeom prst="rect">
            <a:avLst/>
          </a:prstGeom>
        </p:spPr>
      </p:pic>
      <p:pic>
        <p:nvPicPr>
          <p:cNvPr id="61" name="PA_图片 149"/>
          <p:cNvPicPr>
            <a:picLocks noChangeAspect="1"/>
          </p:cNvPicPr>
          <p:nvPr>
            <p:custDataLst>
              <p:tags r:id="rId9"/>
            </p:custDataLst>
          </p:nvPr>
        </p:nvPicPr>
        <p:blipFill>
          <a:blip r:embed="rId18" cstate="print">
            <a:extLst>
              <a:ext uri="{28A0092B-C50C-407E-A947-70E740481C1C}">
                <a14:useLocalDpi xmlns:a14="http://schemas.microsoft.com/office/drawing/2010/main" val="0"/>
              </a:ext>
            </a:extLst>
          </a:blip>
          <a:stretch>
            <a:fillRect/>
          </a:stretch>
        </p:blipFill>
        <p:spPr>
          <a:xfrm rot="837669">
            <a:off x="9216322" y="-802465"/>
            <a:ext cx="1939187" cy="1344057"/>
          </a:xfrm>
          <a:prstGeom prst="rect">
            <a:avLst/>
          </a:prstGeom>
        </p:spPr>
      </p:pic>
      <p:pic>
        <p:nvPicPr>
          <p:cNvPr id="62" name="PA_图片 150"/>
          <p:cNvPicPr>
            <a:picLocks noChangeAspect="1"/>
          </p:cNvPicPr>
          <p:nvPr>
            <p:custDataLst>
              <p:tags r:id="rId10"/>
            </p:custDataLst>
          </p:nvPr>
        </p:nvPicPr>
        <p:blipFill>
          <a:blip r:embed="rId19" cstate="print">
            <a:extLst>
              <a:ext uri="{28A0092B-C50C-407E-A947-70E740481C1C}">
                <a14:useLocalDpi xmlns:a14="http://schemas.microsoft.com/office/drawing/2010/main" val="0"/>
              </a:ext>
            </a:extLst>
          </a:blip>
          <a:stretch>
            <a:fillRect/>
          </a:stretch>
        </p:blipFill>
        <p:spPr>
          <a:xfrm>
            <a:off x="9399586" y="4394904"/>
            <a:ext cx="1253080" cy="749687"/>
          </a:xfrm>
          <a:prstGeom prst="rect">
            <a:avLst/>
          </a:prstGeom>
        </p:spPr>
      </p:pic>
    </p:spTree>
    <p:extLst>
      <p:ext uri="{BB962C8B-B14F-4D97-AF65-F5344CB8AC3E}">
        <p14:creationId xmlns:p14="http://schemas.microsoft.com/office/powerpoint/2010/main" val="396109706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26" presetClass="emph" presetSubtype="0" repeatCount="2000" fill="hold" grpId="1" nodeType="afterEffect">
                                  <p:stCondLst>
                                    <p:cond delay="0"/>
                                  </p:stCondLst>
                                  <p:childTnLst>
                                    <p:animEffect transition="out" filter="fade">
                                      <p:cBhvr>
                                        <p:cTn id="12" dur="500" tmFilter="0, 0; .2, .5; .8, .5; 1, 0"/>
                                        <p:tgtEl>
                                          <p:spTgt spid="45"/>
                                        </p:tgtEl>
                                      </p:cBhvr>
                                    </p:animEffect>
                                    <p:animScale>
                                      <p:cBhvr>
                                        <p:cTn id="13" dur="250" autoRev="1" fill="hold"/>
                                        <p:tgtEl>
                                          <p:spTgt spid="45"/>
                                        </p:tgtEl>
                                      </p:cBhvr>
                                      <p:by x="105000" y="105000"/>
                                    </p:animScale>
                                  </p:childTnLst>
                                </p:cTn>
                              </p:par>
                              <p:par>
                                <p:cTn id="14" presetID="53" presetClass="entr" presetSubtype="16"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fltVal val="0"/>
                                          </p:val>
                                        </p:tav>
                                        <p:tav tm="100000">
                                          <p:val>
                                            <p:strVal val="#ppt_w"/>
                                          </p:val>
                                        </p:tav>
                                      </p:tavLst>
                                    </p:anim>
                                    <p:anim calcmode="lin" valueType="num">
                                      <p:cBhvr>
                                        <p:cTn id="22" dur="500" fill="hold"/>
                                        <p:tgtEl>
                                          <p:spTgt spid="47"/>
                                        </p:tgtEl>
                                        <p:attrNameLst>
                                          <p:attrName>ppt_h</p:attrName>
                                        </p:attrNameLst>
                                      </p:cBhvr>
                                      <p:tavLst>
                                        <p:tav tm="0">
                                          <p:val>
                                            <p:fltVal val="0"/>
                                          </p:val>
                                        </p:tav>
                                        <p:tav tm="100000">
                                          <p:val>
                                            <p:strVal val="#ppt_h"/>
                                          </p:val>
                                        </p:tav>
                                      </p:tavLst>
                                    </p:anim>
                                    <p:animEffect transition="in" filter="fade">
                                      <p:cBhvr>
                                        <p:cTn id="23" dur="500"/>
                                        <p:tgtEl>
                                          <p:spTgt spid="47"/>
                                        </p:tgtEl>
                                      </p:cBhvr>
                                    </p:animEffect>
                                  </p:childTnLst>
                                </p:cTn>
                              </p:par>
                            </p:childTnLst>
                          </p:cTn>
                        </p:par>
                        <p:par>
                          <p:cTn id="24" fill="hold">
                            <p:stCondLst>
                              <p:cond delay="1500"/>
                            </p:stCondLst>
                            <p:childTnLst>
                              <p:par>
                                <p:cTn id="25" presetID="26" presetClass="emph" presetSubtype="0" repeatCount="3000" fill="hold" grpId="1" nodeType="afterEffect">
                                  <p:stCondLst>
                                    <p:cond delay="0"/>
                                  </p:stCondLst>
                                  <p:childTnLst>
                                    <p:animEffect transition="out" filter="fade">
                                      <p:cBhvr>
                                        <p:cTn id="26" dur="500" tmFilter="0, 0; .2, .5; .8, .5; 1, 0"/>
                                        <p:tgtEl>
                                          <p:spTgt spid="47"/>
                                        </p:tgtEl>
                                      </p:cBhvr>
                                    </p:animEffect>
                                    <p:animScale>
                                      <p:cBhvr>
                                        <p:cTn id="27" dur="250" autoRev="1" fill="hold"/>
                                        <p:tgtEl>
                                          <p:spTgt spid="47"/>
                                        </p:tgtEl>
                                      </p:cBhvr>
                                      <p:by x="105000" y="105000"/>
                                    </p:animScale>
                                  </p:childTnLst>
                                </p:cTn>
                              </p:par>
                            </p:childTnLst>
                          </p:cTn>
                        </p:par>
                        <p:par>
                          <p:cTn id="28" fill="hold">
                            <p:stCondLst>
                              <p:cond delay="3000"/>
                            </p:stCondLst>
                            <p:childTnLst>
                              <p:par>
                                <p:cTn id="29" presetID="53" presetClass="entr" presetSubtype="528" fill="hold" nodeType="afterEffect">
                                  <p:stCondLst>
                                    <p:cond delay="0"/>
                                  </p:stCondLst>
                                  <p:childTnLst>
                                    <p:set>
                                      <p:cBhvr>
                                        <p:cTn id="30" dur="1" fill="hold">
                                          <p:stCondLst>
                                            <p:cond delay="0"/>
                                          </p:stCondLst>
                                        </p:cTn>
                                        <p:tgtEl>
                                          <p:spTgt spid="93"/>
                                        </p:tgtEl>
                                        <p:attrNameLst>
                                          <p:attrName>style.visibility</p:attrName>
                                        </p:attrNameLst>
                                      </p:cBhvr>
                                      <p:to>
                                        <p:strVal val="visible"/>
                                      </p:to>
                                    </p:set>
                                    <p:anim calcmode="lin" valueType="num">
                                      <p:cBhvr>
                                        <p:cTn id="31" dur="500" fill="hold"/>
                                        <p:tgtEl>
                                          <p:spTgt spid="93"/>
                                        </p:tgtEl>
                                        <p:attrNameLst>
                                          <p:attrName>ppt_w</p:attrName>
                                        </p:attrNameLst>
                                      </p:cBhvr>
                                      <p:tavLst>
                                        <p:tav tm="0">
                                          <p:val>
                                            <p:fltVal val="0"/>
                                          </p:val>
                                        </p:tav>
                                        <p:tav tm="100000">
                                          <p:val>
                                            <p:strVal val="#ppt_w"/>
                                          </p:val>
                                        </p:tav>
                                      </p:tavLst>
                                    </p:anim>
                                    <p:anim calcmode="lin" valueType="num">
                                      <p:cBhvr>
                                        <p:cTn id="32" dur="500" fill="hold"/>
                                        <p:tgtEl>
                                          <p:spTgt spid="93"/>
                                        </p:tgtEl>
                                        <p:attrNameLst>
                                          <p:attrName>ppt_h</p:attrName>
                                        </p:attrNameLst>
                                      </p:cBhvr>
                                      <p:tavLst>
                                        <p:tav tm="0">
                                          <p:val>
                                            <p:fltVal val="0"/>
                                          </p:val>
                                        </p:tav>
                                        <p:tav tm="100000">
                                          <p:val>
                                            <p:strVal val="#ppt_h"/>
                                          </p:val>
                                        </p:tav>
                                      </p:tavLst>
                                    </p:anim>
                                    <p:animEffect transition="in" filter="fade">
                                      <p:cBhvr>
                                        <p:cTn id="33" dur="500"/>
                                        <p:tgtEl>
                                          <p:spTgt spid="93"/>
                                        </p:tgtEl>
                                      </p:cBhvr>
                                    </p:animEffect>
                                    <p:anim calcmode="lin" valueType="num">
                                      <p:cBhvr>
                                        <p:cTn id="34" dur="500" fill="hold"/>
                                        <p:tgtEl>
                                          <p:spTgt spid="93"/>
                                        </p:tgtEl>
                                        <p:attrNameLst>
                                          <p:attrName>ppt_x</p:attrName>
                                        </p:attrNameLst>
                                      </p:cBhvr>
                                      <p:tavLst>
                                        <p:tav tm="0">
                                          <p:val>
                                            <p:fltVal val="0.5"/>
                                          </p:val>
                                        </p:tav>
                                        <p:tav tm="100000">
                                          <p:val>
                                            <p:strVal val="#ppt_x"/>
                                          </p:val>
                                        </p:tav>
                                      </p:tavLst>
                                    </p:anim>
                                    <p:anim calcmode="lin" valueType="num">
                                      <p:cBhvr>
                                        <p:cTn id="35" dur="500" fill="hold"/>
                                        <p:tgtEl>
                                          <p:spTgt spid="93"/>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250"/>
                                  </p:stCondLst>
                                  <p:childTnLst>
                                    <p:set>
                                      <p:cBhvr>
                                        <p:cTn id="37" dur="1" fill="hold">
                                          <p:stCondLst>
                                            <p:cond delay="0"/>
                                          </p:stCondLst>
                                        </p:cTn>
                                        <p:tgtEl>
                                          <p:spTgt spid="96"/>
                                        </p:tgtEl>
                                        <p:attrNameLst>
                                          <p:attrName>style.visibility</p:attrName>
                                        </p:attrNameLst>
                                      </p:cBhvr>
                                      <p:to>
                                        <p:strVal val="visible"/>
                                      </p:to>
                                    </p:set>
                                    <p:anim calcmode="lin" valueType="num">
                                      <p:cBhvr>
                                        <p:cTn id="38" dur="500" fill="hold"/>
                                        <p:tgtEl>
                                          <p:spTgt spid="96"/>
                                        </p:tgtEl>
                                        <p:attrNameLst>
                                          <p:attrName>ppt_w</p:attrName>
                                        </p:attrNameLst>
                                      </p:cBhvr>
                                      <p:tavLst>
                                        <p:tav tm="0">
                                          <p:val>
                                            <p:fltVal val="0"/>
                                          </p:val>
                                        </p:tav>
                                        <p:tav tm="100000">
                                          <p:val>
                                            <p:strVal val="#ppt_w"/>
                                          </p:val>
                                        </p:tav>
                                      </p:tavLst>
                                    </p:anim>
                                    <p:anim calcmode="lin" valueType="num">
                                      <p:cBhvr>
                                        <p:cTn id="39" dur="500" fill="hold"/>
                                        <p:tgtEl>
                                          <p:spTgt spid="96"/>
                                        </p:tgtEl>
                                        <p:attrNameLst>
                                          <p:attrName>ppt_h</p:attrName>
                                        </p:attrNameLst>
                                      </p:cBhvr>
                                      <p:tavLst>
                                        <p:tav tm="0">
                                          <p:val>
                                            <p:fltVal val="0"/>
                                          </p:val>
                                        </p:tav>
                                        <p:tav tm="100000">
                                          <p:val>
                                            <p:strVal val="#ppt_h"/>
                                          </p:val>
                                        </p:tav>
                                      </p:tavLst>
                                    </p:anim>
                                    <p:animEffect transition="in" filter="fade">
                                      <p:cBhvr>
                                        <p:cTn id="40" dur="500"/>
                                        <p:tgtEl>
                                          <p:spTgt spid="96"/>
                                        </p:tgtEl>
                                      </p:cBhvr>
                                    </p:animEffect>
                                    <p:anim calcmode="lin" valueType="num">
                                      <p:cBhvr>
                                        <p:cTn id="41" dur="500" fill="hold"/>
                                        <p:tgtEl>
                                          <p:spTgt spid="96"/>
                                        </p:tgtEl>
                                        <p:attrNameLst>
                                          <p:attrName>ppt_x</p:attrName>
                                        </p:attrNameLst>
                                      </p:cBhvr>
                                      <p:tavLst>
                                        <p:tav tm="0">
                                          <p:val>
                                            <p:fltVal val="0.5"/>
                                          </p:val>
                                        </p:tav>
                                        <p:tav tm="100000">
                                          <p:val>
                                            <p:strVal val="#ppt_x"/>
                                          </p:val>
                                        </p:tav>
                                      </p:tavLst>
                                    </p:anim>
                                    <p:anim calcmode="lin" valueType="num">
                                      <p:cBhvr>
                                        <p:cTn id="42" dur="500" fill="hold"/>
                                        <p:tgtEl>
                                          <p:spTgt spid="96"/>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500"/>
                                  </p:stCondLst>
                                  <p:childTnLst>
                                    <p:set>
                                      <p:cBhvr>
                                        <p:cTn id="44" dur="1" fill="hold">
                                          <p:stCondLst>
                                            <p:cond delay="0"/>
                                          </p:stCondLst>
                                        </p:cTn>
                                        <p:tgtEl>
                                          <p:spTgt spid="99"/>
                                        </p:tgtEl>
                                        <p:attrNameLst>
                                          <p:attrName>style.visibility</p:attrName>
                                        </p:attrNameLst>
                                      </p:cBhvr>
                                      <p:to>
                                        <p:strVal val="visible"/>
                                      </p:to>
                                    </p:set>
                                    <p:anim calcmode="lin" valueType="num">
                                      <p:cBhvr>
                                        <p:cTn id="45" dur="500" fill="hold"/>
                                        <p:tgtEl>
                                          <p:spTgt spid="99"/>
                                        </p:tgtEl>
                                        <p:attrNameLst>
                                          <p:attrName>ppt_w</p:attrName>
                                        </p:attrNameLst>
                                      </p:cBhvr>
                                      <p:tavLst>
                                        <p:tav tm="0">
                                          <p:val>
                                            <p:fltVal val="0"/>
                                          </p:val>
                                        </p:tav>
                                        <p:tav tm="100000">
                                          <p:val>
                                            <p:strVal val="#ppt_w"/>
                                          </p:val>
                                        </p:tav>
                                      </p:tavLst>
                                    </p:anim>
                                    <p:anim calcmode="lin" valueType="num">
                                      <p:cBhvr>
                                        <p:cTn id="46" dur="500" fill="hold"/>
                                        <p:tgtEl>
                                          <p:spTgt spid="99"/>
                                        </p:tgtEl>
                                        <p:attrNameLst>
                                          <p:attrName>ppt_h</p:attrName>
                                        </p:attrNameLst>
                                      </p:cBhvr>
                                      <p:tavLst>
                                        <p:tav tm="0">
                                          <p:val>
                                            <p:fltVal val="0"/>
                                          </p:val>
                                        </p:tav>
                                        <p:tav tm="100000">
                                          <p:val>
                                            <p:strVal val="#ppt_h"/>
                                          </p:val>
                                        </p:tav>
                                      </p:tavLst>
                                    </p:anim>
                                    <p:animEffect transition="in" filter="fade">
                                      <p:cBhvr>
                                        <p:cTn id="47" dur="500"/>
                                        <p:tgtEl>
                                          <p:spTgt spid="99"/>
                                        </p:tgtEl>
                                      </p:cBhvr>
                                    </p:animEffect>
                                    <p:anim calcmode="lin" valueType="num">
                                      <p:cBhvr>
                                        <p:cTn id="48" dur="500" fill="hold"/>
                                        <p:tgtEl>
                                          <p:spTgt spid="99"/>
                                        </p:tgtEl>
                                        <p:attrNameLst>
                                          <p:attrName>ppt_x</p:attrName>
                                        </p:attrNameLst>
                                      </p:cBhvr>
                                      <p:tavLst>
                                        <p:tav tm="0">
                                          <p:val>
                                            <p:fltVal val="0.5"/>
                                          </p:val>
                                        </p:tav>
                                        <p:tav tm="100000">
                                          <p:val>
                                            <p:strVal val="#ppt_x"/>
                                          </p:val>
                                        </p:tav>
                                      </p:tavLst>
                                    </p:anim>
                                    <p:anim calcmode="lin" valueType="num">
                                      <p:cBhvr>
                                        <p:cTn id="49" dur="500" fill="hold"/>
                                        <p:tgtEl>
                                          <p:spTgt spid="99"/>
                                        </p:tgtEl>
                                        <p:attrNameLst>
                                          <p:attrName>ppt_y</p:attrName>
                                        </p:attrNameLst>
                                      </p:cBhvr>
                                      <p:tavLst>
                                        <p:tav tm="0">
                                          <p:val>
                                            <p:fltVal val="0.5"/>
                                          </p:val>
                                        </p:tav>
                                        <p:tav tm="100000">
                                          <p:val>
                                            <p:strVal val="#ppt_y"/>
                                          </p:val>
                                        </p:tav>
                                      </p:tavLst>
                                    </p:anim>
                                  </p:childTnLst>
                                </p:cTn>
                              </p:par>
                              <p:par>
                                <p:cTn id="50" presetID="53" presetClass="entr" presetSubtype="528" fill="hold" nodeType="withEffect">
                                  <p:stCondLst>
                                    <p:cond delay="1000"/>
                                  </p:stCondLst>
                                  <p:childTnLst>
                                    <p:set>
                                      <p:cBhvr>
                                        <p:cTn id="51" dur="1" fill="hold">
                                          <p:stCondLst>
                                            <p:cond delay="0"/>
                                          </p:stCondLst>
                                        </p:cTn>
                                        <p:tgtEl>
                                          <p:spTgt spid="102"/>
                                        </p:tgtEl>
                                        <p:attrNameLst>
                                          <p:attrName>style.visibility</p:attrName>
                                        </p:attrNameLst>
                                      </p:cBhvr>
                                      <p:to>
                                        <p:strVal val="visible"/>
                                      </p:to>
                                    </p:set>
                                    <p:anim calcmode="lin" valueType="num">
                                      <p:cBhvr>
                                        <p:cTn id="52" dur="500" fill="hold"/>
                                        <p:tgtEl>
                                          <p:spTgt spid="102"/>
                                        </p:tgtEl>
                                        <p:attrNameLst>
                                          <p:attrName>ppt_w</p:attrName>
                                        </p:attrNameLst>
                                      </p:cBhvr>
                                      <p:tavLst>
                                        <p:tav tm="0">
                                          <p:val>
                                            <p:fltVal val="0"/>
                                          </p:val>
                                        </p:tav>
                                        <p:tav tm="100000">
                                          <p:val>
                                            <p:strVal val="#ppt_w"/>
                                          </p:val>
                                        </p:tav>
                                      </p:tavLst>
                                    </p:anim>
                                    <p:anim calcmode="lin" valueType="num">
                                      <p:cBhvr>
                                        <p:cTn id="53" dur="500" fill="hold"/>
                                        <p:tgtEl>
                                          <p:spTgt spid="102"/>
                                        </p:tgtEl>
                                        <p:attrNameLst>
                                          <p:attrName>ppt_h</p:attrName>
                                        </p:attrNameLst>
                                      </p:cBhvr>
                                      <p:tavLst>
                                        <p:tav tm="0">
                                          <p:val>
                                            <p:fltVal val="0"/>
                                          </p:val>
                                        </p:tav>
                                        <p:tav tm="100000">
                                          <p:val>
                                            <p:strVal val="#ppt_h"/>
                                          </p:val>
                                        </p:tav>
                                      </p:tavLst>
                                    </p:anim>
                                    <p:animEffect transition="in" filter="fade">
                                      <p:cBhvr>
                                        <p:cTn id="54" dur="500"/>
                                        <p:tgtEl>
                                          <p:spTgt spid="102"/>
                                        </p:tgtEl>
                                      </p:cBhvr>
                                    </p:animEffect>
                                    <p:anim calcmode="lin" valueType="num">
                                      <p:cBhvr>
                                        <p:cTn id="55" dur="500" fill="hold"/>
                                        <p:tgtEl>
                                          <p:spTgt spid="102"/>
                                        </p:tgtEl>
                                        <p:attrNameLst>
                                          <p:attrName>ppt_x</p:attrName>
                                        </p:attrNameLst>
                                      </p:cBhvr>
                                      <p:tavLst>
                                        <p:tav tm="0">
                                          <p:val>
                                            <p:fltVal val="0.5"/>
                                          </p:val>
                                        </p:tav>
                                        <p:tav tm="100000">
                                          <p:val>
                                            <p:strVal val="#ppt_x"/>
                                          </p:val>
                                        </p:tav>
                                      </p:tavLst>
                                    </p:anim>
                                    <p:anim calcmode="lin" valueType="num">
                                      <p:cBhvr>
                                        <p:cTn id="56" dur="500" fill="hold"/>
                                        <p:tgtEl>
                                          <p:spTgt spid="102"/>
                                        </p:tgtEl>
                                        <p:attrNameLst>
                                          <p:attrName>ppt_y</p:attrName>
                                        </p:attrNameLst>
                                      </p:cBhvr>
                                      <p:tavLst>
                                        <p:tav tm="0">
                                          <p:val>
                                            <p:fltVal val="0.5"/>
                                          </p:val>
                                        </p:tav>
                                        <p:tav tm="100000">
                                          <p:val>
                                            <p:strVal val="#ppt_y"/>
                                          </p:val>
                                        </p:tav>
                                      </p:tavLst>
                                    </p:anim>
                                  </p:childTnLst>
                                </p:cTn>
                              </p:par>
                              <p:par>
                                <p:cTn id="57" presetID="49" presetClass="entr" presetSubtype="0" decel="100000" fill="hold" nodeType="withEffect">
                                  <p:stCondLst>
                                    <p:cond delay="0"/>
                                  </p:stCondLst>
                                  <p:childTnLst>
                                    <p:set>
                                      <p:cBhvr>
                                        <p:cTn id="58" dur="1" fill="hold">
                                          <p:stCondLst>
                                            <p:cond delay="0"/>
                                          </p:stCondLst>
                                        </p:cTn>
                                        <p:tgtEl>
                                          <p:spTgt spid="93"/>
                                        </p:tgtEl>
                                        <p:attrNameLst>
                                          <p:attrName>style.visibility</p:attrName>
                                        </p:attrNameLst>
                                      </p:cBhvr>
                                      <p:to>
                                        <p:strVal val="visible"/>
                                      </p:to>
                                    </p:set>
                                    <p:anim calcmode="lin" valueType="num">
                                      <p:cBhvr>
                                        <p:cTn id="59" dur="500" fill="hold"/>
                                        <p:tgtEl>
                                          <p:spTgt spid="93"/>
                                        </p:tgtEl>
                                        <p:attrNameLst>
                                          <p:attrName>ppt_w</p:attrName>
                                        </p:attrNameLst>
                                      </p:cBhvr>
                                      <p:tavLst>
                                        <p:tav tm="0">
                                          <p:val>
                                            <p:fltVal val="0"/>
                                          </p:val>
                                        </p:tav>
                                        <p:tav tm="100000">
                                          <p:val>
                                            <p:strVal val="#ppt_w"/>
                                          </p:val>
                                        </p:tav>
                                      </p:tavLst>
                                    </p:anim>
                                    <p:anim calcmode="lin" valueType="num">
                                      <p:cBhvr>
                                        <p:cTn id="60" dur="500" fill="hold"/>
                                        <p:tgtEl>
                                          <p:spTgt spid="93"/>
                                        </p:tgtEl>
                                        <p:attrNameLst>
                                          <p:attrName>ppt_h</p:attrName>
                                        </p:attrNameLst>
                                      </p:cBhvr>
                                      <p:tavLst>
                                        <p:tav tm="0">
                                          <p:val>
                                            <p:fltVal val="0"/>
                                          </p:val>
                                        </p:tav>
                                        <p:tav tm="100000">
                                          <p:val>
                                            <p:strVal val="#ppt_h"/>
                                          </p:val>
                                        </p:tav>
                                      </p:tavLst>
                                    </p:anim>
                                    <p:anim calcmode="lin" valueType="num">
                                      <p:cBhvr>
                                        <p:cTn id="61" dur="500" fill="hold"/>
                                        <p:tgtEl>
                                          <p:spTgt spid="93"/>
                                        </p:tgtEl>
                                        <p:attrNameLst>
                                          <p:attrName>style.rotation</p:attrName>
                                        </p:attrNameLst>
                                      </p:cBhvr>
                                      <p:tavLst>
                                        <p:tav tm="0">
                                          <p:val>
                                            <p:fltVal val="360"/>
                                          </p:val>
                                        </p:tav>
                                        <p:tav tm="100000">
                                          <p:val>
                                            <p:fltVal val="0"/>
                                          </p:val>
                                        </p:tav>
                                      </p:tavLst>
                                    </p:anim>
                                    <p:animEffect transition="in" filter="fade">
                                      <p:cBhvr>
                                        <p:cTn id="62" dur="500"/>
                                        <p:tgtEl>
                                          <p:spTgt spid="93"/>
                                        </p:tgtEl>
                                      </p:cBhvr>
                                    </p:animEffect>
                                  </p:childTnLst>
                                </p:cTn>
                              </p:par>
                              <p:par>
                                <p:cTn id="63" presetID="49" presetClass="entr" presetSubtype="0" decel="100000" fill="hold" nodeType="withEffect">
                                  <p:stCondLst>
                                    <p:cond delay="250"/>
                                  </p:stCondLst>
                                  <p:childTnLst>
                                    <p:set>
                                      <p:cBhvr>
                                        <p:cTn id="64" dur="1" fill="hold">
                                          <p:stCondLst>
                                            <p:cond delay="0"/>
                                          </p:stCondLst>
                                        </p:cTn>
                                        <p:tgtEl>
                                          <p:spTgt spid="96"/>
                                        </p:tgtEl>
                                        <p:attrNameLst>
                                          <p:attrName>style.visibility</p:attrName>
                                        </p:attrNameLst>
                                      </p:cBhvr>
                                      <p:to>
                                        <p:strVal val="visible"/>
                                      </p:to>
                                    </p:set>
                                    <p:anim calcmode="lin" valueType="num">
                                      <p:cBhvr>
                                        <p:cTn id="65" dur="500" fill="hold"/>
                                        <p:tgtEl>
                                          <p:spTgt spid="96"/>
                                        </p:tgtEl>
                                        <p:attrNameLst>
                                          <p:attrName>ppt_w</p:attrName>
                                        </p:attrNameLst>
                                      </p:cBhvr>
                                      <p:tavLst>
                                        <p:tav tm="0">
                                          <p:val>
                                            <p:fltVal val="0"/>
                                          </p:val>
                                        </p:tav>
                                        <p:tav tm="100000">
                                          <p:val>
                                            <p:strVal val="#ppt_w"/>
                                          </p:val>
                                        </p:tav>
                                      </p:tavLst>
                                    </p:anim>
                                    <p:anim calcmode="lin" valueType="num">
                                      <p:cBhvr>
                                        <p:cTn id="66" dur="500" fill="hold"/>
                                        <p:tgtEl>
                                          <p:spTgt spid="96"/>
                                        </p:tgtEl>
                                        <p:attrNameLst>
                                          <p:attrName>ppt_h</p:attrName>
                                        </p:attrNameLst>
                                      </p:cBhvr>
                                      <p:tavLst>
                                        <p:tav tm="0">
                                          <p:val>
                                            <p:fltVal val="0"/>
                                          </p:val>
                                        </p:tav>
                                        <p:tav tm="100000">
                                          <p:val>
                                            <p:strVal val="#ppt_h"/>
                                          </p:val>
                                        </p:tav>
                                      </p:tavLst>
                                    </p:anim>
                                    <p:anim calcmode="lin" valueType="num">
                                      <p:cBhvr>
                                        <p:cTn id="67" dur="500" fill="hold"/>
                                        <p:tgtEl>
                                          <p:spTgt spid="96"/>
                                        </p:tgtEl>
                                        <p:attrNameLst>
                                          <p:attrName>style.rotation</p:attrName>
                                        </p:attrNameLst>
                                      </p:cBhvr>
                                      <p:tavLst>
                                        <p:tav tm="0">
                                          <p:val>
                                            <p:fltVal val="360"/>
                                          </p:val>
                                        </p:tav>
                                        <p:tav tm="100000">
                                          <p:val>
                                            <p:fltVal val="0"/>
                                          </p:val>
                                        </p:tav>
                                      </p:tavLst>
                                    </p:anim>
                                    <p:animEffect transition="in" filter="fade">
                                      <p:cBhvr>
                                        <p:cTn id="68" dur="500"/>
                                        <p:tgtEl>
                                          <p:spTgt spid="96"/>
                                        </p:tgtEl>
                                      </p:cBhvr>
                                    </p:animEffect>
                                  </p:childTnLst>
                                </p:cTn>
                              </p:par>
                              <p:par>
                                <p:cTn id="69" presetID="49" presetClass="entr" presetSubtype="0" decel="100000" fill="hold" nodeType="withEffect">
                                  <p:stCondLst>
                                    <p:cond delay="500"/>
                                  </p:stCondLst>
                                  <p:childTnLst>
                                    <p:set>
                                      <p:cBhvr>
                                        <p:cTn id="70" dur="1" fill="hold">
                                          <p:stCondLst>
                                            <p:cond delay="0"/>
                                          </p:stCondLst>
                                        </p:cTn>
                                        <p:tgtEl>
                                          <p:spTgt spid="99"/>
                                        </p:tgtEl>
                                        <p:attrNameLst>
                                          <p:attrName>style.visibility</p:attrName>
                                        </p:attrNameLst>
                                      </p:cBhvr>
                                      <p:to>
                                        <p:strVal val="visible"/>
                                      </p:to>
                                    </p:set>
                                    <p:anim calcmode="lin" valueType="num">
                                      <p:cBhvr>
                                        <p:cTn id="71" dur="500" fill="hold"/>
                                        <p:tgtEl>
                                          <p:spTgt spid="99"/>
                                        </p:tgtEl>
                                        <p:attrNameLst>
                                          <p:attrName>ppt_w</p:attrName>
                                        </p:attrNameLst>
                                      </p:cBhvr>
                                      <p:tavLst>
                                        <p:tav tm="0">
                                          <p:val>
                                            <p:fltVal val="0"/>
                                          </p:val>
                                        </p:tav>
                                        <p:tav tm="100000">
                                          <p:val>
                                            <p:strVal val="#ppt_w"/>
                                          </p:val>
                                        </p:tav>
                                      </p:tavLst>
                                    </p:anim>
                                    <p:anim calcmode="lin" valueType="num">
                                      <p:cBhvr>
                                        <p:cTn id="72" dur="500" fill="hold"/>
                                        <p:tgtEl>
                                          <p:spTgt spid="99"/>
                                        </p:tgtEl>
                                        <p:attrNameLst>
                                          <p:attrName>ppt_h</p:attrName>
                                        </p:attrNameLst>
                                      </p:cBhvr>
                                      <p:tavLst>
                                        <p:tav tm="0">
                                          <p:val>
                                            <p:fltVal val="0"/>
                                          </p:val>
                                        </p:tav>
                                        <p:tav tm="100000">
                                          <p:val>
                                            <p:strVal val="#ppt_h"/>
                                          </p:val>
                                        </p:tav>
                                      </p:tavLst>
                                    </p:anim>
                                    <p:anim calcmode="lin" valueType="num">
                                      <p:cBhvr>
                                        <p:cTn id="73" dur="500" fill="hold"/>
                                        <p:tgtEl>
                                          <p:spTgt spid="99"/>
                                        </p:tgtEl>
                                        <p:attrNameLst>
                                          <p:attrName>style.rotation</p:attrName>
                                        </p:attrNameLst>
                                      </p:cBhvr>
                                      <p:tavLst>
                                        <p:tav tm="0">
                                          <p:val>
                                            <p:fltVal val="360"/>
                                          </p:val>
                                        </p:tav>
                                        <p:tav tm="100000">
                                          <p:val>
                                            <p:fltVal val="0"/>
                                          </p:val>
                                        </p:tav>
                                      </p:tavLst>
                                    </p:anim>
                                    <p:animEffect transition="in" filter="fade">
                                      <p:cBhvr>
                                        <p:cTn id="74" dur="500"/>
                                        <p:tgtEl>
                                          <p:spTgt spid="99"/>
                                        </p:tgtEl>
                                      </p:cBhvr>
                                    </p:animEffect>
                                  </p:childTnLst>
                                </p:cTn>
                              </p:par>
                              <p:par>
                                <p:cTn id="75" presetID="49" presetClass="entr" presetSubtype="0" decel="100000" fill="hold" nodeType="withEffect">
                                  <p:stCondLst>
                                    <p:cond delay="1000"/>
                                  </p:stCondLst>
                                  <p:childTnLst>
                                    <p:set>
                                      <p:cBhvr>
                                        <p:cTn id="76" dur="1" fill="hold">
                                          <p:stCondLst>
                                            <p:cond delay="0"/>
                                          </p:stCondLst>
                                        </p:cTn>
                                        <p:tgtEl>
                                          <p:spTgt spid="102"/>
                                        </p:tgtEl>
                                        <p:attrNameLst>
                                          <p:attrName>style.visibility</p:attrName>
                                        </p:attrNameLst>
                                      </p:cBhvr>
                                      <p:to>
                                        <p:strVal val="visible"/>
                                      </p:to>
                                    </p:set>
                                    <p:anim calcmode="lin" valueType="num">
                                      <p:cBhvr>
                                        <p:cTn id="77" dur="500" fill="hold"/>
                                        <p:tgtEl>
                                          <p:spTgt spid="102"/>
                                        </p:tgtEl>
                                        <p:attrNameLst>
                                          <p:attrName>ppt_w</p:attrName>
                                        </p:attrNameLst>
                                      </p:cBhvr>
                                      <p:tavLst>
                                        <p:tav tm="0">
                                          <p:val>
                                            <p:fltVal val="0"/>
                                          </p:val>
                                        </p:tav>
                                        <p:tav tm="100000">
                                          <p:val>
                                            <p:strVal val="#ppt_w"/>
                                          </p:val>
                                        </p:tav>
                                      </p:tavLst>
                                    </p:anim>
                                    <p:anim calcmode="lin" valueType="num">
                                      <p:cBhvr>
                                        <p:cTn id="78" dur="500" fill="hold"/>
                                        <p:tgtEl>
                                          <p:spTgt spid="102"/>
                                        </p:tgtEl>
                                        <p:attrNameLst>
                                          <p:attrName>ppt_h</p:attrName>
                                        </p:attrNameLst>
                                      </p:cBhvr>
                                      <p:tavLst>
                                        <p:tav tm="0">
                                          <p:val>
                                            <p:fltVal val="0"/>
                                          </p:val>
                                        </p:tav>
                                        <p:tav tm="100000">
                                          <p:val>
                                            <p:strVal val="#ppt_h"/>
                                          </p:val>
                                        </p:tav>
                                      </p:tavLst>
                                    </p:anim>
                                    <p:anim calcmode="lin" valueType="num">
                                      <p:cBhvr>
                                        <p:cTn id="79" dur="500" fill="hold"/>
                                        <p:tgtEl>
                                          <p:spTgt spid="102"/>
                                        </p:tgtEl>
                                        <p:attrNameLst>
                                          <p:attrName>style.rotation</p:attrName>
                                        </p:attrNameLst>
                                      </p:cBhvr>
                                      <p:tavLst>
                                        <p:tav tm="0">
                                          <p:val>
                                            <p:fltVal val="360"/>
                                          </p:val>
                                        </p:tav>
                                        <p:tav tm="100000">
                                          <p:val>
                                            <p:fltVal val="0"/>
                                          </p:val>
                                        </p:tav>
                                      </p:tavLst>
                                    </p:anim>
                                    <p:animEffect transition="in" filter="fade">
                                      <p:cBhvr>
                                        <p:cTn id="80" dur="500"/>
                                        <p:tgtEl>
                                          <p:spTgt spid="102"/>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iterate type="lt">
                                    <p:tmPct val="25000"/>
                                  </p:iterate>
                                  <p:childTnLst>
                                    <p:set>
                                      <p:cBhvr>
                                        <p:cTn id="84" dur="1" fill="hold">
                                          <p:stCondLst>
                                            <p:cond delay="0"/>
                                          </p:stCondLst>
                                        </p:cTn>
                                        <p:tgtEl>
                                          <p:spTgt spid="65"/>
                                        </p:tgtEl>
                                        <p:attrNameLst>
                                          <p:attrName>style.visibility</p:attrName>
                                        </p:attrNameLst>
                                      </p:cBhvr>
                                      <p:to>
                                        <p:strVal val="visible"/>
                                      </p:to>
                                    </p:set>
                                    <p:anim calcmode="lin" valueType="num">
                                      <p:cBhvr>
                                        <p:cTn id="85" dur="250" fill="hold"/>
                                        <p:tgtEl>
                                          <p:spTgt spid="65"/>
                                        </p:tgtEl>
                                        <p:attrNameLst>
                                          <p:attrName>ppt_w</p:attrName>
                                        </p:attrNameLst>
                                      </p:cBhvr>
                                      <p:tavLst>
                                        <p:tav tm="0">
                                          <p:val>
                                            <p:fltVal val="0"/>
                                          </p:val>
                                        </p:tav>
                                        <p:tav tm="100000">
                                          <p:val>
                                            <p:strVal val="#ppt_w"/>
                                          </p:val>
                                        </p:tav>
                                      </p:tavLst>
                                    </p:anim>
                                    <p:anim calcmode="lin" valueType="num">
                                      <p:cBhvr>
                                        <p:cTn id="86" dur="250" fill="hold"/>
                                        <p:tgtEl>
                                          <p:spTgt spid="65"/>
                                        </p:tgtEl>
                                        <p:attrNameLst>
                                          <p:attrName>ppt_h</p:attrName>
                                        </p:attrNameLst>
                                      </p:cBhvr>
                                      <p:tavLst>
                                        <p:tav tm="0">
                                          <p:val>
                                            <p:fltVal val="0"/>
                                          </p:val>
                                        </p:tav>
                                        <p:tav tm="100000">
                                          <p:val>
                                            <p:strVal val="#ppt_h"/>
                                          </p:val>
                                        </p:tav>
                                      </p:tavLst>
                                    </p:anim>
                                    <p:animEffect transition="in" filter="fade">
                                      <p:cBhvr>
                                        <p:cTn id="87" dur="250"/>
                                        <p:tgtEl>
                                          <p:spTgt spid="65"/>
                                        </p:tgtEl>
                                      </p:cBhvr>
                                    </p:animEffect>
                                  </p:childTnLst>
                                </p:cTn>
                              </p:par>
                            </p:childTnLst>
                          </p:cTn>
                        </p:par>
                      </p:childTnLst>
                    </p:cTn>
                  </p:par>
                  <p:par>
                    <p:cTn id="88" fill="hold">
                      <p:stCondLst>
                        <p:cond delay="indefinite"/>
                      </p:stCondLst>
                      <p:childTnLst>
                        <p:par>
                          <p:cTn id="89" fill="hold">
                            <p:stCondLst>
                              <p:cond delay="0"/>
                            </p:stCondLst>
                            <p:childTnLst>
                              <p:par>
                                <p:cTn id="90" presetID="26" presetClass="entr" presetSubtype="0" fill="hold" grpId="0" nodeType="clickEffect">
                                  <p:stCondLst>
                                    <p:cond delay="0"/>
                                  </p:stCondLst>
                                  <p:iterate type="lt">
                                    <p:tmPct val="30000"/>
                                  </p:iterate>
                                  <p:childTnLst>
                                    <p:set>
                                      <p:cBhvr>
                                        <p:cTn id="91" dur="1" fill="hold">
                                          <p:stCondLst>
                                            <p:cond delay="0"/>
                                          </p:stCondLst>
                                        </p:cTn>
                                        <p:tgtEl>
                                          <p:spTgt spid="63"/>
                                        </p:tgtEl>
                                        <p:attrNameLst>
                                          <p:attrName>style.visibility</p:attrName>
                                        </p:attrNameLst>
                                      </p:cBhvr>
                                      <p:to>
                                        <p:strVal val="visible"/>
                                      </p:to>
                                    </p:set>
                                    <p:animEffect transition="in" filter="wipe(down)">
                                      <p:cBhvr>
                                        <p:cTn id="92" dur="197">
                                          <p:stCondLst>
                                            <p:cond delay="0"/>
                                          </p:stCondLst>
                                        </p:cTn>
                                        <p:tgtEl>
                                          <p:spTgt spid="63"/>
                                        </p:tgtEl>
                                      </p:cBhvr>
                                    </p:animEffect>
                                    <p:anim calcmode="lin" valueType="num">
                                      <p:cBhvr>
                                        <p:cTn id="93" dur="619"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94" dur="226"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95" dur="226" tmFilter="0, 0; 0.125,0.2665; 0.25,0.4; 0.375,0.465; 0.5,0.5;  0.625,0.535; 0.75,0.6; 0.875,0.7335; 1,1">
                                          <p:stCondLst>
                                            <p:cond delay="226"/>
                                          </p:stCondLst>
                                        </p:cTn>
                                        <p:tgtEl>
                                          <p:spTgt spid="63"/>
                                        </p:tgtEl>
                                        <p:attrNameLst>
                                          <p:attrName>ppt_y</p:attrName>
                                        </p:attrNameLst>
                                      </p:cBhvr>
                                      <p:tavLst>
                                        <p:tav tm="0" fmla="#ppt_y-sin(pi*$)/9">
                                          <p:val>
                                            <p:fltVal val="0"/>
                                          </p:val>
                                        </p:tav>
                                        <p:tav tm="100000">
                                          <p:val>
                                            <p:fltVal val="1"/>
                                          </p:val>
                                        </p:tav>
                                      </p:tavLst>
                                    </p:anim>
                                    <p:anim calcmode="lin" valueType="num">
                                      <p:cBhvr>
                                        <p:cTn id="96" dur="113" tmFilter="0, 0; 0.125,0.2665; 0.25,0.4; 0.375,0.465; 0.5,0.5;  0.625,0.535; 0.75,0.6; 0.875,0.7335; 1,1">
                                          <p:stCondLst>
                                            <p:cond delay="450"/>
                                          </p:stCondLst>
                                        </p:cTn>
                                        <p:tgtEl>
                                          <p:spTgt spid="63"/>
                                        </p:tgtEl>
                                        <p:attrNameLst>
                                          <p:attrName>ppt_y</p:attrName>
                                        </p:attrNameLst>
                                      </p:cBhvr>
                                      <p:tavLst>
                                        <p:tav tm="0" fmla="#ppt_y-sin(pi*$)/27">
                                          <p:val>
                                            <p:fltVal val="0"/>
                                          </p:val>
                                        </p:tav>
                                        <p:tav tm="100000">
                                          <p:val>
                                            <p:fltVal val="1"/>
                                          </p:val>
                                        </p:tav>
                                      </p:tavLst>
                                    </p:anim>
                                    <p:anim calcmode="lin" valueType="num">
                                      <p:cBhvr>
                                        <p:cTn id="97" dur="56" tmFilter="0, 0; 0.125,0.2665; 0.25,0.4; 0.375,0.465; 0.5,0.5;  0.625,0.535; 0.75,0.6; 0.875,0.7335; 1,1">
                                          <p:stCondLst>
                                            <p:cond delay="563"/>
                                          </p:stCondLst>
                                        </p:cTn>
                                        <p:tgtEl>
                                          <p:spTgt spid="63"/>
                                        </p:tgtEl>
                                        <p:attrNameLst>
                                          <p:attrName>ppt_y</p:attrName>
                                        </p:attrNameLst>
                                      </p:cBhvr>
                                      <p:tavLst>
                                        <p:tav tm="0" fmla="#ppt_y-sin(pi*$)/81">
                                          <p:val>
                                            <p:fltVal val="0"/>
                                          </p:val>
                                        </p:tav>
                                        <p:tav tm="100000">
                                          <p:val>
                                            <p:fltVal val="1"/>
                                          </p:val>
                                        </p:tav>
                                      </p:tavLst>
                                    </p:anim>
                                    <p:animScale>
                                      <p:cBhvr>
                                        <p:cTn id="98" dur="9">
                                          <p:stCondLst>
                                            <p:cond delay="221"/>
                                          </p:stCondLst>
                                        </p:cTn>
                                        <p:tgtEl>
                                          <p:spTgt spid="63"/>
                                        </p:tgtEl>
                                      </p:cBhvr>
                                      <p:to x="100000" y="60000"/>
                                    </p:animScale>
                                    <p:animScale>
                                      <p:cBhvr>
                                        <p:cTn id="99" dur="56" decel="50000">
                                          <p:stCondLst>
                                            <p:cond delay="230"/>
                                          </p:stCondLst>
                                        </p:cTn>
                                        <p:tgtEl>
                                          <p:spTgt spid="63"/>
                                        </p:tgtEl>
                                      </p:cBhvr>
                                      <p:to x="100000" y="100000"/>
                                    </p:animScale>
                                    <p:animScale>
                                      <p:cBhvr>
                                        <p:cTn id="100" dur="9">
                                          <p:stCondLst>
                                            <p:cond delay="446"/>
                                          </p:stCondLst>
                                        </p:cTn>
                                        <p:tgtEl>
                                          <p:spTgt spid="63"/>
                                        </p:tgtEl>
                                      </p:cBhvr>
                                      <p:to x="100000" y="80000"/>
                                    </p:animScale>
                                    <p:animScale>
                                      <p:cBhvr>
                                        <p:cTn id="101" dur="56" decel="50000">
                                          <p:stCondLst>
                                            <p:cond delay="455"/>
                                          </p:stCondLst>
                                        </p:cTn>
                                        <p:tgtEl>
                                          <p:spTgt spid="63"/>
                                        </p:tgtEl>
                                      </p:cBhvr>
                                      <p:to x="100000" y="100000"/>
                                    </p:animScale>
                                    <p:animScale>
                                      <p:cBhvr>
                                        <p:cTn id="102" dur="9">
                                          <p:stCondLst>
                                            <p:cond delay="558"/>
                                          </p:stCondLst>
                                        </p:cTn>
                                        <p:tgtEl>
                                          <p:spTgt spid="63"/>
                                        </p:tgtEl>
                                      </p:cBhvr>
                                      <p:to x="100000" y="90000"/>
                                    </p:animScale>
                                    <p:animScale>
                                      <p:cBhvr>
                                        <p:cTn id="103" dur="56" decel="50000">
                                          <p:stCondLst>
                                            <p:cond delay="567"/>
                                          </p:stCondLst>
                                        </p:cTn>
                                        <p:tgtEl>
                                          <p:spTgt spid="63"/>
                                        </p:tgtEl>
                                      </p:cBhvr>
                                      <p:to x="100000" y="100000"/>
                                    </p:animScale>
                                    <p:animScale>
                                      <p:cBhvr>
                                        <p:cTn id="104" dur="9">
                                          <p:stCondLst>
                                            <p:cond delay="615"/>
                                          </p:stCondLst>
                                        </p:cTn>
                                        <p:tgtEl>
                                          <p:spTgt spid="63"/>
                                        </p:tgtEl>
                                      </p:cBhvr>
                                      <p:to x="100000" y="95000"/>
                                    </p:animScale>
                                    <p:animScale>
                                      <p:cBhvr>
                                        <p:cTn id="105" dur="56" decel="50000">
                                          <p:stCondLst>
                                            <p:cond delay="624"/>
                                          </p:stCondLst>
                                        </p:cTn>
                                        <p:tgtEl>
                                          <p:spTgt spid="63"/>
                                        </p:tgtEl>
                                      </p:cBhvr>
                                      <p:to x="100000" y="100000"/>
                                    </p:animScale>
                                  </p:childTnLst>
                                </p:cTn>
                              </p:par>
                            </p:childTnLst>
                          </p:cTn>
                        </p:par>
                        <p:par>
                          <p:cTn id="106" fill="hold">
                            <p:stCondLst>
                              <p:cond delay="1700"/>
                            </p:stCondLst>
                            <p:childTnLst>
                              <p:par>
                                <p:cTn id="107" presetID="12" presetClass="entr" presetSubtype="2" fill="hold" grpId="0" nodeType="afterEffect">
                                  <p:stCondLst>
                                    <p:cond delay="0"/>
                                  </p:stCondLst>
                                  <p:childTnLst>
                                    <p:set>
                                      <p:cBhvr>
                                        <p:cTn id="108" dur="1" fill="hold">
                                          <p:stCondLst>
                                            <p:cond delay="0"/>
                                          </p:stCondLst>
                                        </p:cTn>
                                        <p:tgtEl>
                                          <p:spTgt spid="51"/>
                                        </p:tgtEl>
                                        <p:attrNameLst>
                                          <p:attrName>style.visibility</p:attrName>
                                        </p:attrNameLst>
                                      </p:cBhvr>
                                      <p:to>
                                        <p:strVal val="visible"/>
                                      </p:to>
                                    </p:set>
                                    <p:anim calcmode="lin" valueType="num">
                                      <p:cBhvr additive="base">
                                        <p:cTn id="109" dur="500"/>
                                        <p:tgtEl>
                                          <p:spTgt spid="51"/>
                                        </p:tgtEl>
                                        <p:attrNameLst>
                                          <p:attrName>ppt_x</p:attrName>
                                        </p:attrNameLst>
                                      </p:cBhvr>
                                      <p:tavLst>
                                        <p:tav tm="0">
                                          <p:val>
                                            <p:strVal val="#ppt_x+#ppt_w*1.125000"/>
                                          </p:val>
                                        </p:tav>
                                        <p:tav tm="100000">
                                          <p:val>
                                            <p:strVal val="#ppt_x"/>
                                          </p:val>
                                        </p:tav>
                                      </p:tavLst>
                                    </p:anim>
                                    <p:animEffect transition="in" filter="wipe(left)">
                                      <p:cBhvr>
                                        <p:cTn id="110" dur="500"/>
                                        <p:tgtEl>
                                          <p:spTgt spid="51"/>
                                        </p:tgtEl>
                                      </p:cBhvr>
                                    </p:animEffect>
                                  </p:childTnLst>
                                </p:cTn>
                              </p:par>
                            </p:childTnLst>
                          </p:cTn>
                        </p:par>
                        <p:par>
                          <p:cTn id="111" fill="hold">
                            <p:stCondLst>
                              <p:cond delay="2200"/>
                            </p:stCondLst>
                            <p:childTnLst>
                              <p:par>
                                <p:cTn id="112" presetID="42" presetClass="entr" presetSubtype="0" fill="hold" nodeType="afterEffect">
                                  <p:stCondLst>
                                    <p:cond delay="0"/>
                                  </p:stCondLst>
                                  <p:childTnLst>
                                    <p:set>
                                      <p:cBhvr>
                                        <p:cTn id="113" dur="1" fill="hold">
                                          <p:stCondLst>
                                            <p:cond delay="0"/>
                                          </p:stCondLst>
                                        </p:cTn>
                                        <p:tgtEl>
                                          <p:spTgt spid="53"/>
                                        </p:tgtEl>
                                        <p:attrNameLst>
                                          <p:attrName>style.visibility</p:attrName>
                                        </p:attrNameLst>
                                      </p:cBhvr>
                                      <p:to>
                                        <p:strVal val="visible"/>
                                      </p:to>
                                    </p:set>
                                    <p:animEffect transition="in" filter="fade">
                                      <p:cBhvr>
                                        <p:cTn id="114" dur="1000"/>
                                        <p:tgtEl>
                                          <p:spTgt spid="53"/>
                                        </p:tgtEl>
                                      </p:cBhvr>
                                    </p:animEffect>
                                    <p:anim calcmode="lin" valueType="num">
                                      <p:cBhvr>
                                        <p:cTn id="115" dur="1000" fill="hold"/>
                                        <p:tgtEl>
                                          <p:spTgt spid="53"/>
                                        </p:tgtEl>
                                        <p:attrNameLst>
                                          <p:attrName>ppt_x</p:attrName>
                                        </p:attrNameLst>
                                      </p:cBhvr>
                                      <p:tavLst>
                                        <p:tav tm="0">
                                          <p:val>
                                            <p:strVal val="#ppt_x"/>
                                          </p:val>
                                        </p:tav>
                                        <p:tav tm="100000">
                                          <p:val>
                                            <p:strVal val="#ppt_x"/>
                                          </p:val>
                                        </p:tav>
                                      </p:tavLst>
                                    </p:anim>
                                    <p:anim calcmode="lin" valueType="num">
                                      <p:cBhvr>
                                        <p:cTn id="116" dur="1000" fill="hold"/>
                                        <p:tgtEl>
                                          <p:spTgt spid="53"/>
                                        </p:tgtEl>
                                        <p:attrNameLst>
                                          <p:attrName>ppt_y</p:attrName>
                                        </p:attrNameLst>
                                      </p:cBhvr>
                                      <p:tavLst>
                                        <p:tav tm="0">
                                          <p:val>
                                            <p:strVal val="#ppt_y+.1"/>
                                          </p:val>
                                        </p:tav>
                                        <p:tav tm="100000">
                                          <p:val>
                                            <p:strVal val="#ppt_y"/>
                                          </p:val>
                                        </p:tav>
                                      </p:tavLst>
                                    </p:anim>
                                  </p:childTnLst>
                                </p:cTn>
                              </p:par>
                              <p:par>
                                <p:cTn id="117" presetID="47" presetClass="entr" presetSubtype="0" fill="hold" nodeType="withEffect">
                                  <p:stCondLst>
                                    <p:cond delay="950"/>
                                  </p:stCondLst>
                                  <p:childTnLst>
                                    <p:set>
                                      <p:cBhvr>
                                        <p:cTn id="118" dur="1" fill="hold">
                                          <p:stCondLst>
                                            <p:cond delay="0"/>
                                          </p:stCondLst>
                                        </p:cTn>
                                        <p:tgtEl>
                                          <p:spTgt spid="54"/>
                                        </p:tgtEl>
                                        <p:attrNameLst>
                                          <p:attrName>style.visibility</p:attrName>
                                        </p:attrNameLst>
                                      </p:cBhvr>
                                      <p:to>
                                        <p:strVal val="visible"/>
                                      </p:to>
                                    </p:set>
                                    <p:animEffect transition="in" filter="fade">
                                      <p:cBhvr>
                                        <p:cTn id="119" dur="1000"/>
                                        <p:tgtEl>
                                          <p:spTgt spid="54"/>
                                        </p:tgtEl>
                                      </p:cBhvr>
                                    </p:animEffect>
                                    <p:anim calcmode="lin" valueType="num">
                                      <p:cBhvr>
                                        <p:cTn id="120" dur="1000" fill="hold"/>
                                        <p:tgtEl>
                                          <p:spTgt spid="54"/>
                                        </p:tgtEl>
                                        <p:attrNameLst>
                                          <p:attrName>ppt_x</p:attrName>
                                        </p:attrNameLst>
                                      </p:cBhvr>
                                      <p:tavLst>
                                        <p:tav tm="0">
                                          <p:val>
                                            <p:strVal val="#ppt_x"/>
                                          </p:val>
                                        </p:tav>
                                        <p:tav tm="100000">
                                          <p:val>
                                            <p:strVal val="#ppt_x"/>
                                          </p:val>
                                        </p:tav>
                                      </p:tavLst>
                                    </p:anim>
                                    <p:anim calcmode="lin" valueType="num">
                                      <p:cBhvr>
                                        <p:cTn id="121" dur="1000" fill="hold"/>
                                        <p:tgtEl>
                                          <p:spTgt spid="54"/>
                                        </p:tgtEl>
                                        <p:attrNameLst>
                                          <p:attrName>ppt_y</p:attrName>
                                        </p:attrNameLst>
                                      </p:cBhvr>
                                      <p:tavLst>
                                        <p:tav tm="0">
                                          <p:val>
                                            <p:strVal val="#ppt_y-.1"/>
                                          </p:val>
                                        </p:tav>
                                        <p:tav tm="100000">
                                          <p:val>
                                            <p:strVal val="#ppt_y"/>
                                          </p:val>
                                        </p:tav>
                                      </p:tavLst>
                                    </p:anim>
                                  </p:childTnLst>
                                </p:cTn>
                              </p:par>
                              <p:par>
                                <p:cTn id="122" presetID="32" presetClass="emph" presetSubtype="0" fill="hold" nodeType="withEffect">
                                  <p:stCondLst>
                                    <p:cond delay="1550"/>
                                  </p:stCondLst>
                                  <p:childTnLst>
                                    <p:animRot by="120000">
                                      <p:cBhvr>
                                        <p:cTn id="123" dur="100" fill="hold">
                                          <p:stCondLst>
                                            <p:cond delay="0"/>
                                          </p:stCondLst>
                                        </p:cTn>
                                        <p:tgtEl>
                                          <p:spTgt spid="54"/>
                                        </p:tgtEl>
                                        <p:attrNameLst>
                                          <p:attrName>r</p:attrName>
                                        </p:attrNameLst>
                                      </p:cBhvr>
                                    </p:animRot>
                                    <p:animRot by="-240000">
                                      <p:cBhvr>
                                        <p:cTn id="124" dur="200" fill="hold">
                                          <p:stCondLst>
                                            <p:cond delay="200"/>
                                          </p:stCondLst>
                                        </p:cTn>
                                        <p:tgtEl>
                                          <p:spTgt spid="54"/>
                                        </p:tgtEl>
                                        <p:attrNameLst>
                                          <p:attrName>r</p:attrName>
                                        </p:attrNameLst>
                                      </p:cBhvr>
                                    </p:animRot>
                                    <p:animRot by="240000">
                                      <p:cBhvr>
                                        <p:cTn id="125" dur="200" fill="hold">
                                          <p:stCondLst>
                                            <p:cond delay="400"/>
                                          </p:stCondLst>
                                        </p:cTn>
                                        <p:tgtEl>
                                          <p:spTgt spid="54"/>
                                        </p:tgtEl>
                                        <p:attrNameLst>
                                          <p:attrName>r</p:attrName>
                                        </p:attrNameLst>
                                      </p:cBhvr>
                                    </p:animRot>
                                    <p:animRot by="-240000">
                                      <p:cBhvr>
                                        <p:cTn id="126" dur="200" fill="hold">
                                          <p:stCondLst>
                                            <p:cond delay="600"/>
                                          </p:stCondLst>
                                        </p:cTn>
                                        <p:tgtEl>
                                          <p:spTgt spid="54"/>
                                        </p:tgtEl>
                                        <p:attrNameLst>
                                          <p:attrName>r</p:attrName>
                                        </p:attrNameLst>
                                      </p:cBhvr>
                                    </p:animRot>
                                    <p:animRot by="120000">
                                      <p:cBhvr>
                                        <p:cTn id="127" dur="200" fill="hold">
                                          <p:stCondLst>
                                            <p:cond delay="800"/>
                                          </p:stCondLst>
                                        </p:cTn>
                                        <p:tgtEl>
                                          <p:spTgt spid="54"/>
                                        </p:tgtEl>
                                        <p:attrNameLst>
                                          <p:attrName>r</p:attrName>
                                        </p:attrNameLst>
                                      </p:cBhvr>
                                    </p:animRot>
                                  </p:childTnLst>
                                </p:cTn>
                              </p:par>
                              <p:par>
                                <p:cTn id="128" presetID="42" presetClass="entr" presetSubtype="0" fill="hold" nodeType="withEffect">
                                  <p:stCondLst>
                                    <p:cond delay="2250"/>
                                  </p:stCondLst>
                                  <p:childTnLst>
                                    <p:set>
                                      <p:cBhvr>
                                        <p:cTn id="129" dur="1" fill="hold">
                                          <p:stCondLst>
                                            <p:cond delay="0"/>
                                          </p:stCondLst>
                                        </p:cTn>
                                        <p:tgtEl>
                                          <p:spTgt spid="55"/>
                                        </p:tgtEl>
                                        <p:attrNameLst>
                                          <p:attrName>style.visibility</p:attrName>
                                        </p:attrNameLst>
                                      </p:cBhvr>
                                      <p:to>
                                        <p:strVal val="visible"/>
                                      </p:to>
                                    </p:set>
                                    <p:animEffect transition="in" filter="fade">
                                      <p:cBhvr>
                                        <p:cTn id="130" dur="1000"/>
                                        <p:tgtEl>
                                          <p:spTgt spid="55"/>
                                        </p:tgtEl>
                                      </p:cBhvr>
                                    </p:animEffect>
                                    <p:anim calcmode="lin" valueType="num">
                                      <p:cBhvr>
                                        <p:cTn id="131" dur="1000" fill="hold"/>
                                        <p:tgtEl>
                                          <p:spTgt spid="55"/>
                                        </p:tgtEl>
                                        <p:attrNameLst>
                                          <p:attrName>ppt_x</p:attrName>
                                        </p:attrNameLst>
                                      </p:cBhvr>
                                      <p:tavLst>
                                        <p:tav tm="0">
                                          <p:val>
                                            <p:strVal val="#ppt_x"/>
                                          </p:val>
                                        </p:tav>
                                        <p:tav tm="100000">
                                          <p:val>
                                            <p:strVal val="#ppt_x"/>
                                          </p:val>
                                        </p:tav>
                                      </p:tavLst>
                                    </p:anim>
                                    <p:anim calcmode="lin" valueType="num">
                                      <p:cBhvr>
                                        <p:cTn id="132" dur="1000" fill="hold"/>
                                        <p:tgtEl>
                                          <p:spTgt spid="55"/>
                                        </p:tgtEl>
                                        <p:attrNameLst>
                                          <p:attrName>ppt_y</p:attrName>
                                        </p:attrNameLst>
                                      </p:cBhvr>
                                      <p:tavLst>
                                        <p:tav tm="0">
                                          <p:val>
                                            <p:strVal val="#ppt_y+.1"/>
                                          </p:val>
                                        </p:tav>
                                        <p:tav tm="100000">
                                          <p:val>
                                            <p:strVal val="#ppt_y"/>
                                          </p:val>
                                        </p:tav>
                                      </p:tavLst>
                                    </p:anim>
                                  </p:childTnLst>
                                </p:cTn>
                              </p:par>
                              <p:par>
                                <p:cTn id="133" presetID="32" presetClass="emph" presetSubtype="0" repeatCount="2000" fill="hold" nodeType="withEffect">
                                  <p:stCondLst>
                                    <p:cond delay="0"/>
                                  </p:stCondLst>
                                  <p:childTnLst>
                                    <p:animRot by="120000">
                                      <p:cBhvr>
                                        <p:cTn id="134" dur="100" fill="hold">
                                          <p:stCondLst>
                                            <p:cond delay="0"/>
                                          </p:stCondLst>
                                        </p:cTn>
                                        <p:tgtEl>
                                          <p:spTgt spid="93"/>
                                        </p:tgtEl>
                                        <p:attrNameLst>
                                          <p:attrName>r</p:attrName>
                                        </p:attrNameLst>
                                      </p:cBhvr>
                                    </p:animRot>
                                    <p:animRot by="-240000">
                                      <p:cBhvr>
                                        <p:cTn id="135" dur="200" fill="hold">
                                          <p:stCondLst>
                                            <p:cond delay="200"/>
                                          </p:stCondLst>
                                        </p:cTn>
                                        <p:tgtEl>
                                          <p:spTgt spid="93"/>
                                        </p:tgtEl>
                                        <p:attrNameLst>
                                          <p:attrName>r</p:attrName>
                                        </p:attrNameLst>
                                      </p:cBhvr>
                                    </p:animRot>
                                    <p:animRot by="240000">
                                      <p:cBhvr>
                                        <p:cTn id="136" dur="200" fill="hold">
                                          <p:stCondLst>
                                            <p:cond delay="400"/>
                                          </p:stCondLst>
                                        </p:cTn>
                                        <p:tgtEl>
                                          <p:spTgt spid="93"/>
                                        </p:tgtEl>
                                        <p:attrNameLst>
                                          <p:attrName>r</p:attrName>
                                        </p:attrNameLst>
                                      </p:cBhvr>
                                    </p:animRot>
                                    <p:animRot by="-240000">
                                      <p:cBhvr>
                                        <p:cTn id="137" dur="200" fill="hold">
                                          <p:stCondLst>
                                            <p:cond delay="600"/>
                                          </p:stCondLst>
                                        </p:cTn>
                                        <p:tgtEl>
                                          <p:spTgt spid="93"/>
                                        </p:tgtEl>
                                        <p:attrNameLst>
                                          <p:attrName>r</p:attrName>
                                        </p:attrNameLst>
                                      </p:cBhvr>
                                    </p:animRot>
                                    <p:animRot by="120000">
                                      <p:cBhvr>
                                        <p:cTn id="138" dur="200" fill="hold">
                                          <p:stCondLst>
                                            <p:cond delay="800"/>
                                          </p:stCondLst>
                                        </p:cTn>
                                        <p:tgtEl>
                                          <p:spTgt spid="93"/>
                                        </p:tgtEl>
                                        <p:attrNameLst>
                                          <p:attrName>r</p:attrName>
                                        </p:attrNameLst>
                                      </p:cBhvr>
                                    </p:animRot>
                                  </p:childTnLst>
                                </p:cTn>
                              </p:par>
                              <p:par>
                                <p:cTn id="139" presetID="32" presetClass="emph" presetSubtype="0" repeatCount="2000" fill="hold" nodeType="withEffect">
                                  <p:stCondLst>
                                    <p:cond delay="0"/>
                                  </p:stCondLst>
                                  <p:childTnLst>
                                    <p:animRot by="120000">
                                      <p:cBhvr>
                                        <p:cTn id="140" dur="100" fill="hold">
                                          <p:stCondLst>
                                            <p:cond delay="0"/>
                                          </p:stCondLst>
                                        </p:cTn>
                                        <p:tgtEl>
                                          <p:spTgt spid="96"/>
                                        </p:tgtEl>
                                        <p:attrNameLst>
                                          <p:attrName>r</p:attrName>
                                        </p:attrNameLst>
                                      </p:cBhvr>
                                    </p:animRot>
                                    <p:animRot by="-240000">
                                      <p:cBhvr>
                                        <p:cTn id="141" dur="200" fill="hold">
                                          <p:stCondLst>
                                            <p:cond delay="200"/>
                                          </p:stCondLst>
                                        </p:cTn>
                                        <p:tgtEl>
                                          <p:spTgt spid="96"/>
                                        </p:tgtEl>
                                        <p:attrNameLst>
                                          <p:attrName>r</p:attrName>
                                        </p:attrNameLst>
                                      </p:cBhvr>
                                    </p:animRot>
                                    <p:animRot by="240000">
                                      <p:cBhvr>
                                        <p:cTn id="142" dur="200" fill="hold">
                                          <p:stCondLst>
                                            <p:cond delay="400"/>
                                          </p:stCondLst>
                                        </p:cTn>
                                        <p:tgtEl>
                                          <p:spTgt spid="96"/>
                                        </p:tgtEl>
                                        <p:attrNameLst>
                                          <p:attrName>r</p:attrName>
                                        </p:attrNameLst>
                                      </p:cBhvr>
                                    </p:animRot>
                                    <p:animRot by="-240000">
                                      <p:cBhvr>
                                        <p:cTn id="143" dur="200" fill="hold">
                                          <p:stCondLst>
                                            <p:cond delay="600"/>
                                          </p:stCondLst>
                                        </p:cTn>
                                        <p:tgtEl>
                                          <p:spTgt spid="96"/>
                                        </p:tgtEl>
                                        <p:attrNameLst>
                                          <p:attrName>r</p:attrName>
                                        </p:attrNameLst>
                                      </p:cBhvr>
                                    </p:animRot>
                                    <p:animRot by="120000">
                                      <p:cBhvr>
                                        <p:cTn id="144" dur="200" fill="hold">
                                          <p:stCondLst>
                                            <p:cond delay="800"/>
                                          </p:stCondLst>
                                        </p:cTn>
                                        <p:tgtEl>
                                          <p:spTgt spid="96"/>
                                        </p:tgtEl>
                                        <p:attrNameLst>
                                          <p:attrName>r</p:attrName>
                                        </p:attrNameLst>
                                      </p:cBhvr>
                                    </p:animRot>
                                  </p:childTnLst>
                                </p:cTn>
                              </p:par>
                              <p:par>
                                <p:cTn id="145" presetID="32" presetClass="emph" presetSubtype="0" repeatCount="2000" fill="hold" nodeType="withEffect">
                                  <p:stCondLst>
                                    <p:cond delay="0"/>
                                  </p:stCondLst>
                                  <p:childTnLst>
                                    <p:animRot by="120000">
                                      <p:cBhvr>
                                        <p:cTn id="146" dur="100" fill="hold">
                                          <p:stCondLst>
                                            <p:cond delay="0"/>
                                          </p:stCondLst>
                                        </p:cTn>
                                        <p:tgtEl>
                                          <p:spTgt spid="99"/>
                                        </p:tgtEl>
                                        <p:attrNameLst>
                                          <p:attrName>r</p:attrName>
                                        </p:attrNameLst>
                                      </p:cBhvr>
                                    </p:animRot>
                                    <p:animRot by="-240000">
                                      <p:cBhvr>
                                        <p:cTn id="147" dur="200" fill="hold">
                                          <p:stCondLst>
                                            <p:cond delay="200"/>
                                          </p:stCondLst>
                                        </p:cTn>
                                        <p:tgtEl>
                                          <p:spTgt spid="99"/>
                                        </p:tgtEl>
                                        <p:attrNameLst>
                                          <p:attrName>r</p:attrName>
                                        </p:attrNameLst>
                                      </p:cBhvr>
                                    </p:animRot>
                                    <p:animRot by="240000">
                                      <p:cBhvr>
                                        <p:cTn id="148" dur="200" fill="hold">
                                          <p:stCondLst>
                                            <p:cond delay="400"/>
                                          </p:stCondLst>
                                        </p:cTn>
                                        <p:tgtEl>
                                          <p:spTgt spid="99"/>
                                        </p:tgtEl>
                                        <p:attrNameLst>
                                          <p:attrName>r</p:attrName>
                                        </p:attrNameLst>
                                      </p:cBhvr>
                                    </p:animRot>
                                    <p:animRot by="-240000">
                                      <p:cBhvr>
                                        <p:cTn id="149" dur="200" fill="hold">
                                          <p:stCondLst>
                                            <p:cond delay="600"/>
                                          </p:stCondLst>
                                        </p:cTn>
                                        <p:tgtEl>
                                          <p:spTgt spid="99"/>
                                        </p:tgtEl>
                                        <p:attrNameLst>
                                          <p:attrName>r</p:attrName>
                                        </p:attrNameLst>
                                      </p:cBhvr>
                                    </p:animRot>
                                    <p:animRot by="120000">
                                      <p:cBhvr>
                                        <p:cTn id="150" dur="200" fill="hold">
                                          <p:stCondLst>
                                            <p:cond delay="800"/>
                                          </p:stCondLst>
                                        </p:cTn>
                                        <p:tgtEl>
                                          <p:spTgt spid="99"/>
                                        </p:tgtEl>
                                        <p:attrNameLst>
                                          <p:attrName>r</p:attrName>
                                        </p:attrNameLst>
                                      </p:cBhvr>
                                    </p:animRot>
                                  </p:childTnLst>
                                </p:cTn>
                              </p:par>
                              <p:par>
                                <p:cTn id="151" presetID="32" presetClass="emph" presetSubtype="0" repeatCount="2000" fill="hold" nodeType="withEffect">
                                  <p:stCondLst>
                                    <p:cond delay="0"/>
                                  </p:stCondLst>
                                  <p:childTnLst>
                                    <p:animRot by="120000">
                                      <p:cBhvr>
                                        <p:cTn id="152" dur="100" fill="hold">
                                          <p:stCondLst>
                                            <p:cond delay="0"/>
                                          </p:stCondLst>
                                        </p:cTn>
                                        <p:tgtEl>
                                          <p:spTgt spid="102"/>
                                        </p:tgtEl>
                                        <p:attrNameLst>
                                          <p:attrName>r</p:attrName>
                                        </p:attrNameLst>
                                      </p:cBhvr>
                                    </p:animRot>
                                    <p:animRot by="-240000">
                                      <p:cBhvr>
                                        <p:cTn id="153" dur="200" fill="hold">
                                          <p:stCondLst>
                                            <p:cond delay="200"/>
                                          </p:stCondLst>
                                        </p:cTn>
                                        <p:tgtEl>
                                          <p:spTgt spid="102"/>
                                        </p:tgtEl>
                                        <p:attrNameLst>
                                          <p:attrName>r</p:attrName>
                                        </p:attrNameLst>
                                      </p:cBhvr>
                                    </p:animRot>
                                    <p:animRot by="240000">
                                      <p:cBhvr>
                                        <p:cTn id="154" dur="200" fill="hold">
                                          <p:stCondLst>
                                            <p:cond delay="400"/>
                                          </p:stCondLst>
                                        </p:cTn>
                                        <p:tgtEl>
                                          <p:spTgt spid="102"/>
                                        </p:tgtEl>
                                        <p:attrNameLst>
                                          <p:attrName>r</p:attrName>
                                        </p:attrNameLst>
                                      </p:cBhvr>
                                    </p:animRot>
                                    <p:animRot by="-240000">
                                      <p:cBhvr>
                                        <p:cTn id="155" dur="200" fill="hold">
                                          <p:stCondLst>
                                            <p:cond delay="600"/>
                                          </p:stCondLst>
                                        </p:cTn>
                                        <p:tgtEl>
                                          <p:spTgt spid="102"/>
                                        </p:tgtEl>
                                        <p:attrNameLst>
                                          <p:attrName>r</p:attrName>
                                        </p:attrNameLst>
                                      </p:cBhvr>
                                    </p:animRot>
                                    <p:animRot by="120000">
                                      <p:cBhvr>
                                        <p:cTn id="156" dur="200" fill="hold">
                                          <p:stCondLst>
                                            <p:cond delay="800"/>
                                          </p:stCondLst>
                                        </p:cTn>
                                        <p:tgtEl>
                                          <p:spTgt spid="102"/>
                                        </p:tgtEl>
                                        <p:attrNameLst>
                                          <p:attrName>r</p:attrName>
                                        </p:attrNameLst>
                                      </p:cBhvr>
                                    </p:animRot>
                                  </p:childTnLst>
                                </p:cTn>
                              </p:par>
                              <p:par>
                                <p:cTn id="157" presetID="2" presetClass="entr" presetSubtype="12" fill="hold" nodeType="withEffect">
                                  <p:stCondLst>
                                    <p:cond delay="0"/>
                                  </p:stCondLst>
                                  <p:childTnLst>
                                    <p:set>
                                      <p:cBhvr>
                                        <p:cTn id="158" dur="1" fill="hold">
                                          <p:stCondLst>
                                            <p:cond delay="0"/>
                                          </p:stCondLst>
                                        </p:cTn>
                                        <p:tgtEl>
                                          <p:spTgt spid="61"/>
                                        </p:tgtEl>
                                        <p:attrNameLst>
                                          <p:attrName>style.visibility</p:attrName>
                                        </p:attrNameLst>
                                      </p:cBhvr>
                                      <p:to>
                                        <p:strVal val="visible"/>
                                      </p:to>
                                    </p:set>
                                    <p:anim calcmode="lin" valueType="num">
                                      <p:cBhvr additive="base">
                                        <p:cTn id="159" dur="5000" fill="hold"/>
                                        <p:tgtEl>
                                          <p:spTgt spid="61"/>
                                        </p:tgtEl>
                                        <p:attrNameLst>
                                          <p:attrName>ppt_x</p:attrName>
                                        </p:attrNameLst>
                                      </p:cBhvr>
                                      <p:tavLst>
                                        <p:tav tm="0">
                                          <p:val>
                                            <p:strVal val="0-#ppt_w/2"/>
                                          </p:val>
                                        </p:tav>
                                        <p:tav tm="100000">
                                          <p:val>
                                            <p:strVal val="#ppt_x"/>
                                          </p:val>
                                        </p:tav>
                                      </p:tavLst>
                                    </p:anim>
                                    <p:anim calcmode="lin" valueType="num">
                                      <p:cBhvr additive="base">
                                        <p:cTn id="160" dur="5000" fill="hold"/>
                                        <p:tgtEl>
                                          <p:spTgt spid="61"/>
                                        </p:tgtEl>
                                        <p:attrNameLst>
                                          <p:attrName>ppt_y</p:attrName>
                                        </p:attrNameLst>
                                      </p:cBhvr>
                                      <p:tavLst>
                                        <p:tav tm="0">
                                          <p:val>
                                            <p:strVal val="1+#ppt_h/2"/>
                                          </p:val>
                                        </p:tav>
                                        <p:tav tm="100000">
                                          <p:val>
                                            <p:strVal val="#ppt_y"/>
                                          </p:val>
                                        </p:tav>
                                      </p:tavLst>
                                    </p:anim>
                                  </p:childTnLst>
                                </p:cTn>
                              </p:par>
                              <p:par>
                                <p:cTn id="161" presetID="2" presetClass="entr" presetSubtype="6" fill="hold" nodeType="withEffect">
                                  <p:stCondLst>
                                    <p:cond delay="850"/>
                                  </p:stCondLst>
                                  <p:childTnLst>
                                    <p:set>
                                      <p:cBhvr>
                                        <p:cTn id="162" dur="1" fill="hold">
                                          <p:stCondLst>
                                            <p:cond delay="0"/>
                                          </p:stCondLst>
                                        </p:cTn>
                                        <p:tgtEl>
                                          <p:spTgt spid="60"/>
                                        </p:tgtEl>
                                        <p:attrNameLst>
                                          <p:attrName>style.visibility</p:attrName>
                                        </p:attrNameLst>
                                      </p:cBhvr>
                                      <p:to>
                                        <p:strVal val="visible"/>
                                      </p:to>
                                    </p:set>
                                    <p:anim calcmode="lin" valueType="num">
                                      <p:cBhvr additive="base">
                                        <p:cTn id="163" dur="6000" fill="hold"/>
                                        <p:tgtEl>
                                          <p:spTgt spid="60"/>
                                        </p:tgtEl>
                                        <p:attrNameLst>
                                          <p:attrName>ppt_x</p:attrName>
                                        </p:attrNameLst>
                                      </p:cBhvr>
                                      <p:tavLst>
                                        <p:tav tm="0">
                                          <p:val>
                                            <p:strVal val="1+#ppt_w/2"/>
                                          </p:val>
                                        </p:tav>
                                        <p:tav tm="100000">
                                          <p:val>
                                            <p:strVal val="#ppt_x"/>
                                          </p:val>
                                        </p:tav>
                                      </p:tavLst>
                                    </p:anim>
                                    <p:anim calcmode="lin" valueType="num">
                                      <p:cBhvr additive="base">
                                        <p:cTn id="164" dur="6000" fill="hold"/>
                                        <p:tgtEl>
                                          <p:spTgt spid="60"/>
                                        </p:tgtEl>
                                        <p:attrNameLst>
                                          <p:attrName>ppt_y</p:attrName>
                                        </p:attrNameLst>
                                      </p:cBhvr>
                                      <p:tavLst>
                                        <p:tav tm="0">
                                          <p:val>
                                            <p:strVal val="1+#ppt_h/2"/>
                                          </p:val>
                                        </p:tav>
                                        <p:tav tm="100000">
                                          <p:val>
                                            <p:strVal val="#ppt_y"/>
                                          </p:val>
                                        </p:tav>
                                      </p:tavLst>
                                    </p:anim>
                                  </p:childTnLst>
                                </p:cTn>
                              </p:par>
                              <p:par>
                                <p:cTn id="165" presetID="2" presetClass="entr" presetSubtype="9" fill="hold" nodeType="withEffect">
                                  <p:stCondLst>
                                    <p:cond delay="1650"/>
                                  </p:stCondLst>
                                  <p:childTnLst>
                                    <p:set>
                                      <p:cBhvr>
                                        <p:cTn id="166" dur="1" fill="hold">
                                          <p:stCondLst>
                                            <p:cond delay="0"/>
                                          </p:stCondLst>
                                        </p:cTn>
                                        <p:tgtEl>
                                          <p:spTgt spid="62"/>
                                        </p:tgtEl>
                                        <p:attrNameLst>
                                          <p:attrName>style.visibility</p:attrName>
                                        </p:attrNameLst>
                                      </p:cBhvr>
                                      <p:to>
                                        <p:strVal val="visible"/>
                                      </p:to>
                                    </p:set>
                                    <p:anim calcmode="lin" valueType="num">
                                      <p:cBhvr additive="base">
                                        <p:cTn id="167" dur="4000" fill="hold"/>
                                        <p:tgtEl>
                                          <p:spTgt spid="62"/>
                                        </p:tgtEl>
                                        <p:attrNameLst>
                                          <p:attrName>ppt_x</p:attrName>
                                        </p:attrNameLst>
                                      </p:cBhvr>
                                      <p:tavLst>
                                        <p:tav tm="0">
                                          <p:val>
                                            <p:strVal val="0-#ppt_w/2"/>
                                          </p:val>
                                        </p:tav>
                                        <p:tav tm="100000">
                                          <p:val>
                                            <p:strVal val="#ppt_x"/>
                                          </p:val>
                                        </p:tav>
                                      </p:tavLst>
                                    </p:anim>
                                    <p:anim calcmode="lin" valueType="num">
                                      <p:cBhvr additive="base">
                                        <p:cTn id="168" dur="4000" fill="hold"/>
                                        <p:tgtEl>
                                          <p:spTgt spid="62"/>
                                        </p:tgtEl>
                                        <p:attrNameLst>
                                          <p:attrName>ppt_y</p:attrName>
                                        </p:attrNameLst>
                                      </p:cBhvr>
                                      <p:tavLst>
                                        <p:tav tm="0">
                                          <p:val>
                                            <p:strVal val="0-#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42" presetClass="entr" presetSubtype="0" fill="hold" grpId="0" nodeType="clickEffect">
                                  <p:stCondLst>
                                    <p:cond delay="0"/>
                                  </p:stCondLst>
                                  <p:childTnLst>
                                    <p:set>
                                      <p:cBhvr>
                                        <p:cTn id="172" dur="1" fill="hold">
                                          <p:stCondLst>
                                            <p:cond delay="0"/>
                                          </p:stCondLst>
                                        </p:cTn>
                                        <p:tgtEl>
                                          <p:spTgt spid="85"/>
                                        </p:tgtEl>
                                        <p:attrNameLst>
                                          <p:attrName>style.visibility</p:attrName>
                                        </p:attrNameLst>
                                      </p:cBhvr>
                                      <p:to>
                                        <p:strVal val="visible"/>
                                      </p:to>
                                    </p:set>
                                    <p:animEffect transition="in" filter="fade">
                                      <p:cBhvr>
                                        <p:cTn id="173" dur="2000"/>
                                        <p:tgtEl>
                                          <p:spTgt spid="85"/>
                                        </p:tgtEl>
                                      </p:cBhvr>
                                    </p:animEffect>
                                    <p:anim calcmode="lin" valueType="num">
                                      <p:cBhvr>
                                        <p:cTn id="174" dur="2000" fill="hold"/>
                                        <p:tgtEl>
                                          <p:spTgt spid="85"/>
                                        </p:tgtEl>
                                        <p:attrNameLst>
                                          <p:attrName>ppt_x</p:attrName>
                                        </p:attrNameLst>
                                      </p:cBhvr>
                                      <p:tavLst>
                                        <p:tav tm="0">
                                          <p:val>
                                            <p:strVal val="#ppt_x"/>
                                          </p:val>
                                        </p:tav>
                                        <p:tav tm="100000">
                                          <p:val>
                                            <p:strVal val="#ppt_x"/>
                                          </p:val>
                                        </p:tav>
                                      </p:tavLst>
                                    </p:anim>
                                    <p:anim calcmode="lin" valueType="num">
                                      <p:cBhvr>
                                        <p:cTn id="175" dur="2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6" grpId="0" animBg="1"/>
      <p:bldP spid="47" grpId="0" animBg="1"/>
      <p:bldP spid="47" grpId="1" animBg="1"/>
      <p:bldP spid="85" grpId="0"/>
      <p:bldP spid="51" grpId="0"/>
      <p:bldP spid="63" grpId="0"/>
      <p:bldP spid="6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招生学校介绍003"/>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MH" val="20151213234552"/>
  <p:tag name="MH_LIBRARY" val="GRAPHIC"/>
  <p:tag name="MH_TYPE" val="Pictur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1213234552"/>
  <p:tag name="MH_LIBRARY" val="GRAPHIC"/>
  <p:tag name="MH_TYPE" val="Picture"/>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51213234552"/>
  <p:tag name="MH_LIBRARY" val="GRAPHIC"/>
  <p:tag name="MH_TYPE" val="Picture"/>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213234552"/>
  <p:tag name="MH_LIBRARY" val="GRAPHIC"/>
  <p:tag name="MH_TYPE" val="Picture"/>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51213234552"/>
  <p:tag name="MH_LIBRARY" val="GRAPHIC"/>
  <p:tag name="MH_TYPE" val="Picture"/>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51213234552"/>
  <p:tag name="MH_LIBRARY" val="GRAPHIC"/>
  <p:tag name="MH_TYPE" val="Pictur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1213234552"/>
  <p:tag name="MH_LIBRARY" val="GRAPHIC"/>
  <p:tag name="MH_TYPE" val="Picture"/>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213234552"/>
  <p:tag name="MH_LIBRARY" val="GRAPHIC"/>
  <p:tag name="MH_TYPE" val="Picture"/>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KY9LVC3ns0CWYkqO4KTd0g"/>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DFPOP1-W9"/>
        <a:ea typeface="华康少女文字W5"/>
        <a:cs typeface=""/>
      </a:majorFont>
      <a:minorFont>
        <a:latin typeface="DFPOP1-W9"/>
        <a:ea typeface="华康少女文字W5"/>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1839</TotalTime>
  <Words>4166</Words>
  <Application>Microsoft Office PowerPoint</Application>
  <PresentationFormat>全屏显示(16:9)</PresentationFormat>
  <Paragraphs>565</Paragraphs>
  <Slides>43</Slides>
  <Notes>43</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43</vt:i4>
      </vt:variant>
    </vt:vector>
  </HeadingPairs>
  <TitlesOfParts>
    <vt:vector size="67" baseType="lpstr">
      <vt:lpstr>经典综艺体简</vt:lpstr>
      <vt:lpstr>Swiss911 UCm BT</vt:lpstr>
      <vt:lpstr>Malgun Gothic</vt:lpstr>
      <vt:lpstr>华康少女文字W5</vt:lpstr>
      <vt:lpstr>Baskerville Old Face</vt:lpstr>
      <vt:lpstr>Arial</vt:lpstr>
      <vt:lpstr>Arial Narrow</vt:lpstr>
      <vt:lpstr>Impact</vt:lpstr>
      <vt:lpstr>Arial</vt:lpstr>
      <vt:lpstr>Segoe UI</vt:lpstr>
      <vt:lpstr>Open Sans</vt:lpstr>
      <vt:lpstr>Raleway Light</vt:lpstr>
      <vt:lpstr>Wingdings</vt:lpstr>
      <vt:lpstr>Raleway</vt:lpstr>
      <vt:lpstr>DFPOP1-W9</vt:lpstr>
      <vt:lpstr>Lato Light</vt:lpstr>
      <vt:lpstr>宋体</vt:lpstr>
      <vt:lpstr>Calibri</vt:lpstr>
      <vt:lpstr>Open Sans Light</vt:lpstr>
      <vt:lpstr>方正特雅宋简</vt:lpstr>
      <vt:lpstr>Corbel</vt:lpstr>
      <vt:lpstr>汉仪菱心体简</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PPT招生学校介绍003</dc:title>
  <dc:creator>Windows 用户</dc:creator>
  <cp:lastModifiedBy>faith123</cp:lastModifiedBy>
  <cp:revision>194</cp:revision>
  <dcterms:created xsi:type="dcterms:W3CDTF">2015-10-14T06:05:05Z</dcterms:created>
  <dcterms:modified xsi:type="dcterms:W3CDTF">2018-05-09T02:53:15Z</dcterms:modified>
</cp:coreProperties>
</file>